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4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9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1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55A3D5-58C2-4E48-AA04-A1A4953FD40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7992B2-BBCB-CE40-B898-68697E0DB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0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Intelligent Scissors Results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49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15" y="697230"/>
            <a:ext cx="3762676" cy="24409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180420" y="1620560"/>
            <a:ext cx="731520" cy="1771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70" y="697230"/>
            <a:ext cx="3684270" cy="2440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97" y="3735092"/>
            <a:ext cx="1770348" cy="248665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49615" y="5069842"/>
            <a:ext cx="731520" cy="17716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87" y="3735092"/>
            <a:ext cx="1885950" cy="24866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70" y="3735092"/>
            <a:ext cx="1885950" cy="24866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-431159" y="697230"/>
            <a:ext cx="43662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8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" y="1908810"/>
            <a:ext cx="3854450" cy="31051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11980" y="3394709"/>
            <a:ext cx="948690" cy="1924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49" y="649288"/>
            <a:ext cx="920750" cy="2519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89" y="3925223"/>
            <a:ext cx="884743" cy="991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01" y="950912"/>
            <a:ext cx="3701698" cy="1313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95" y="3587114"/>
            <a:ext cx="3060711" cy="24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7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70" y="2034540"/>
            <a:ext cx="2583323" cy="387096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171950" y="3326130"/>
            <a:ext cx="1440180" cy="2514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0902"/>
            <a:ext cx="2632600" cy="3509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40" y="2792622"/>
            <a:ext cx="2632600" cy="35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charset="0"/>
                <a:ea typeface="Times New Roman" charset="0"/>
                <a:cs typeface="Times New Roman" charset="0"/>
              </a:rPr>
              <a:t>Reference</a:t>
            </a:r>
            <a:endParaRPr 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AbdelrahmanRadwan</a:t>
            </a:r>
            <a:r>
              <a:rPr lang="en-US" dirty="0" smtClean="0"/>
              <a:t>/Intelligent-</a:t>
            </a:r>
            <a:r>
              <a:rPr lang="en-US" dirty="0" err="1" smtClean="0"/>
              <a:t>Scissors.git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807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8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Times New Roman</vt:lpstr>
      <vt:lpstr>Retrospect</vt:lpstr>
      <vt:lpstr>Intelligent Scissors Results</vt:lpstr>
      <vt:lpstr>PowerPoint Presentation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Scissors </dc:title>
  <dc:creator>Abdullah Nawaz Khan</dc:creator>
  <cp:lastModifiedBy>Abdullah Nawaz Khan</cp:lastModifiedBy>
  <cp:revision>3</cp:revision>
  <dcterms:created xsi:type="dcterms:W3CDTF">2017-03-20T08:48:58Z</dcterms:created>
  <dcterms:modified xsi:type="dcterms:W3CDTF">2017-03-20T09:09:55Z</dcterms:modified>
</cp:coreProperties>
</file>