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1BB0-0A9C-EB4C-91DB-BA634002A56E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A305-7670-0449-B30C-B9EC9A4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1BB0-0A9C-EB4C-91DB-BA634002A56E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A305-7670-0449-B30C-B9EC9A4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1BB0-0A9C-EB4C-91DB-BA634002A56E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A305-7670-0449-B30C-B9EC9A4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9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1BB0-0A9C-EB4C-91DB-BA634002A56E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A305-7670-0449-B30C-B9EC9A4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1BB0-0A9C-EB4C-91DB-BA634002A56E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A305-7670-0449-B30C-B9EC9A4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1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1BB0-0A9C-EB4C-91DB-BA634002A56E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A305-7670-0449-B30C-B9EC9A4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0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1BB0-0A9C-EB4C-91DB-BA634002A56E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A305-7670-0449-B30C-B9EC9A4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1BB0-0A9C-EB4C-91DB-BA634002A56E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A305-7670-0449-B30C-B9EC9A4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5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1BB0-0A9C-EB4C-91DB-BA634002A56E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A305-7670-0449-B30C-B9EC9A4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1BB0-0A9C-EB4C-91DB-BA634002A56E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A305-7670-0449-B30C-B9EC9A4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1BB0-0A9C-EB4C-91DB-BA634002A56E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A305-7670-0449-B30C-B9EC9A4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1BB0-0A9C-EB4C-91DB-BA634002A56E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EA305-7670-0449-B30C-B9EC9A4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779" y="132347"/>
            <a:ext cx="3890211" cy="46923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Segmentation Results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20" y="3516270"/>
            <a:ext cx="3224463" cy="3030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21" y="366963"/>
            <a:ext cx="3224463" cy="2914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7" y="2156701"/>
            <a:ext cx="2983830" cy="3030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125"/>
            <a:ext cx="3981116" cy="468028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102768" y="3281654"/>
            <a:ext cx="1251285" cy="351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Segmentation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Results</dc:title>
  <dc:creator>Abdullah Nawaz Khan</dc:creator>
  <cp:lastModifiedBy>Abdullah Nawaz Khan</cp:lastModifiedBy>
  <cp:revision>2</cp:revision>
  <dcterms:created xsi:type="dcterms:W3CDTF">2017-02-06T18:40:18Z</dcterms:created>
  <dcterms:modified xsi:type="dcterms:W3CDTF">2017-02-06T19:39:28Z</dcterms:modified>
</cp:coreProperties>
</file>