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33d3ee4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33d3ee4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33d3ee4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33d3ee4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33d3ee4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33d3ee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33d3ee4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933d3ee4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933d3ee4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933d3ee4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33d3ee4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33d3ee4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933d3ee4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933d3ee4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933d3ee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933d3ee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933d3ee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933d3ee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33d3ee4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33d3ee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33d3ee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933d3ee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933d3ee4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933d3ee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33d3ee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33d3ee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933d3ee4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933d3ee4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933d3ee4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933d3ee4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50" y="285825"/>
            <a:ext cx="8116449" cy="45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" y="68250"/>
            <a:ext cx="91411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032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032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081"/>
            <a:ext cx="9067800" cy="505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032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032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032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362625"/>
            <a:ext cx="8603175" cy="47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38" y="76200"/>
            <a:ext cx="887032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38" y="76200"/>
            <a:ext cx="887032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75" y="82325"/>
            <a:ext cx="9143999" cy="5145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032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93" y="52938"/>
            <a:ext cx="8953008" cy="50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38" y="76200"/>
            <a:ext cx="887032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030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