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51b6a099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51b6a099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4f0985d8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4f0985d8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4f0985d8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4f0985d8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4f0985d8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4f0985d8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4f0985d8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4f0985d8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4f0985d8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4f0985d8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51b6a099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51b6a099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51b6a099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51b6a099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4f0985d8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4f0985d8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Fungsi Agregasi pada SQL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Acep Rahmat, S.Kom. | github.com/atjeprahmat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Terima kasih</a:t>
            </a:r>
            <a:endParaRPr/>
          </a:p>
        </p:txBody>
      </p:sp>
      <p:sp>
        <p:nvSpPr>
          <p:cNvPr id="144" name="Google Shape;144;p2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Acep Rahmat, S.Kom. | github.com/atjeprahmat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Kompetensi Dasar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3.9.  Menerapkan  fungsi agregasi dalam basis data(C3)</a:t>
            </a:r>
            <a:endParaRPr sz="2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4.9.  Membuat perintah  fungsi agregasi dalam basis data (P2)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Indikator Pencapaian Kompetensi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6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3.9.1. Menyusun fungsi agregasi untuk mengelola data pada tabel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 dalam basis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data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3.9.2.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Membuat fungsi agregasi untuk mengelola data pada tabel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 dalam basis data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4.9.1.  Menggunakan perintah fungsi agregasi (SUM, MIN, MAX,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 AVERAGE, COUNT) untuk mengelola data pada tabel dalam basis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 data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4.9.2.  Menyajikan hasil penerapan perintah fungsi agregasi pada tabel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Tujuan Pembelajaran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8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AutoNum type="arabicPeriod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Setelah mendengarkan penjelasan guru dan berdiskusi dengan kelompok belajar bertiga menggunakan </a:t>
            </a:r>
            <a:r>
              <a:rPr i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Google Jamboard,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peserta didik mampu menyusun fungsi agregasi untuk mengelola data pada tabel dalam basis data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AutoNum type="arabicPeriod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Setelah mendengarkan penjelasan guru dan berdiskusi dengan kelompok belajar bertiga menggunakan </a:t>
            </a:r>
            <a:r>
              <a:rPr i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Google Jamboard,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peserta didik mampu membuat fungsi agregasi untuk mengelola data pada tabel dalam basis data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AutoNum type="arabicPeriod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Setelah melakukan praktik peserta didik mampu menggunakan perintah fungsi agregasi (SUM, MIN, MAX, AVERAGE, COUNT) untuk mengelola data pada tabel dalam basis data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AutoNum type="arabicPeriod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Setelah melakukan praktik mengelola data peserta didik mampu menyajikan hasil penerapan perintah fungsi agregasi pada tabel dalam basis data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50" y="643537"/>
            <a:ext cx="8498549" cy="410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1064"/>
            <a:ext cx="9143999" cy="4441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Fungsi Agregasi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Kamus besar bahasa indonesia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Agregasi = Pengumpulan sejumlah benda yang terpisah-pisah menjadi satu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Fungsi Agregasi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-"/>
            </a:pPr>
            <a:r>
              <a:rPr b="1"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COUNT </a:t>
            </a: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untuk menghitung jumlah data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-"/>
            </a:pPr>
            <a:r>
              <a:rPr b="1"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 </a:t>
            </a: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untuk menjumlahkan suatu nilai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-"/>
            </a:pPr>
            <a:r>
              <a:rPr b="1"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 </a:t>
            </a: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untuk mencari nilai terkecil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-"/>
            </a:pPr>
            <a:r>
              <a:rPr b="1"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untuk mencari nilai terbesar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-"/>
            </a:pPr>
            <a:r>
              <a:rPr b="1"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AVG </a:t>
            </a: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untuk menghitung nilai rata-rata</a:t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Fungsi Agregasi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 b="37323" l="0" r="0" t="0"/>
          <a:stretch/>
        </p:blipFill>
        <p:spPr>
          <a:xfrm>
            <a:off x="665575" y="1923150"/>
            <a:ext cx="7908900" cy="20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