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6899-EC41-A616-1415-82084A2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C770E-399D-88BF-5C0D-1A70DFD6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6B98-E8A7-4F87-943D-E6A2B21F56E5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AA484-BC74-391E-3552-4934FA35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FED4-91FA-3906-EC46-0ACE8FF0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1BB1-43FE-4A1F-8B35-2D39260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BA433-942B-8DB1-E8D5-E2233FDF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B790F-7F03-B931-3E41-1FB71596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93C8-724D-43A5-239A-49C2C6387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6B98-E8A7-4F87-943D-E6A2B21F56E5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4EDB3-E0D5-A678-511F-33D514F15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C2B0-CB00-9B08-9A90-3C9927CE9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1BB1-43FE-4A1F-8B35-2D3926069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1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DDBA40-3AAC-C239-B929-8A47C165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74AA9-9599-3D9B-ADF6-8313F8E46E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360F3A-4AEC-4442-7970-ADC88122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6EC23-C0E7-3121-ACFD-328EDBD335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61B73A-1847-CB78-E374-3F61796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69D62-30C5-2D82-A2C6-260C0EE1F1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DB6293-FEAC-1B64-6D71-0943454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DBE66-85A9-3594-AEEC-703D18DE7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D0AC96-6E3D-9DB8-27C1-28F6B304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7B1D0-F54B-D448-A049-C55AE96590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3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25C6FE-3CE7-5C60-8C46-BF67ADED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B1497-132C-C554-FA6C-2B148FA563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9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AD6DD3-53AA-6B49-203C-54DD3F70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C5E42-6A89-E0D4-A991-D8A1B2D3C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FF4B30-B28C-951D-264F-D0DEB131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D3614-F95C-9CE6-0E8A-EF3692B2F2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0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AA0F05-A27D-FDB9-13E9-042FBB28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91BCE-378F-3BBC-275E-4D4D8C97DA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7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F5F9EA-BE39-CC29-9600-74938771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C8F94-CF96-7780-0156-ABDCEC796F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57B4FB-0CBF-F12B-187B-739603F8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D89BC-BDD6-12D8-91EB-82F3038130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0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BF84AC-F28E-666A-8B40-02323A9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66DB0-1815-AD71-9FFC-DA409DC885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CDF00B-56EC-DA5F-065B-42A9CB02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735AB-E2EE-F8B7-FB6F-082D4FAA81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6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F050A5-5963-F1BF-1C49-CB55365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C19AF-AE83-7986-F0E9-97E6CEB85B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3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B30C3B-4DF6-5E67-9DA8-91A12239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28FAC-B8D5-20A2-681A-493CB67EC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 Zahin</dc:creator>
  <cp:lastModifiedBy>Abdulla Zahin</cp:lastModifiedBy>
  <cp:revision>1</cp:revision>
  <dcterms:created xsi:type="dcterms:W3CDTF">2023-12-08T02:15:47Z</dcterms:created>
  <dcterms:modified xsi:type="dcterms:W3CDTF">2023-12-08T02:15:47Z</dcterms:modified>
</cp:coreProperties>
</file>