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9" r:id="rId3"/>
    <p:sldId id="258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05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50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44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0495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30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49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138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31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8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47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1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3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65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72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0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8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9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979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g"/><Relationship Id="rId4" Type="http://schemas.openxmlformats.org/officeDocument/2006/relationships/hyperlink" Target="http://www.h20.com.bd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cap="none" dirty="0" smtClean="0">
                <a:effectLst/>
              </a:rPr>
              <a:t>University Network System</a:t>
            </a:r>
            <a:endParaRPr lang="en-US" b="0" cap="non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8322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65463"/>
            <a:ext cx="10353761" cy="777681"/>
          </a:xfrm>
        </p:spPr>
        <p:txBody>
          <a:bodyPr/>
          <a:lstStyle/>
          <a:p>
            <a:r>
              <a:rPr lang="en-US" b="0" cap="none" dirty="0" smtClean="0">
                <a:effectLst/>
              </a:rPr>
              <a:t>Access Point PT or AC-02 Setup</a:t>
            </a:r>
            <a:endParaRPr lang="en-US" b="0" cap="none" dirty="0">
              <a:effectLst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49"/>
          <a:stretch/>
        </p:blipFill>
        <p:spPr>
          <a:xfrm>
            <a:off x="6162156" y="943145"/>
            <a:ext cx="5105400" cy="1906416"/>
          </a:xfrm>
        </p:spPr>
      </p:pic>
      <p:pic>
        <p:nvPicPr>
          <p:cNvPr id="6" name="Content Placeholder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8" t="6828"/>
          <a:stretch/>
        </p:blipFill>
        <p:spPr>
          <a:xfrm>
            <a:off x="592183" y="1081576"/>
            <a:ext cx="4963885" cy="17679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2183" y="3570514"/>
            <a:ext cx="10679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Then for the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Access Point-PT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or AC-2  we go to  the </a:t>
            </a:r>
            <a:r>
              <a:rPr 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config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option . After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that we entered port 0 and selected auto for bandwidth and duplex and turned it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on . Lastly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we entered port 1 we give name for SSID and then give WEP authentication and a passcode for the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network . Without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the passcode no pc can access the network.</a:t>
            </a:r>
          </a:p>
        </p:txBody>
      </p:sp>
    </p:spTree>
    <p:extLst>
      <p:ext uri="{BB962C8B-B14F-4D97-AF65-F5344CB8AC3E}">
        <p14:creationId xmlns:p14="http://schemas.microsoft.com/office/powerpoint/2010/main" val="305524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119" y="156754"/>
            <a:ext cx="10353761" cy="394504"/>
          </a:xfrm>
        </p:spPr>
        <p:txBody>
          <a:bodyPr>
            <a:normAutofit fontScale="90000"/>
          </a:bodyPr>
          <a:lstStyle/>
          <a:p>
            <a:r>
              <a:rPr lang="en-US" b="0" cap="none" dirty="0" smtClean="0">
                <a:effectLst/>
              </a:rPr>
              <a:t>PC-04 Setup</a:t>
            </a:r>
            <a:endParaRPr lang="en-US" b="0" cap="none" dirty="0">
              <a:effectLst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24" y="913039"/>
            <a:ext cx="1486029" cy="178323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470" y="832462"/>
            <a:ext cx="3332580" cy="197661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66"/>
          <a:stretch/>
        </p:blipFill>
        <p:spPr>
          <a:xfrm>
            <a:off x="5333567" y="888881"/>
            <a:ext cx="2960017" cy="19443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101" y="913039"/>
            <a:ext cx="3682563" cy="21281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7924" y="3675018"/>
            <a:ext cx="117567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Then we open PC-4 and entered desktop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option . Then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selected IP configuration  and select static and entered IP address 192.168.1.2,subnet mask 255.255.255.0,Default gateway 192.168.1.1 and DNS server 10.0.0.3.Next we need to configure wireless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connection . So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now we have to go to the physical option and turned off the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pc . After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that we added  wireless port WMP300N and turned on the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pc . Then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we entered desktop&gt;pc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wireless&gt;connect . Here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we will see our desired access point which one we want to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connect . Then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select it and give the passcode for connection.</a:t>
            </a:r>
          </a:p>
        </p:txBody>
      </p:sp>
    </p:spTree>
    <p:extLst>
      <p:ext uri="{BB962C8B-B14F-4D97-AF65-F5344CB8AC3E}">
        <p14:creationId xmlns:p14="http://schemas.microsoft.com/office/powerpoint/2010/main" val="325887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292" y="0"/>
            <a:ext cx="10353761" cy="786390"/>
          </a:xfrm>
        </p:spPr>
        <p:txBody>
          <a:bodyPr/>
          <a:lstStyle/>
          <a:p>
            <a:r>
              <a:rPr lang="en-US" b="0" cap="none" dirty="0" smtClean="0">
                <a:effectLst/>
              </a:rPr>
              <a:t>PC-05 Setup</a:t>
            </a:r>
            <a:endParaRPr lang="en-US" b="0" cap="none" dirty="0">
              <a:effectLst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185" y="1177093"/>
            <a:ext cx="3677382" cy="2052723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33"/>
          <a:stretch/>
        </p:blipFill>
        <p:spPr>
          <a:xfrm>
            <a:off x="5479454" y="1182647"/>
            <a:ext cx="3217713" cy="2041613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69" y="1177093"/>
            <a:ext cx="1486029" cy="17832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129" y="1213008"/>
            <a:ext cx="3443871" cy="20112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4435" y="3927565"/>
            <a:ext cx="11103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Then we open PC-5 and entered desktop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option . Then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selected IP configuration  and select static and entered IP address 192.168.1.3,subnet mask 255.255.255.0,Default gateway 192.168.1.1 and DNS server 10.0.0.3.Next we need to configure wireless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connection . So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now we have to go to the physical option and turned off the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pc . After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that we added  wireless port WMP300N and turned on the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pc . Then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we entered desktop&gt;pc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wireless&gt;connect . Here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we will see our desired access point which one we want to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connect . Then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select it and give the passcode for connection.</a:t>
            </a:r>
          </a:p>
        </p:txBody>
      </p:sp>
    </p:spTree>
    <p:extLst>
      <p:ext uri="{BB962C8B-B14F-4D97-AF65-F5344CB8AC3E}">
        <p14:creationId xmlns:p14="http://schemas.microsoft.com/office/powerpoint/2010/main" val="379756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113211"/>
            <a:ext cx="10353761" cy="533841"/>
          </a:xfrm>
        </p:spPr>
        <p:txBody>
          <a:bodyPr>
            <a:normAutofit fontScale="90000"/>
          </a:bodyPr>
          <a:lstStyle/>
          <a:p>
            <a:r>
              <a:rPr lang="en-US" b="0" cap="none" dirty="0" smtClean="0">
                <a:effectLst/>
              </a:rPr>
              <a:t>PC-06 Setup</a:t>
            </a:r>
            <a:endParaRPr lang="en-US" b="0" cap="none" dirty="0">
              <a:effectLst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440" y="1057429"/>
            <a:ext cx="3691083" cy="192090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95"/>
          <a:stretch/>
        </p:blipFill>
        <p:spPr>
          <a:xfrm>
            <a:off x="5825864" y="1050805"/>
            <a:ext cx="3161382" cy="20936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09" y="1266434"/>
            <a:ext cx="1729890" cy="1028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587" y="1050805"/>
            <a:ext cx="3065291" cy="20686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3796" y="3763835"/>
            <a:ext cx="106188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we open PC-6 and entered desktop </a:t>
            </a:r>
            <a:r>
              <a:rPr lang="en-US" dirty="0" smtClean="0"/>
              <a:t>option . Then </a:t>
            </a:r>
            <a:r>
              <a:rPr lang="en-US" dirty="0"/>
              <a:t>selected IP configuration  and select static and entered IP address 192.168.1.4,subnet mask 255.255.255.0,Default gateway 192.168.1.1 and DNS server 10.0.0.3.Next we need to configure wireless </a:t>
            </a:r>
            <a:r>
              <a:rPr lang="en-US" dirty="0" smtClean="0"/>
              <a:t>connection . So </a:t>
            </a:r>
            <a:r>
              <a:rPr lang="en-US" dirty="0"/>
              <a:t>now we have to go to the physical option and turned off the </a:t>
            </a:r>
            <a:r>
              <a:rPr lang="en-US" dirty="0" smtClean="0"/>
              <a:t>pc . After </a:t>
            </a:r>
            <a:r>
              <a:rPr lang="en-US" dirty="0"/>
              <a:t>that we added  wireless port WMP300N and turned on the </a:t>
            </a:r>
            <a:r>
              <a:rPr lang="en-US" dirty="0" smtClean="0"/>
              <a:t>pc . Then </a:t>
            </a:r>
            <a:r>
              <a:rPr lang="en-US" dirty="0"/>
              <a:t>we entered desktop&gt;pc </a:t>
            </a:r>
            <a:r>
              <a:rPr lang="en-US" dirty="0" smtClean="0"/>
              <a:t>wireless&gt;connect . Here </a:t>
            </a:r>
            <a:r>
              <a:rPr lang="en-US" dirty="0"/>
              <a:t>we will see our desired access point which one we want to </a:t>
            </a:r>
            <a:r>
              <a:rPr lang="en-US" dirty="0" smtClean="0"/>
              <a:t>connect . Then </a:t>
            </a:r>
            <a:r>
              <a:rPr lang="en-US" dirty="0"/>
              <a:t>select it and give the passcode for connection.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2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cap="none" dirty="0" smtClean="0">
                <a:effectLst/>
              </a:rPr>
              <a:t>Access Point PT or Green Garden Setup</a:t>
            </a:r>
            <a:endParaRPr lang="en-US" b="0" cap="none" dirty="0">
              <a:effectLst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7" y="2369851"/>
            <a:ext cx="5105400" cy="2024363"/>
          </a:xfrm>
        </p:spPr>
      </p:pic>
      <p:sp>
        <p:nvSpPr>
          <p:cNvPr id="6" name="TextBox 5"/>
          <p:cNvSpPr txBox="1"/>
          <p:nvPr/>
        </p:nvSpPr>
        <p:spPr>
          <a:xfrm>
            <a:off x="6792687" y="2133600"/>
            <a:ext cx="42846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Then for the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Access Point-PT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or </a:t>
            </a:r>
            <a:r>
              <a:rPr 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Green_Garden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we go to  the </a:t>
            </a:r>
            <a:r>
              <a:rPr 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config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option . After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that we entered port 0 and selected auto for bandwidth and duplex and turned it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on . Lastly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we entered port 1 we give name for SSID and then give WEP authentication and a passcode for the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network . Without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the passcode no pc can access the network.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3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64" y="125599"/>
            <a:ext cx="10353761" cy="638344"/>
          </a:xfrm>
        </p:spPr>
        <p:txBody>
          <a:bodyPr/>
          <a:lstStyle/>
          <a:p>
            <a:r>
              <a:rPr lang="en-US" b="0" cap="none" dirty="0" smtClean="0">
                <a:effectLst/>
              </a:rPr>
              <a:t>PC-07 Setup</a:t>
            </a:r>
            <a:endParaRPr lang="en-US" b="0" cap="none" dirty="0">
              <a:effectLst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353" y="1155775"/>
            <a:ext cx="4404742" cy="251924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3" y="1908861"/>
            <a:ext cx="1729890" cy="102878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740" y="1165846"/>
            <a:ext cx="4389500" cy="25148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3592" y="4171407"/>
            <a:ext cx="110516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Then we open PC-7 and entered desktop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option . Then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selected IP configuration  and select static and entered IP address 192.168.1.8,subnet mask 255.255.255.0,Default gateway 192.168.1.1 and DNS server 10.0.0.3.Next we need to configure wireless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connection . So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now we have to go to the physical option and turned off the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pc . After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that we added  wireless port WMP300N and turned on the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pc . Then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we entered desktop&gt;pc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wireless&gt;connect . Here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we will see our desired access point which one we want to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connect . Then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select it and give the passcode for connection.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2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015" y="156754"/>
            <a:ext cx="10353761" cy="882184"/>
          </a:xfrm>
        </p:spPr>
        <p:txBody>
          <a:bodyPr/>
          <a:lstStyle/>
          <a:p>
            <a:r>
              <a:rPr lang="en-US" b="0" cap="none" dirty="0" smtClean="0">
                <a:effectLst/>
              </a:rPr>
              <a:t>PC-08 Setup</a:t>
            </a:r>
            <a:endParaRPr lang="en-US" b="0" cap="none" dirty="0">
              <a:effectLst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26" y="2060577"/>
            <a:ext cx="1729890" cy="1028789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149" y="1132367"/>
            <a:ext cx="4715178" cy="270001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426" y="1224964"/>
            <a:ext cx="4563481" cy="25148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7892" y="4261837"/>
            <a:ext cx="113520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Then we open PC-9 and entered desktop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option . Then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selected IP configuration  and select static and entered IP address 192.168.1.9,subnet mask 255.255.255.0,Default gateway 192.168.1.1 and DNS server 10.0.0.3.Next we need to configure wireless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connection . So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now we have to go to the physical option and turned off the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pc . After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that we added  wireless port WMP300N and turned on the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pc . Then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we entered desktop&gt;pc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wireless&gt;connect . Here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we will see our desired access point which one we want to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connect . Then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select it and give the passcode for connection.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482" y="130629"/>
            <a:ext cx="10353761" cy="829932"/>
          </a:xfrm>
        </p:spPr>
        <p:txBody>
          <a:bodyPr/>
          <a:lstStyle/>
          <a:p>
            <a:r>
              <a:rPr lang="en-US" b="0" cap="none" dirty="0" smtClean="0">
                <a:effectLst/>
              </a:rPr>
              <a:t>Access Point PT or Library</a:t>
            </a:r>
            <a:endParaRPr lang="en-US" b="0" cap="none" dirty="0">
              <a:effectLst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9" y="1298966"/>
            <a:ext cx="4709568" cy="198899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362" y="1262975"/>
            <a:ext cx="5094287" cy="2060973"/>
          </a:xfrm>
        </p:spPr>
      </p:pic>
      <p:sp>
        <p:nvSpPr>
          <p:cNvPr id="7" name="TextBox 6"/>
          <p:cNvSpPr txBox="1"/>
          <p:nvPr/>
        </p:nvSpPr>
        <p:spPr>
          <a:xfrm>
            <a:off x="174171" y="3944983"/>
            <a:ext cx="11585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Then for the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Access Point-PT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or Library   we go to  the </a:t>
            </a:r>
            <a:r>
              <a:rPr 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config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option . After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that we entered port 0 and selected auto for bandwidth and duplex and turned it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on . Lastly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we entered port 1 we give name for SSID and then give WEP authentication and a passcode for the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network . Without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the passcode no pc can access the network.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3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253" y="113212"/>
            <a:ext cx="10353761" cy="890892"/>
          </a:xfrm>
        </p:spPr>
        <p:txBody>
          <a:bodyPr/>
          <a:lstStyle/>
          <a:p>
            <a:r>
              <a:rPr lang="en-US" b="0" cap="none" dirty="0" smtClean="0">
                <a:effectLst/>
              </a:rPr>
              <a:t>PC-09 Setup</a:t>
            </a:r>
            <a:endParaRPr lang="en-US" b="0" cap="none" dirty="0">
              <a:effectLst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465" y="1004104"/>
            <a:ext cx="4458086" cy="285379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66" y="1033403"/>
            <a:ext cx="3760501" cy="279519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83" y="1628503"/>
            <a:ext cx="1729890" cy="10287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7340" y="4452996"/>
            <a:ext cx="104252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Then we open PC-9 and entered desktop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option . Then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selected IP configuration  and select static and entered IP address 192.168.1.10,subnet mask 255.255.255.0,Default gateway 192.168.1.1 and DNS server 10.0.0.3.Next we need to configure wireless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connection . So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now we have to go to the physical option and turned off the pc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. After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that we added  wireless port WMP300N and turned on the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pc . Then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we entered desktop&gt;pc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wireless&gt;connect . Here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we will see our desired access point which one we want to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connect . Then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select it and give the passcode for connection.</a:t>
            </a:r>
          </a:p>
        </p:txBody>
      </p:sp>
    </p:spTree>
    <p:extLst>
      <p:ext uri="{BB962C8B-B14F-4D97-AF65-F5344CB8AC3E}">
        <p14:creationId xmlns:p14="http://schemas.microsoft.com/office/powerpoint/2010/main" val="404481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119" y="74375"/>
            <a:ext cx="10353761" cy="848734"/>
          </a:xfrm>
        </p:spPr>
        <p:txBody>
          <a:bodyPr/>
          <a:lstStyle/>
          <a:p>
            <a:r>
              <a:rPr lang="en-US" b="0" cap="none" dirty="0" smtClean="0">
                <a:effectLst/>
              </a:rPr>
              <a:t>PC-10 Setup</a:t>
            </a:r>
            <a:endParaRPr lang="en-US" b="0" cap="none" dirty="0">
              <a:effectLst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86" y="1689897"/>
            <a:ext cx="1729890" cy="1028789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709" y="1072394"/>
            <a:ext cx="4231643" cy="261133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864" y="1136985"/>
            <a:ext cx="3561954" cy="2482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6356" y="4214949"/>
            <a:ext cx="11042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Then we open PC-10 and entered desktop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option . Then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selected IP configuration  and select static and entered IP address 192.168.1.11,subnet mask 255.255.255.0,Default gateway 192.168.1.1 and DNS server 10.0.0.3.Next we need to configure wireless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connection . So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now we have to go to the physical option and turned off the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pc . After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that we added  wireless port WMP300N and turned on the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pc . Then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we entered desktop&gt;pc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wireless&gt;connect . Here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we will see our desired access point which one we want to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connect . Then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select it and give the passcode for connection.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86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172" y="391886"/>
            <a:ext cx="10353761" cy="995395"/>
          </a:xfrm>
        </p:spPr>
        <p:txBody>
          <a:bodyPr/>
          <a:lstStyle/>
          <a:p>
            <a:r>
              <a:rPr lang="en-US" b="0" cap="none" dirty="0" smtClean="0">
                <a:effectLst/>
              </a:rPr>
              <a:t>Contents and Project Description</a:t>
            </a:r>
            <a:endParaRPr lang="en-US" b="0" cap="none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172" y="1700788"/>
            <a:ext cx="10353762" cy="388140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/>
              <a:t>Router Setup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/>
              <a:t>Access Point Setup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/>
              <a:t>PC Setup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/>
              <a:t>Wireless Settings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/>
              <a:t>Server Setup(HTTP,DNS)</a:t>
            </a:r>
          </a:p>
          <a:p>
            <a:pPr marL="0" indent="0">
              <a:buNone/>
            </a:pPr>
            <a:r>
              <a:rPr lang="en-US" b="1" u="sng" dirty="0" smtClean="0">
                <a:effectLst/>
              </a:rPr>
              <a:t>Introduction:  </a:t>
            </a:r>
          </a:p>
          <a:p>
            <a:pPr marL="0" indent="0">
              <a:buNone/>
            </a:pPr>
            <a:r>
              <a:rPr lang="en-US" dirty="0" smtClean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First </a:t>
            </a:r>
            <a:r>
              <a:rPr lang="en-US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we have taken a router(model 1841), then we have taken 2 switches(model 2950-24) which are connected to the </a:t>
            </a:r>
            <a:r>
              <a:rPr lang="en-US" dirty="0" smtClean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router . One </a:t>
            </a:r>
            <a:r>
              <a:rPr lang="en-US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switch is connected to the servers and another one is connected to all 5 access point by a wire(coper straight).And all the access point has some PC’S connected with them by wireless </a:t>
            </a:r>
            <a:r>
              <a:rPr lang="en-US" dirty="0" smtClean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connection . We </a:t>
            </a:r>
            <a:r>
              <a:rPr lang="en-US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need know about </a:t>
            </a:r>
            <a:r>
              <a:rPr lang="en-US" dirty="0" smtClean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access </a:t>
            </a:r>
            <a:r>
              <a:rPr lang="en-US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point and </a:t>
            </a:r>
            <a:r>
              <a:rPr lang="en-US" dirty="0" smtClean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server.</a:t>
            </a:r>
          </a:p>
          <a:p>
            <a:pPr marL="0" indent="0">
              <a:buNone/>
            </a:pPr>
            <a:r>
              <a:rPr lang="en-US" dirty="0" smtClean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Server</a:t>
            </a:r>
            <a:r>
              <a:rPr lang="en-US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In computing, a server is a piece of computer hardware or software that provides functionality for other programs or devices, called "clients".</a:t>
            </a:r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40069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504" y="0"/>
            <a:ext cx="10353761" cy="879566"/>
          </a:xfrm>
        </p:spPr>
        <p:txBody>
          <a:bodyPr/>
          <a:lstStyle/>
          <a:p>
            <a:r>
              <a:rPr lang="en-US" b="0" cap="none" dirty="0" smtClean="0">
                <a:effectLst/>
              </a:rPr>
              <a:t>Access Point or Golf Field and PC Setup</a:t>
            </a:r>
            <a:endParaRPr lang="en-US" b="0" cap="none" dirty="0">
              <a:effectLst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21" y="658269"/>
            <a:ext cx="1729890" cy="1028789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1" y="1751742"/>
            <a:ext cx="3683758" cy="267623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60" y="4492662"/>
            <a:ext cx="3546196" cy="23040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504" y="707526"/>
            <a:ext cx="1729890" cy="10287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361" y="1862431"/>
            <a:ext cx="3378350" cy="24548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647" y="4427977"/>
            <a:ext cx="3733604" cy="242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5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cap="none" dirty="0" smtClean="0">
                <a:effectLst/>
              </a:rPr>
              <a:t>Sending Packets</a:t>
            </a:r>
            <a:endParaRPr lang="en-US" b="0" cap="none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Then we will sent a packet from a server to a pc to see is our project working perfectly or </a:t>
            </a:r>
            <a:r>
              <a:rPr lang="en-US" dirty="0" smtClean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not . After </a:t>
            </a:r>
            <a:r>
              <a:rPr lang="en-US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that we will sent another packet from a pc to another pc in simulation </a:t>
            </a:r>
            <a:r>
              <a:rPr lang="en-US" dirty="0" smtClean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mode . Then </a:t>
            </a:r>
            <a:r>
              <a:rPr lang="en-US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we will sent packet in </a:t>
            </a:r>
            <a:r>
              <a:rPr lang="en-US" dirty="0" smtClean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real time </a:t>
            </a:r>
            <a:r>
              <a:rPr lang="en-US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mode to see is the project is working fine or not.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Then we will check our HTTP  server working or not by going to the PC configuration and go to the web browser ,then enter  10.0.0.2 to check HTTP server.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Lastly we will check our DNS server working or not by going to the pc  configuration&gt;desktop&gt;command </a:t>
            </a:r>
            <a:r>
              <a:rPr lang="en-US" dirty="0" smtClean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prompt </a:t>
            </a:r>
            <a:r>
              <a:rPr lang="en-US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and write ping (domain name) 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048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4275" y="2917370"/>
            <a:ext cx="9001462" cy="1071563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7585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5344" y="95795"/>
            <a:ext cx="4927140" cy="768972"/>
          </a:xfrm>
        </p:spPr>
        <p:txBody>
          <a:bodyPr/>
          <a:lstStyle/>
          <a:p>
            <a:r>
              <a:rPr lang="en-US" b="0" cap="none" dirty="0" smtClean="0">
                <a:effectLst/>
              </a:rPr>
              <a:t>Router Setup</a:t>
            </a:r>
            <a:endParaRPr lang="en-US" b="0" cap="none" dirty="0">
              <a:effectLst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665" y="853336"/>
            <a:ext cx="3864634" cy="334144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442" y="864767"/>
            <a:ext cx="4362501" cy="3318586"/>
          </a:xfrm>
        </p:spPr>
      </p:pic>
      <p:sp>
        <p:nvSpPr>
          <p:cNvPr id="7" name="TextBox 6"/>
          <p:cNvSpPr txBox="1"/>
          <p:nvPr/>
        </p:nvSpPr>
        <p:spPr>
          <a:xfrm>
            <a:off x="539931" y="4422974"/>
            <a:ext cx="1093796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So for the router setup first we go to the router option which is called </a:t>
            </a:r>
            <a:r>
              <a:rPr lang="en-US" sz="16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physical . Then 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we turned off the router and taken two port named WIC-2T and WIC-1ENT and added to the </a:t>
            </a:r>
            <a:r>
              <a:rPr lang="en-US" sz="16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router . Then 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we turned on the router.</a:t>
            </a:r>
          </a:p>
          <a:p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 the 2</a:t>
            </a:r>
            <a:r>
              <a:rPr lang="en-US" sz="1600" baseline="30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nd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step we open the </a:t>
            </a:r>
            <a:r>
              <a:rPr 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config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option and entered FastEthernet0/0 .Here we put IP address 192.168.1.1 and subnet 255.255.255.0.Lastly we turned on FastEthernet0/0 </a:t>
            </a:r>
            <a:r>
              <a:rPr lang="en-US" sz="16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port . This 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port is connected to the access point switch.</a:t>
            </a:r>
          </a:p>
          <a:p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 the 3</a:t>
            </a:r>
            <a:r>
              <a:rPr lang="en-US" sz="1600" baseline="30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rd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step we open the FastEthernet0/1 and put the IP address 10.0.0.1 and subnet 255.0.0.0.Then we turned on the FastEthernet1/0 This port is connected to the server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Switch.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6370"/>
            <a:ext cx="3140015" cy="170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918" y="104502"/>
            <a:ext cx="10353761" cy="664470"/>
          </a:xfrm>
        </p:spPr>
        <p:txBody>
          <a:bodyPr/>
          <a:lstStyle/>
          <a:p>
            <a:r>
              <a:rPr lang="en-US" b="0" cap="none" dirty="0" smtClean="0">
                <a:effectLst/>
              </a:rPr>
              <a:t>HTTP Server Setup</a:t>
            </a:r>
            <a:endParaRPr lang="en-US" b="0" cap="none" dirty="0">
              <a:effectLst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47" y="768972"/>
            <a:ext cx="5015328" cy="3886536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857" y="768972"/>
            <a:ext cx="5418714" cy="265961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857" y="3428582"/>
            <a:ext cx="5418714" cy="12269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1147" y="4815841"/>
            <a:ext cx="110773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We have taken  two generic server called HTTP server and another one is DNS </a:t>
            </a:r>
            <a:r>
              <a:rPr lang="en-US" sz="16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server . These 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two server is connected with a switch1 by </a:t>
            </a:r>
            <a:r>
              <a:rPr lang="en-US" sz="16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wire . Then 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we open HTTP server and entered desktop </a:t>
            </a:r>
            <a:r>
              <a:rPr lang="en-US" sz="16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option . Then 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selected IP configuration  and select static and entered IP address 10.0.0.2 and subnet mask 255.0.0.0 and Default gateway 10.0.0.1 which is the router FastEthernet0/1 IP address.</a:t>
            </a:r>
          </a:p>
          <a:p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Then go to the services option and entered HTTP option and turned it </a:t>
            </a:r>
            <a:r>
              <a:rPr lang="en-US" sz="16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on . After 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that we entered DHCP,TFTP,DNS and turned those off.</a:t>
            </a:r>
          </a:p>
        </p:txBody>
      </p:sp>
    </p:spTree>
    <p:extLst>
      <p:ext uri="{BB962C8B-B14F-4D97-AF65-F5344CB8AC3E}">
        <p14:creationId xmlns:p14="http://schemas.microsoft.com/office/powerpoint/2010/main" val="170330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2784" y="138955"/>
            <a:ext cx="5424105" cy="481590"/>
          </a:xfrm>
        </p:spPr>
        <p:txBody>
          <a:bodyPr>
            <a:normAutofit fontScale="90000"/>
          </a:bodyPr>
          <a:lstStyle/>
          <a:p>
            <a:r>
              <a:rPr lang="en-US" b="0" cap="none" dirty="0" smtClean="0">
                <a:effectLst/>
              </a:rPr>
              <a:t>DNS Server Setup</a:t>
            </a:r>
            <a:endParaRPr lang="en-US" b="0" cap="none" dirty="0">
              <a:effectLst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03" y="620545"/>
            <a:ext cx="4509418" cy="370363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51" y="620545"/>
            <a:ext cx="4801016" cy="2619217"/>
          </a:xfrm>
        </p:spPr>
      </p:pic>
      <p:sp>
        <p:nvSpPr>
          <p:cNvPr id="7" name="TextBox 6"/>
          <p:cNvSpPr txBox="1"/>
          <p:nvPr/>
        </p:nvSpPr>
        <p:spPr>
          <a:xfrm>
            <a:off x="698585" y="4798423"/>
            <a:ext cx="1096204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Then we open DNS server and entered desktop </a:t>
            </a:r>
            <a:r>
              <a:rPr lang="en-US" sz="16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option . Then 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selected IP configuration  and select static and entered IP address 10.0.0.3 and subnet mask 255.0.0.0 and Default gateway 10.0.0.1 which is the router FastEthernet0/1 IP address.</a:t>
            </a:r>
          </a:p>
          <a:p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Then go to the services option and entered DNS option and turned it </a:t>
            </a:r>
            <a:r>
              <a:rPr lang="en-US" sz="16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on . Now 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we put a domain name and a </a:t>
            </a:r>
            <a:r>
              <a:rPr 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ip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address which are </a:t>
            </a:r>
            <a:r>
              <a:rPr lang="en-US" sz="1600" u="sng" dirty="0">
                <a:latin typeface="Malgun Gothic" panose="020B0503020000020004" pitchFamily="34" charset="-127"/>
                <a:ea typeface="Malgun Gothic" panose="020B0503020000020004" pitchFamily="34" charset="-127"/>
                <a:hlinkClick r:id="rId4"/>
              </a:rPr>
              <a:t>www.h20.com.bd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and 10.0.0.3 .After that we entered DHCP,TFTP,HTTP and turned those off.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51" y="3243558"/>
            <a:ext cx="4801016" cy="130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8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26721"/>
            <a:ext cx="10353761" cy="795098"/>
          </a:xfrm>
        </p:spPr>
        <p:txBody>
          <a:bodyPr/>
          <a:lstStyle/>
          <a:p>
            <a:r>
              <a:rPr lang="en-US" b="0" cap="none" dirty="0" smtClean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Access Point Setup</a:t>
            </a:r>
            <a:endParaRPr lang="en-US" b="0" cap="non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531141"/>
            <a:ext cx="5105400" cy="178622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884" y="1525071"/>
            <a:ext cx="4580017" cy="1897544"/>
          </a:xfrm>
        </p:spPr>
      </p:pic>
      <p:sp>
        <p:nvSpPr>
          <p:cNvPr id="8" name="TextBox 7"/>
          <p:cNvSpPr txBox="1"/>
          <p:nvPr/>
        </p:nvSpPr>
        <p:spPr>
          <a:xfrm>
            <a:off x="780111" y="3422615"/>
            <a:ext cx="106211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u="sng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b="1" u="sng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Access point</a:t>
            </a:r>
            <a:r>
              <a:rPr lang="en-US" b="1" u="sng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</a:p>
          <a:p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In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computer networking, a wireless access point, or more generally just access point, is a networking hardware device that allows other Wi-Fi devices to connect to a wired network.</a:t>
            </a:r>
          </a:p>
          <a:p>
            <a:endParaRPr lang="en-US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Then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for the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Access Point-PT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or AC-1  we go to  the </a:t>
            </a:r>
            <a:r>
              <a:rPr 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config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option . After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that we entered port 0 and selected auto for bandwidth and duplex and turned it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on . Lastly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we entered port 1 we give name for SSID and then give WEP authentication and a passcode for the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network . Without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the passcode no pc can access the network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5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52" y="156754"/>
            <a:ext cx="10353761" cy="660373"/>
          </a:xfrm>
        </p:spPr>
        <p:txBody>
          <a:bodyPr/>
          <a:lstStyle/>
          <a:p>
            <a:r>
              <a:rPr lang="en-US" b="0" cap="none" dirty="0" smtClean="0">
                <a:effectLst/>
              </a:rPr>
              <a:t>PC-01 Setup</a:t>
            </a:r>
            <a:endParaRPr lang="en-US" b="0" cap="none" dirty="0">
              <a:effectLst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05" y="1290878"/>
            <a:ext cx="1969845" cy="2049958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966" y="899427"/>
            <a:ext cx="4389500" cy="2926334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019" y="841949"/>
            <a:ext cx="3911632" cy="17574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6599" y="4905869"/>
            <a:ext cx="1085586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Then we open PC-1 and entered desktop </a:t>
            </a:r>
            <a:r>
              <a:rPr lang="en-US" sz="16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option . Then 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selected IP configuration  and select static and entered IP address 192.168.1.5,subnet mask 255.255.255.0,Default gateway 192.168.1.1 and DNS server 10.0.0.3.Next we need to configure wireless </a:t>
            </a:r>
            <a:r>
              <a:rPr lang="en-US" sz="16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connection . So 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now we have to go to the physical option and turned off the </a:t>
            </a:r>
            <a:r>
              <a:rPr lang="en-US" sz="16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pc . After 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that we added  wireless port WMP300N and turned on the </a:t>
            </a:r>
            <a:r>
              <a:rPr lang="en-US" sz="16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pc . Then 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we entered desktop&gt;pc </a:t>
            </a:r>
            <a:r>
              <a:rPr lang="en-US" sz="16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wireless&gt;connect . Here 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we will see our desired access point which one we want to </a:t>
            </a:r>
            <a:r>
              <a:rPr lang="en-US" sz="16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connect . Then 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select it and give the passcode for connection.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019" y="2533483"/>
            <a:ext cx="3985605" cy="232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332" y="182880"/>
            <a:ext cx="10353761" cy="716721"/>
          </a:xfrm>
        </p:spPr>
        <p:txBody>
          <a:bodyPr/>
          <a:lstStyle/>
          <a:p>
            <a:r>
              <a:rPr lang="en-US" b="0" cap="none" dirty="0" smtClean="0">
                <a:effectLst/>
              </a:rPr>
              <a:t>PC-02 Setup</a:t>
            </a:r>
            <a:endParaRPr lang="en-US" b="0" cap="none" dirty="0">
              <a:effectLst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3" y="1578122"/>
            <a:ext cx="1501270" cy="98306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967" y="1202411"/>
            <a:ext cx="3421376" cy="206343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0"/>
          <a:stretch/>
        </p:blipFill>
        <p:spPr>
          <a:xfrm>
            <a:off x="4966272" y="1202411"/>
            <a:ext cx="3620380" cy="2198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161" y="1085611"/>
            <a:ext cx="3329519" cy="24318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2847" y="4023360"/>
            <a:ext cx="112079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Then we open PC-2 and entered desktop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option . Then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selected IP configuration  and select static and entered IP address 192.168.1.6,subnet mask 255.255.255.0,Default gateway 192.168.1.1 and DNS server 10.0.0.3.Next we need to configure wireless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connection . So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now we have to go to the physical option and turned off the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pc . After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that we added  wireless port WMP300N and turned on the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pc . Then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we entered desktop&gt;pc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wireless&gt;connect . Here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we will see our desired access point which one we want to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connect . Then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select it and give the passcode for connection.</a:t>
            </a:r>
          </a:p>
        </p:txBody>
      </p:sp>
    </p:spTree>
    <p:extLst>
      <p:ext uri="{BB962C8B-B14F-4D97-AF65-F5344CB8AC3E}">
        <p14:creationId xmlns:p14="http://schemas.microsoft.com/office/powerpoint/2010/main" val="73030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035" y="226423"/>
            <a:ext cx="10353761" cy="464172"/>
          </a:xfrm>
        </p:spPr>
        <p:txBody>
          <a:bodyPr>
            <a:normAutofit fontScale="90000"/>
          </a:bodyPr>
          <a:lstStyle/>
          <a:p>
            <a:r>
              <a:rPr lang="en-US" b="0" cap="none" dirty="0" smtClean="0">
                <a:effectLst/>
              </a:rPr>
              <a:t>PC-03 Setup</a:t>
            </a:r>
            <a:endParaRPr lang="en-US" b="0" cap="none" dirty="0">
              <a:effectLst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73" y="1156502"/>
            <a:ext cx="1516511" cy="121168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207" y="899158"/>
            <a:ext cx="3371112" cy="226857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514" y="1008466"/>
            <a:ext cx="3406435" cy="20499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144" y="1008466"/>
            <a:ext cx="3387263" cy="22272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8035" y="3788228"/>
            <a:ext cx="114679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Then we open PC-3 and entered desktop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option . Then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selected IP configuration  and select static and entered IP address 192.168.1.7,subnet mask 255.255.255.0,Default gateway 192.168.1.1 and DNS server 10.0.0.3.Next we need to configure wireless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connection . So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now we have to go to the physical option and turned off the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pc . After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that we added  wireless port WMP300N and turned on the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pc . Then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we entered desktop&gt;pc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wireless&gt;connect . Here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we will see our desired access point which one we want to 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connect . Then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select it and give the passcode for connection.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09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218</TotalTime>
  <Words>1827</Words>
  <Application>Microsoft Office PowerPoint</Application>
  <PresentationFormat>Widescreen</PresentationFormat>
  <Paragraphs>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Malgun Gothic</vt:lpstr>
      <vt:lpstr>Arial</vt:lpstr>
      <vt:lpstr>Bookman Old Style</vt:lpstr>
      <vt:lpstr>Rockwell</vt:lpstr>
      <vt:lpstr>Wingdings</vt:lpstr>
      <vt:lpstr>Damask</vt:lpstr>
      <vt:lpstr>University Network System</vt:lpstr>
      <vt:lpstr>Contents and Project Description</vt:lpstr>
      <vt:lpstr>Router Setup</vt:lpstr>
      <vt:lpstr>HTTP Server Setup</vt:lpstr>
      <vt:lpstr>DNS Server Setup</vt:lpstr>
      <vt:lpstr>Access Point Setup</vt:lpstr>
      <vt:lpstr>PC-01 Setup</vt:lpstr>
      <vt:lpstr>PC-02 Setup</vt:lpstr>
      <vt:lpstr>PC-03 Setup</vt:lpstr>
      <vt:lpstr>Access Point PT or AC-02 Setup</vt:lpstr>
      <vt:lpstr>PC-04 Setup</vt:lpstr>
      <vt:lpstr>PC-05 Setup</vt:lpstr>
      <vt:lpstr>PC-06 Setup</vt:lpstr>
      <vt:lpstr>Access Point PT or Green Garden Setup</vt:lpstr>
      <vt:lpstr>PC-07 Setup</vt:lpstr>
      <vt:lpstr>PC-08 Setup</vt:lpstr>
      <vt:lpstr>Access Point PT or Library</vt:lpstr>
      <vt:lpstr>PC-09 Setup</vt:lpstr>
      <vt:lpstr>PC-10 Setup</vt:lpstr>
      <vt:lpstr>Access Point or Golf Field and PC Setup</vt:lpstr>
      <vt:lpstr>Sending Packets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Network System</dc:title>
  <dc:creator>Windows User</dc:creator>
  <cp:lastModifiedBy>Windows User</cp:lastModifiedBy>
  <cp:revision>16</cp:revision>
  <dcterms:created xsi:type="dcterms:W3CDTF">2020-08-15T06:09:41Z</dcterms:created>
  <dcterms:modified xsi:type="dcterms:W3CDTF">2021-10-08T16:24:35Z</dcterms:modified>
</cp:coreProperties>
</file>