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DDBD-2EBD-4B0B-8065-581969D1A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920DD-4BAC-4D09-87CD-3F6E3666D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B031-1688-48F8-A783-DD51C7DA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FD4A-A7AF-4415-BDFB-F14B65B7FA2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C3EEC-C108-421C-AA4B-7507C098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82FEE-6483-4918-A53A-B2F02BE7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EBFE-364C-4164-A33F-1F49AA53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7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BE35-0329-4C6D-83AF-28FAB52C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F4FDA-6197-4667-BEFC-1C9E9AAC9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AF77E-6337-41A2-BA56-45617C6E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FD4A-A7AF-4415-BDFB-F14B65B7FA2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3E2B-AB7C-4DF1-8D17-C7D4E8DE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5927B-8438-4644-B751-1D3F2D4A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EBFE-364C-4164-A33F-1F49AA53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1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5C5DD-D6DB-4C62-AE47-FE0EF1C12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CD3CD-A7E6-45AC-8ED1-101A44EC4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1FBB9-6CC1-49D2-892F-7AB356A9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FD4A-A7AF-4415-BDFB-F14B65B7FA2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96D38-8025-4260-9E28-6FC4B227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A739C-093D-4C94-ABBE-BCEA1AEF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EBFE-364C-4164-A33F-1F49AA53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7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4FC8-450C-4D28-82D4-08E07B32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55B9-E710-4B2C-8BFF-81373BB1C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506C1-9F97-4BF4-9018-0935A6C8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FD4A-A7AF-4415-BDFB-F14B65B7FA2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75191-4CA5-4BDA-A06C-49BA9E44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7F8C1-66FD-4AAD-90F4-B7B4EED5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EBFE-364C-4164-A33F-1F49AA53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3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E79D-F5C3-4B4D-AE5F-53547694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F19B3-070F-4305-BB74-D9C36EDD8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78E20-2BDE-49DB-8F2F-1A6C5561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FD4A-A7AF-4415-BDFB-F14B65B7FA2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7F33D-405D-43D2-85D1-8BD745C6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0CA29-68D2-4D21-8911-934C2060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EBFE-364C-4164-A33F-1F49AA53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1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6406-1300-4129-AA2F-6448EE20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118B-7D25-461D-B008-97F2A0B5D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356A9-7B19-449F-AD72-F0DA7C372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045F7-BB2E-456F-B883-00E7A150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FD4A-A7AF-4415-BDFB-F14B65B7FA2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ECB83-AD80-4C4D-81A5-ADFB4F61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A003D-8E52-4C70-BEC8-F22FE53A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EBFE-364C-4164-A33F-1F49AA53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9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8052-BF55-421E-A55C-448D5158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6C689-1779-4FDD-B314-3336872D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7C450-3E19-4A96-A440-2548A4994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BAEF0-196C-4564-8ADE-1D0881D84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6BA91-EF1A-43BF-BAC2-C82DB2EB5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262DD-353A-412E-8C9A-3A3B3DBD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FD4A-A7AF-4415-BDFB-F14B65B7FA2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F0A14-9A4A-4C7E-883D-3B260AD9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06EF8-1677-4681-A9A4-883BFC01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EBFE-364C-4164-A33F-1F49AA53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8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66D5-4920-40E1-AF7B-903C98ED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34C8F-9762-4F7A-A030-9BFEA175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FD4A-A7AF-4415-BDFB-F14B65B7FA2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1294A-1F17-49AE-8149-FB05A4DD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73D0E-259C-48F1-AAAD-F7B110D2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EBFE-364C-4164-A33F-1F49AA53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5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833C6-E4BF-4B1B-B45D-D5B31F72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FD4A-A7AF-4415-BDFB-F14B65B7FA2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32A10-369A-40BD-8BDF-4FFDA5AC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79755-D983-4615-A679-CFF46214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EBFE-364C-4164-A33F-1F49AA53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3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BA19-BDA8-437B-B18F-83DAA11B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C7B86-6A7F-4A02-8510-F4E1E1D75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46E06-6DA5-4B02-A6B6-F0750FDAD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1E09A-F20C-4C34-8DAD-86730E5B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FD4A-A7AF-4415-BDFB-F14B65B7FA2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0EF96-7A80-491C-9964-D52E1F26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96834-C23F-46C1-90F7-9DB7B2AC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EBFE-364C-4164-A33F-1F49AA53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9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491A-FD34-4096-912C-4EE95F10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57531-6302-4726-8B88-991AD03BF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3D24F-2049-4A6F-B555-7EECFCB84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76637-9E28-4D93-81C7-E46ADB10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FD4A-A7AF-4415-BDFB-F14B65B7FA2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D6088-83C6-4042-863C-AAEB1761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755A2-5EE8-493B-8469-1111B36E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EBFE-364C-4164-A33F-1F49AA53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9C5F6-883C-4872-AC1E-BA00EBEE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4F3AB-63E0-4875-8645-B91C01D26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9ED20-F96A-42FF-901A-49FB04AA3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EFD4A-A7AF-4415-BDFB-F14B65B7FA2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3C0E3-4AAD-44A4-A60E-77DED280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AAA3B-E35D-44E3-9849-0AAE22428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2EBFE-364C-4164-A33F-1F49AA53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sharp-programming/inheritance#:~:text=In%20C%23%2C%20inheritance%20allows%20us,derived%20class%20(child%20or%20subclass)" TargetMode="External"/><Relationship Id="rId2" Type="http://schemas.openxmlformats.org/officeDocument/2006/relationships/hyperlink" Target="https://www.geeksforgeeks.org/c-sharp-inherita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c-sharp-aggregation#:~:text=C%23%20Aggregation%20(HAS%2DA%20Relationship,that%20represents%20HAS%2DA%20relationshi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0CAF-7862-4F82-B6D4-3AE60A0C6F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3B700-5694-4E43-931C-C5253826D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1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80A7A3-62A8-4EC8-B388-FB1EBCAF8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1" y="3790950"/>
            <a:ext cx="6082466" cy="2948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42052B-5A42-4AFF-9B1A-AADF79B48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766" y="266701"/>
            <a:ext cx="6447083" cy="55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5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795F-7DA6-4F33-AFC4-7352ADEA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2874"/>
            <a:ext cx="5238750" cy="63722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namespace Inheritance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// base class</a:t>
            </a:r>
          </a:p>
          <a:p>
            <a:pPr marL="0" indent="0">
              <a:buNone/>
            </a:pPr>
            <a:r>
              <a:rPr lang="en-US" dirty="0"/>
              <a:t>  class Animal { 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    public virtual void eat()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("I eat food");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// derived class of Animal </a:t>
            </a:r>
          </a:p>
          <a:p>
            <a:pPr marL="0" indent="0">
              <a:buNone/>
            </a:pPr>
            <a:r>
              <a:rPr lang="en-US" dirty="0"/>
              <a:t>  class Dog : Animal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overriding method from Animal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ighlight>
                  <a:srgbClr val="00FF00"/>
                </a:highlight>
              </a:rPr>
              <a:t>public override void eat()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("I eat Dog food");</a:t>
            </a:r>
          </a:p>
          <a:p>
            <a:pPr marL="0" indent="0">
              <a:buNone/>
            </a:pPr>
            <a:r>
              <a:rPr lang="en-US" dirty="0"/>
              <a:t>    }     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4B0F1A-36C8-4C28-9774-DC3622F72523}"/>
              </a:ext>
            </a:extLst>
          </p:cNvPr>
          <p:cNvSpPr txBox="1">
            <a:spLocks/>
          </p:cNvSpPr>
          <p:nvPr/>
        </p:nvSpPr>
        <p:spPr>
          <a:xfrm>
            <a:off x="5905499" y="142874"/>
            <a:ext cx="6086475" cy="4838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class Program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// object of derived class</a:t>
            </a:r>
          </a:p>
          <a:p>
            <a:pPr marL="0" indent="0">
              <a:buNone/>
            </a:pPr>
            <a:r>
              <a:rPr lang="en-US" dirty="0"/>
              <a:t>      Dog labrador = new Dog();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// accesses overridden method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labrador.eat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D5CAFC-5195-4C9D-ABAD-F2DAC2317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57" y="3723714"/>
            <a:ext cx="5647118" cy="10376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9D77-24D7-4079-ADD7-521DE63D0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5520283"/>
            <a:ext cx="83534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77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795F-7DA6-4F33-AFC4-7352ADEA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2874"/>
            <a:ext cx="5238750" cy="637222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namespace Inheritance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// base class</a:t>
            </a:r>
          </a:p>
          <a:p>
            <a:pPr marL="0" indent="0">
              <a:buNone/>
            </a:pPr>
            <a:r>
              <a:rPr lang="en-US" dirty="0"/>
              <a:t>  class Animal { </a:t>
            </a:r>
          </a:p>
          <a:p>
            <a:pPr marL="0" indent="0">
              <a:buNone/>
            </a:pPr>
            <a:r>
              <a:rPr lang="en-US" dirty="0"/>
              <a:t>    public virtual void eat()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("Animals eat food.");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// derived class of Animal </a:t>
            </a:r>
          </a:p>
          <a:p>
            <a:pPr marL="0" indent="0">
              <a:buNone/>
            </a:pPr>
            <a:r>
              <a:rPr lang="en-US" dirty="0"/>
              <a:t>  class Dog : Animal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overriding method from Animal</a:t>
            </a:r>
          </a:p>
          <a:p>
            <a:pPr marL="0" indent="0">
              <a:buNone/>
            </a:pPr>
            <a:r>
              <a:rPr lang="en-US" dirty="0"/>
              <a:t>    public override void eat() {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// call method from Animal class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base.eat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("Dogs eat Dog food.");</a:t>
            </a:r>
          </a:p>
          <a:p>
            <a:pPr marL="0" indent="0">
              <a:buNone/>
            </a:pPr>
            <a:r>
              <a:rPr lang="en-US" dirty="0"/>
              <a:t>    }     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4B0F1A-36C8-4C28-9774-DC3622F72523}"/>
              </a:ext>
            </a:extLst>
          </p:cNvPr>
          <p:cNvSpPr txBox="1">
            <a:spLocks/>
          </p:cNvSpPr>
          <p:nvPr/>
        </p:nvSpPr>
        <p:spPr>
          <a:xfrm>
            <a:off x="5905500" y="142874"/>
            <a:ext cx="5238750" cy="644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class Program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Dog </a:t>
            </a:r>
            <a:r>
              <a:rPr lang="en-US" dirty="0" err="1"/>
              <a:t>labrador</a:t>
            </a:r>
            <a:r>
              <a:rPr lang="en-US" dirty="0"/>
              <a:t> = new Dog();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labrador.eat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44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795F-7DA6-4F33-AFC4-7352ADEA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2874"/>
            <a:ext cx="5238750" cy="63722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using System;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namespace Inheritance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class </a:t>
            </a:r>
            <a:r>
              <a:rPr lang="en-US" sz="1100" dirty="0" err="1"/>
              <a:t>RegularPolygon</a:t>
            </a:r>
            <a:r>
              <a:rPr lang="en-US" sz="11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public void </a:t>
            </a:r>
            <a:r>
              <a:rPr lang="en-US" sz="1100" dirty="0" err="1"/>
              <a:t>calculatePerimeter</a:t>
            </a:r>
            <a:r>
              <a:rPr lang="en-US" sz="1100" dirty="0"/>
              <a:t>(int length, int sides)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  int result = length * sides;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  </a:t>
            </a:r>
            <a:r>
              <a:rPr lang="en-US" sz="1100" dirty="0" err="1"/>
              <a:t>Console.WriteLine</a:t>
            </a:r>
            <a:r>
              <a:rPr lang="en-US" sz="1100" dirty="0"/>
              <a:t>("Perimeter: " + result);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class Square : </a:t>
            </a:r>
            <a:r>
              <a:rPr lang="en-US" sz="1100" dirty="0" err="1"/>
              <a:t>RegularPolygon</a:t>
            </a:r>
            <a:r>
              <a:rPr lang="en-US" sz="11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public int  length = 200;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public int sides = 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public void </a:t>
            </a:r>
            <a:r>
              <a:rPr lang="en-US" sz="1100" dirty="0" err="1"/>
              <a:t>calculateArea</a:t>
            </a:r>
            <a:r>
              <a:rPr lang="en-US" sz="1100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int area = length * length;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</a:t>
            </a:r>
            <a:r>
              <a:rPr lang="en-US" sz="1100" dirty="0" err="1"/>
              <a:t>Console.WriteLine</a:t>
            </a:r>
            <a:r>
              <a:rPr lang="en-US" sz="1100" dirty="0"/>
              <a:t>("Area of Square: " + area);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class Rectangle : </a:t>
            </a:r>
            <a:r>
              <a:rPr lang="en-US" sz="1100" dirty="0" err="1"/>
              <a:t>RegularPolygon</a:t>
            </a:r>
            <a:r>
              <a:rPr lang="en-US" sz="11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public int length = 100;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public int breadth = 200;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public int sides = 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public void </a:t>
            </a:r>
            <a:r>
              <a:rPr lang="en-US" sz="1100" dirty="0" err="1"/>
              <a:t>calculateArea</a:t>
            </a:r>
            <a:r>
              <a:rPr lang="en-US" sz="1100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int area = length * breadth;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</a:t>
            </a:r>
            <a:r>
              <a:rPr lang="en-US" sz="1100" dirty="0" err="1"/>
              <a:t>Console.WriteLine</a:t>
            </a:r>
            <a:r>
              <a:rPr lang="en-US" sz="1100" dirty="0"/>
              <a:t>("Area of Rectangle: " + area);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4B0F1A-36C8-4C28-9774-DC3622F72523}"/>
              </a:ext>
            </a:extLst>
          </p:cNvPr>
          <p:cNvSpPr txBox="1">
            <a:spLocks/>
          </p:cNvSpPr>
          <p:nvPr/>
        </p:nvSpPr>
        <p:spPr>
          <a:xfrm>
            <a:off x="5905500" y="142874"/>
            <a:ext cx="5238750" cy="6448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class Program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Square s1 = new Square();</a:t>
            </a:r>
          </a:p>
          <a:p>
            <a:pPr marL="0" indent="0">
              <a:buNone/>
            </a:pPr>
            <a:r>
              <a:rPr lang="en-US" dirty="0"/>
              <a:t>      s1.calculateArea();</a:t>
            </a:r>
          </a:p>
          <a:p>
            <a:pPr marL="0" indent="0">
              <a:buNone/>
            </a:pPr>
            <a:r>
              <a:rPr lang="en-US" dirty="0"/>
              <a:t>      s1.calculatePerimeter(s1.length, s1.sides);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Rectangle t1 = new Rectangle();</a:t>
            </a:r>
          </a:p>
          <a:p>
            <a:pPr marL="0" indent="0">
              <a:buNone/>
            </a:pPr>
            <a:r>
              <a:rPr lang="en-US" dirty="0"/>
              <a:t>      t1.calculateArea();</a:t>
            </a:r>
          </a:p>
          <a:p>
            <a:pPr marL="0" indent="0">
              <a:buNone/>
            </a:pPr>
            <a:r>
              <a:rPr lang="en-US" dirty="0"/>
              <a:t>      t1.calculatePerimeter(t1.length, t1.sides);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1E00D-16D4-41B5-992B-E777B617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889" y="5000626"/>
            <a:ext cx="3238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2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795F-7DA6-4F33-AFC4-7352ADEA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2874"/>
            <a:ext cx="5238750" cy="6372225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using System;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class Address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public string </a:t>
            </a:r>
            <a:r>
              <a:rPr lang="en-US" dirty="0" err="1"/>
              <a:t>addressLine</a:t>
            </a:r>
            <a:r>
              <a:rPr lang="en-US" dirty="0"/>
              <a:t>, city, state;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public Address(string </a:t>
            </a:r>
            <a:r>
              <a:rPr lang="en-US" dirty="0" err="1"/>
              <a:t>addressLine</a:t>
            </a:r>
            <a:r>
              <a:rPr lang="en-US" dirty="0"/>
              <a:t>, string city, string state)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this.addressLine</a:t>
            </a:r>
            <a:r>
              <a:rPr lang="en-US" dirty="0"/>
              <a:t> = </a:t>
            </a:r>
            <a:r>
              <a:rPr lang="en-US" dirty="0" err="1"/>
              <a:t>addressLine</a:t>
            </a:r>
            <a:r>
              <a:rPr lang="en-US" dirty="0"/>
              <a:t>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this.city</a:t>
            </a:r>
            <a:r>
              <a:rPr lang="en-US" dirty="0"/>
              <a:t> = city;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this.state</a:t>
            </a:r>
            <a:r>
              <a:rPr lang="en-US" dirty="0"/>
              <a:t> = state;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public class Employee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public int id;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public string name;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00FF00"/>
                </a:highlight>
              </a:rPr>
              <a:t>       </a:t>
            </a:r>
            <a:r>
              <a:rPr lang="en-US" b="1" dirty="0">
                <a:highlight>
                  <a:srgbClr val="00FF00"/>
                </a:highlight>
              </a:rPr>
              <a:t>public Address address;//Employee HAS-A Address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Employee(int id, string name</a:t>
            </a:r>
            <a:r>
              <a:rPr lang="en-US" b="1" dirty="0">
                <a:highlight>
                  <a:srgbClr val="00FF00"/>
                </a:highlight>
              </a:rPr>
              <a:t>, Address address</a:t>
            </a:r>
            <a:r>
              <a:rPr lang="en-US" dirty="0"/>
              <a:t>)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this.id = id;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this.name = name;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highlight>
                  <a:srgbClr val="00FF00"/>
                </a:highlight>
              </a:rPr>
              <a:t>           </a:t>
            </a:r>
            <a:r>
              <a:rPr lang="en-US" b="1" dirty="0" err="1">
                <a:highlight>
                  <a:srgbClr val="00FF00"/>
                </a:highlight>
              </a:rPr>
              <a:t>this.address</a:t>
            </a:r>
            <a:r>
              <a:rPr lang="en-US" b="1" dirty="0">
                <a:highlight>
                  <a:srgbClr val="00FF00"/>
                </a:highlight>
              </a:rPr>
              <a:t> = address;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}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public void display()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(id + " " + name + " " +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</a:t>
            </a:r>
            <a:r>
              <a:rPr lang="en-US" b="1" dirty="0" err="1">
                <a:highlight>
                  <a:srgbClr val="00FF00"/>
                </a:highlight>
              </a:rPr>
              <a:t>address.addressLine</a:t>
            </a:r>
            <a:r>
              <a:rPr lang="en-US" b="1" dirty="0">
                <a:highlight>
                  <a:srgbClr val="00FF00"/>
                </a:highlight>
              </a:rPr>
              <a:t> + " " + </a:t>
            </a:r>
            <a:r>
              <a:rPr lang="en-US" b="1" dirty="0" err="1">
                <a:highlight>
                  <a:srgbClr val="00FF00"/>
                </a:highlight>
              </a:rPr>
              <a:t>address.city</a:t>
            </a:r>
            <a:r>
              <a:rPr lang="en-US" b="1" dirty="0">
                <a:highlight>
                  <a:srgbClr val="00FF00"/>
                </a:highlight>
              </a:rPr>
              <a:t> + " " + </a:t>
            </a:r>
            <a:r>
              <a:rPr lang="en-US" b="1" dirty="0" err="1">
                <a:highlight>
                  <a:srgbClr val="00FF00"/>
                </a:highlight>
              </a:rPr>
              <a:t>address.state</a:t>
            </a:r>
            <a:r>
              <a:rPr lang="en-US" b="1" dirty="0">
                <a:highlight>
                  <a:srgbClr val="00FF00"/>
                </a:highlight>
              </a:rPr>
              <a:t>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}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}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4B0F1A-36C8-4C28-9774-DC3622F72523}"/>
              </a:ext>
            </a:extLst>
          </p:cNvPr>
          <p:cNvSpPr txBox="1">
            <a:spLocks/>
          </p:cNvSpPr>
          <p:nvPr/>
        </p:nvSpPr>
        <p:spPr>
          <a:xfrm>
            <a:off x="5289176" y="142874"/>
            <a:ext cx="6723530" cy="644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class </a:t>
            </a:r>
            <a:r>
              <a:rPr lang="en-US" dirty="0" err="1"/>
              <a:t>TestAggregation</a:t>
            </a:r>
            <a:r>
              <a:rPr lang="en-US" dirty="0"/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public static void Main(string[] </a:t>
            </a:r>
            <a:r>
              <a:rPr lang="en-US" dirty="0" err="1"/>
              <a:t>args</a:t>
            </a:r>
            <a:r>
              <a:rPr lang="en-US" dirty="0"/>
              <a:t>)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Address </a:t>
            </a:r>
            <a:r>
              <a:rPr lang="en-US" dirty="0">
                <a:highlight>
                  <a:srgbClr val="FF00FF"/>
                </a:highlight>
              </a:rPr>
              <a:t>a1</a:t>
            </a:r>
            <a:r>
              <a:rPr lang="en-US" dirty="0"/>
              <a:t>=new Address("G-13, Sec-3","Noida","UP");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Employee e1 = new Employee(1,"Sonoo",</a:t>
            </a:r>
            <a:r>
              <a:rPr lang="en-US" dirty="0">
                <a:highlight>
                  <a:srgbClr val="FF00FF"/>
                </a:highlight>
              </a:rPr>
              <a:t>a1</a:t>
            </a:r>
            <a:r>
              <a:rPr lang="en-US" dirty="0"/>
              <a:t>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e1.display();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}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}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1F6AF-B640-4805-821D-862D80FB1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676" y="5457826"/>
            <a:ext cx="3238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09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795F-7DA6-4F33-AFC4-7352ADEA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2874"/>
            <a:ext cx="5238750" cy="63722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Sources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https://www.geeksforgeeks.org/c-sharp-inheritance/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https://www.programiz.com/csharp-programming/inheritance#:~:text=In%20C%23%2C%20inheritance%20allows%20us,derived%20class%20(child%20or%20subclass)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https://www.javatpoint.com/c-sharp-aggregation#:~:text=C%23%20Aggregation%20(HAS%2DA%20Relationship,that%20represents%20HAS%2DA%20relationship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4B0F1A-36C8-4C28-9774-DC3622F72523}"/>
              </a:ext>
            </a:extLst>
          </p:cNvPr>
          <p:cNvSpPr txBox="1">
            <a:spLocks/>
          </p:cNvSpPr>
          <p:nvPr/>
        </p:nvSpPr>
        <p:spPr>
          <a:xfrm>
            <a:off x="5905500" y="142874"/>
            <a:ext cx="5238750" cy="644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68588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A4BB-EA35-4D3E-ACD6-BCBF8CA4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AF624-FF71-482A-983D-F44C397E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91475" cy="4353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3DBCCA-A337-4A7F-9400-93B4BB302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721" y="4393159"/>
            <a:ext cx="4244454" cy="2179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CDEEE2-6C86-422F-994F-1A2A62D51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650" y="4252316"/>
            <a:ext cx="3695700" cy="231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3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795F-7DA6-4F33-AFC4-7352ADEA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2874"/>
            <a:ext cx="5238750" cy="63722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// C# program to illustrate the</a:t>
            </a:r>
          </a:p>
          <a:p>
            <a:pPr marL="0" indent="0">
              <a:buNone/>
            </a:pPr>
            <a:r>
              <a:rPr lang="en-US" dirty="0"/>
              <a:t>// concept of inheritance</a:t>
            </a:r>
          </a:p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namespace ConsoleApplication1 {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// Base class</a:t>
            </a:r>
          </a:p>
          <a:p>
            <a:pPr marL="0" indent="0">
              <a:buNone/>
            </a:pPr>
            <a:r>
              <a:rPr lang="en-US" dirty="0"/>
              <a:t>class GFG {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// data members</a:t>
            </a:r>
          </a:p>
          <a:p>
            <a:pPr marL="0" indent="0">
              <a:buNone/>
            </a:pPr>
            <a:r>
              <a:rPr lang="en-US" dirty="0"/>
              <a:t>    public string name;</a:t>
            </a:r>
          </a:p>
          <a:p>
            <a:pPr marL="0" indent="0">
              <a:buNone/>
            </a:pPr>
            <a:r>
              <a:rPr lang="en-US" dirty="0"/>
              <a:t>    public string subject;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// public method of base class </a:t>
            </a:r>
          </a:p>
          <a:p>
            <a:pPr marL="0" indent="0">
              <a:buNone/>
            </a:pPr>
            <a:r>
              <a:rPr lang="en-US" dirty="0"/>
              <a:t>    public void readers(string name, string subject)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this.name = name;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this.subject</a:t>
            </a:r>
            <a:r>
              <a:rPr lang="en-US" dirty="0"/>
              <a:t> = subject;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("Myself: " + name);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("My Favorite Subject is: " + subject);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4B0F1A-36C8-4C28-9774-DC3622F72523}"/>
              </a:ext>
            </a:extLst>
          </p:cNvPr>
          <p:cNvSpPr txBox="1">
            <a:spLocks/>
          </p:cNvSpPr>
          <p:nvPr/>
        </p:nvSpPr>
        <p:spPr>
          <a:xfrm>
            <a:off x="5905500" y="142874"/>
            <a:ext cx="5238750" cy="6448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// inheriting the GFG class using : 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GeeksforGeeks</a:t>
            </a:r>
            <a:r>
              <a:rPr lang="en-US" dirty="0"/>
              <a:t> : GFG {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// constructor of derived class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GeeksforGeeks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GeeksforGeeks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// Driver class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Sudo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// Main Method</a:t>
            </a:r>
          </a:p>
          <a:p>
            <a:pPr marL="0" indent="0">
              <a:buNone/>
            </a:pPr>
            <a:r>
              <a:rPr lang="en-US" dirty="0"/>
              <a:t>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    // creating object of derived class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GeeksforGeeks</a:t>
            </a:r>
            <a:r>
              <a:rPr lang="en-US" dirty="0"/>
              <a:t> g = new </a:t>
            </a:r>
            <a:r>
              <a:rPr lang="en-US" dirty="0" err="1"/>
              <a:t>GeeksforGeeks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  // calling the method of base class </a:t>
            </a:r>
          </a:p>
          <a:p>
            <a:pPr marL="0" indent="0">
              <a:buNone/>
            </a:pPr>
            <a:r>
              <a:rPr lang="en-US" dirty="0"/>
              <a:t>        // using the derived class object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g.readers</a:t>
            </a:r>
            <a:r>
              <a:rPr lang="en-US" dirty="0"/>
              <a:t>("Kirti", "C#");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367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6B04-5B28-4475-A1E4-E828C6CB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1D58E-48C8-4255-9197-EC8283FDB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09745-B518-4C4D-8214-EC4202411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28599"/>
            <a:ext cx="11187113" cy="510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9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795F-7DA6-4F33-AFC4-7352ADEA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2874"/>
            <a:ext cx="5238750" cy="63722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4B0F1A-36C8-4C28-9774-DC3622F72523}"/>
              </a:ext>
            </a:extLst>
          </p:cNvPr>
          <p:cNvSpPr txBox="1">
            <a:spLocks/>
          </p:cNvSpPr>
          <p:nvPr/>
        </p:nvSpPr>
        <p:spPr>
          <a:xfrm>
            <a:off x="5905500" y="142874"/>
            <a:ext cx="5238750" cy="644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DB317E-088D-4744-93B8-8343A0A79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33349"/>
            <a:ext cx="90868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795F-7DA6-4F33-AFC4-7352ADEA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2874"/>
            <a:ext cx="5238750" cy="63722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4B0F1A-36C8-4C28-9774-DC3622F72523}"/>
              </a:ext>
            </a:extLst>
          </p:cNvPr>
          <p:cNvSpPr txBox="1">
            <a:spLocks/>
          </p:cNvSpPr>
          <p:nvPr/>
        </p:nvSpPr>
        <p:spPr>
          <a:xfrm>
            <a:off x="5905500" y="142874"/>
            <a:ext cx="5238750" cy="644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5BDB5-8A9D-456D-89D6-91C4CA3F9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42874"/>
            <a:ext cx="93249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0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795F-7DA6-4F33-AFC4-7352ADEA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2874"/>
            <a:ext cx="5238750" cy="63722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4B0F1A-36C8-4C28-9774-DC3622F72523}"/>
              </a:ext>
            </a:extLst>
          </p:cNvPr>
          <p:cNvSpPr txBox="1">
            <a:spLocks/>
          </p:cNvSpPr>
          <p:nvPr/>
        </p:nvSpPr>
        <p:spPr>
          <a:xfrm>
            <a:off x="5905500" y="142874"/>
            <a:ext cx="5238750" cy="644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F25D0-E9C3-42D2-B1B7-1259C8CC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42874"/>
            <a:ext cx="89058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6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795F-7DA6-4F33-AFC4-7352ADEA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2874"/>
            <a:ext cx="5238750" cy="63722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4B0F1A-36C8-4C28-9774-DC3622F72523}"/>
              </a:ext>
            </a:extLst>
          </p:cNvPr>
          <p:cNvSpPr txBox="1">
            <a:spLocks/>
          </p:cNvSpPr>
          <p:nvPr/>
        </p:nvSpPr>
        <p:spPr>
          <a:xfrm>
            <a:off x="5905500" y="142874"/>
            <a:ext cx="5238750" cy="644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A953C-F4FE-48CD-B400-5A1AA58BB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42874"/>
            <a:ext cx="94297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8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795F-7DA6-4F33-AFC4-7352ADEA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2874"/>
            <a:ext cx="5238750" cy="63722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4B0F1A-36C8-4C28-9774-DC3622F72523}"/>
              </a:ext>
            </a:extLst>
          </p:cNvPr>
          <p:cNvSpPr txBox="1">
            <a:spLocks/>
          </p:cNvSpPr>
          <p:nvPr/>
        </p:nvSpPr>
        <p:spPr>
          <a:xfrm>
            <a:off x="5905500" y="142874"/>
            <a:ext cx="5238750" cy="644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88C9A-A523-45F6-99EF-380B8F9E1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42874"/>
            <a:ext cx="93726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3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976</Words>
  <Application>Microsoft Office PowerPoint</Application>
  <PresentationFormat>Widescreen</PresentationFormat>
  <Paragraphs>222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C#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Inheritance</dc:title>
  <dc:creator>RASHEDUL ISLAM RANA</dc:creator>
  <cp:lastModifiedBy>RASHEDUL ISLAM RANA</cp:lastModifiedBy>
  <cp:revision>18</cp:revision>
  <dcterms:created xsi:type="dcterms:W3CDTF">2022-10-06T06:01:21Z</dcterms:created>
  <dcterms:modified xsi:type="dcterms:W3CDTF">2022-10-06T07:27:14Z</dcterms:modified>
</cp:coreProperties>
</file>