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0" r:id="rId12"/>
    <p:sldId id="281" r:id="rId13"/>
    <p:sldId id="284" r:id="rId14"/>
    <p:sldId id="282" r:id="rId15"/>
    <p:sldId id="285" r:id="rId16"/>
    <p:sldId id="286" r:id="rId17"/>
    <p:sldId id="288" r:id="rId18"/>
    <p:sldId id="289" r:id="rId19"/>
    <p:sldId id="287" r:id="rId20"/>
    <p:sldId id="290" r:id="rId21"/>
    <p:sldId id="291" r:id="rId22"/>
    <p:sldId id="292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D6BA-3589-40F6-A3EA-697E1119C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0F689-A730-484B-8EA8-792659EB3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AAAC-6BC8-49DA-95AD-9B5A3785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0B4D0-6332-4AC6-A583-A1FB8B67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DFEA-017F-4458-8075-F8C7DEA1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123B-F10B-43E4-94D0-F5768C89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A41E0-3A2C-40BA-B77F-8C871495A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99BB-4121-4A46-98EB-3D509C1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A378-D02B-4AF8-8BDF-1F0271B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BDC79-4430-4697-A1FF-85B2F3DF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4B2F4-0AC8-44D5-B244-9C2117257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21971-9491-4460-B5E5-B2BBE15FB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C140-1918-4754-AFBB-DB948AD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5199-796D-4BA2-B03B-EFBD4B35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B4FBE-5895-46EC-A92B-B6795EB7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AC3B-CAF1-49A3-BA1F-B38B113E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7E668-4503-43BA-A9C7-B5242514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DD3-2F22-41EA-A5F9-DAE837DB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82791-BE54-4BB8-B3B2-0BE38D8D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F0CB-905F-4937-BA9C-75181B3F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4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220E-8033-469C-A765-677EBCC0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74B40-7B7A-4270-AD0F-B2240810E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01E3-CBDE-4D5C-9004-E98ACF06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B866-1DBC-4CD9-AE02-60160B7A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FBA4-F9E9-4070-9149-FA410C0B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5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FC52-8342-4D80-9A8D-ED0B100B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6EC3-0C74-470D-8A91-FBFE36B1D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03920-DB09-4DFD-86C8-D02A9118C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AABF2-1FD9-4711-AA06-56CC9015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DB12D-A035-401E-81F0-3705F038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D9C7C-504B-4977-BD2D-3D1B9A1D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8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E2BF-C197-4F11-A40C-1FCF2349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076EF-BF18-4EE5-A3FD-43B460E24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FA411-1A28-4B26-BA04-ABAE0914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C2439-5116-4226-95A8-A292CD997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3954E-D06F-4783-9E94-A4DBA3EC7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4A975-1B1E-4384-A8E8-405CA5D4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9E31F-DB6B-43A5-9CCC-BA10129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CCD4E-F2E6-4A72-8BCF-81E40C0D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C9E3-74CA-4718-9ECE-FAE1BA3C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F0594-DFD1-4D16-BC53-D254A210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527E0-DFA4-470A-82D6-6E5BADB3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7B264-FAF3-4071-AF85-223CB264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95B04-89C4-41FE-852C-82934644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23E0F-6A04-4669-851C-A087BE52C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6FE88-C49B-4374-9C17-497B8AC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FC82-2C7B-498E-9017-E9438E30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9D33-0B56-4594-BDA9-913ECE1C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CB4FC-9CDE-452A-B4B8-38DC2116E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CC244-2D77-4876-8DFD-2920152D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CDD9B-2D75-4FD4-9204-47D0291D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62E6-87CF-4505-996C-E75760A3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B9B8-E315-442E-9A95-700B0F8A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1CD1C-414D-4102-8F02-8BB50961B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39EAC-6F98-4F7E-AD90-D1048BB2F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C06F7-BCE0-49ED-A8EF-01A2F7F7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A008-F6E1-48C7-83F1-AC636B75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A283D-9825-464F-ACB3-8DEE661F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CE281-948E-45FF-AE43-FE7C6DED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7528F-7695-471F-8350-1149BAFA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33245-737C-4E3E-9214-A292AB4B1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1F7B1-9234-49E1-8037-AE76FCCF31AF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13AB-FB43-4BE6-991B-5888C5530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2CA5-8CD4-488C-92E5-5445E4C8D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0369-8DD2-4686-9A88-D022AEF0B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4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slide" Target="slide15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sharp-method-overloading/" TargetMode="External"/><Relationship Id="rId2" Type="http://schemas.openxmlformats.org/officeDocument/2006/relationships/hyperlink" Target="https://www.programiz.com/csharp-programming/method-overload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method-hiding-in-c-sharp/" TargetMode="External"/><Relationship Id="rId4" Type="http://schemas.openxmlformats.org/officeDocument/2006/relationships/hyperlink" Target="https://www.c-sharpcorner.com/UploadFile/ff2f08/understanding-polymorphism-in-C-Sharp/#:~:text=Polymorphism%20is%20a%20Greek%20word,implementations%20with%20the%20same%20na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E5B9-182A-41DB-B297-9074147D2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A709D-B684-4479-BCF5-55C8B16FD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5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A45-8C8A-44F3-AA5C-E8EFFA8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0026"/>
            <a:ext cx="5019675" cy="6305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19AC0-A0D6-4C2D-9CEA-73F109B6E324}"/>
              </a:ext>
            </a:extLst>
          </p:cNvPr>
          <p:cNvSpPr txBox="1">
            <a:spLocks/>
          </p:cNvSpPr>
          <p:nvPr/>
        </p:nvSpPr>
        <p:spPr>
          <a:xfrm>
            <a:off x="6210300" y="200025"/>
            <a:ext cx="5629275" cy="630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D4584-72C5-43CD-907A-958C9947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-1"/>
            <a:ext cx="9253538" cy="657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4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3C71-7646-4239-B9DB-26CA6323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0" y="365125"/>
            <a:ext cx="7296150" cy="1325563"/>
          </a:xfrm>
        </p:spPr>
        <p:txBody>
          <a:bodyPr/>
          <a:lstStyle/>
          <a:p>
            <a:r>
              <a:rPr lang="en-US" dirty="0"/>
              <a:t>C# base keyword: accessing base class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7A92-29CB-4EC2-B014-8969FE1C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E9433-0420-461B-B5DC-074009EF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124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7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E4F-1C3A-48CA-B4F4-31944978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924" y="447675"/>
            <a:ext cx="6315075" cy="298132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Whenever inherit the base class, base class constructor is internally invoked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FF59-974B-4843-8903-FF64FA345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4D47BF-093A-4FF7-B255-F99C53A9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38"/>
            <a:ext cx="3248025" cy="6520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7BD8F-D77C-4E91-9321-EB7D9F89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5064552"/>
            <a:ext cx="13335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89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0C84-CC8A-48ED-B41F-7ECCFA4E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8B1C-3D52-4A15-8532-0C3ABAC25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90266-FE0E-4E35-A216-0C4F49C0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05569"/>
            <a:ext cx="11763375" cy="40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5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8C853F-E1B5-42B0-B28F-EB830E28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" y="270736"/>
            <a:ext cx="4400550" cy="18002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8C7ECB-D96E-4399-9C62-76CB57BCE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6" y="2944758"/>
            <a:ext cx="5633821" cy="30746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6662B-4122-4095-B0C8-7E554BF39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931" y="78256"/>
            <a:ext cx="4483893" cy="26284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965B8D-EEEE-44AF-ADBD-592B66E43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613" y="2706745"/>
            <a:ext cx="4367212" cy="3250965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EFA11402-4C74-4CA5-81DF-784C4C4C6A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4633933"/>
                  </p:ext>
                </p:extLst>
              </p:nvPr>
            </p:nvGraphicFramePr>
            <p:xfrm>
              <a:off x="10873005" y="5416497"/>
              <a:ext cx="499628" cy="281041"/>
            </p:xfrm>
            <a:graphic>
              <a:graphicData uri="http://schemas.microsoft.com/office/powerpoint/2016/slidezoom">
                <pslz:sldZm>
                  <pslz:sldZmObj sldId="285" cId="3222981041">
                    <pslz:zmPr id="{B8585850-877D-4D80-BBED-80947903F82D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9628" cy="28104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FA11402-4C74-4CA5-81DF-784C4C4C6A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73005" y="5416497"/>
                <a:ext cx="499628" cy="28104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746A8DB-5CB2-400D-8528-2F7D6C7C0F74}"/>
              </a:ext>
            </a:extLst>
          </p:cNvPr>
          <p:cNvSpPr txBox="1"/>
          <p:nvPr/>
        </p:nvSpPr>
        <p:spPr>
          <a:xfrm>
            <a:off x="10634881" y="4967270"/>
            <a:ext cx="118654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Main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8FCEE3-3B6F-4157-91F3-B435D9FF7011}"/>
              </a:ext>
            </a:extLst>
          </p:cNvPr>
          <p:cNvSpPr txBox="1"/>
          <p:nvPr/>
        </p:nvSpPr>
        <p:spPr>
          <a:xfrm>
            <a:off x="10634881" y="5768802"/>
            <a:ext cx="1296299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Inner View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7F0DD406-03C8-44A9-A676-0A23A50F147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0899832"/>
                  </p:ext>
                </p:extLst>
              </p:nvPr>
            </p:nvGraphicFramePr>
            <p:xfrm>
              <a:off x="10863680" y="6209398"/>
              <a:ext cx="508953" cy="286286"/>
            </p:xfrm>
            <a:graphic>
              <a:graphicData uri="http://schemas.microsoft.com/office/powerpoint/2016/slidezoom">
                <pslz:sldZm>
                  <pslz:sldZmObj sldId="286" cId="2752378144">
                    <pslz:zmPr id="{7940FC64-B7C7-4720-8764-F4D911148418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08953" cy="28628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7F0DD406-03C8-44A9-A676-0A23A50F14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63680" y="6209398"/>
                <a:ext cx="508953" cy="28628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046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6FEF-F298-4C02-B4EF-BFE91D8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E9BC-8AAF-4B7A-96C9-94B89F89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369CF-BA15-44FB-BB78-9DCB0B2A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87" y="492196"/>
            <a:ext cx="9935237" cy="547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81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FAE-5189-49F8-B5F7-F1FF60A3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C0BF99-0C96-4F89-B224-41CABF51C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04" y="134158"/>
            <a:ext cx="8062671" cy="6589683"/>
          </a:xfrm>
        </p:spPr>
      </p:pic>
    </p:spTree>
    <p:extLst>
      <p:ext uri="{BB962C8B-B14F-4D97-AF65-F5344CB8AC3E}">
        <p14:creationId xmlns:p14="http://schemas.microsoft.com/office/powerpoint/2010/main" val="275237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1E7B-036B-46A7-93E3-B83F3999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If none of its members are marked </a:t>
            </a:r>
            <a:r>
              <a:rPr lang="en-US" b="0" i="1" dirty="0">
                <a:solidFill>
                  <a:srgbClr val="282829"/>
                </a:solidFill>
                <a:effectLst/>
                <a:latin typeface="-apple-system"/>
              </a:rPr>
              <a:t>virtual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, derived classes will not be able to overrides its members. (Example 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FAA1-7E96-42CA-859F-84AD9B6D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6025"/>
            <a:ext cx="10515600" cy="36909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//Example A -- Cannot have members overridden because none are marked virtual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public class Dog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public string Name {get;}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public int Age {get;}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public void Bark() { //Do stuff}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25964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F6F-D4F8-46F6-B70D-7F23DFCB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prevent it from being inherited, you can mark the class as sealed. (Example 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C06AD-129B-44BE-99A5-55EC9077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8425"/>
            <a:ext cx="10515600" cy="35385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//Example B -- cannot be INHERITED FROM AT ALL -- so members cannot be overridden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public sealed class Cat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public string Name {get;}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public int Age {get;}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public void Meow() {//Do Stuff}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26740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F8D38-8347-45B3-9A58-9EBC3DE80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AEF73-27BA-4281-BF9D-993E56AD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82012" cy="4368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D9B37-E272-4B13-B866-86449661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191" y="3884410"/>
            <a:ext cx="9211809" cy="19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6F6D-1631-4E2C-AE90-9CA6C75E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3872-48A7-4697-9EB7-A99E4073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4BD1C-89F4-4E81-96E4-1319F8FD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9" y="127829"/>
            <a:ext cx="11301427" cy="563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52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CEF2F9-9C38-440A-BE15-49D239DA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"/>
            <a:ext cx="4181475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20FAD3-8B1C-454D-954F-5EAD34945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833437"/>
            <a:ext cx="11024831" cy="277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8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D84D-21D3-49B7-9EB0-9DF95722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5AB6-45A9-4BCB-8A11-12BD7288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177F8-6DC4-4334-A950-BF6B5BBC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8286750" cy="6610350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ED3FBF9-E754-42EF-9C24-6E30CD89A5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8963906"/>
                  </p:ext>
                </p:extLst>
              </p:nvPr>
            </p:nvGraphicFramePr>
            <p:xfrm>
              <a:off x="9801224" y="4850606"/>
              <a:ext cx="1228725" cy="1228725"/>
            </p:xfrm>
            <a:graphic>
              <a:graphicData uri="http://schemas.microsoft.com/office/powerpoint/2016/slidezoom">
                <pslz:sldZm>
                  <pslz:sldZmObj sldId="292" cId="604687968">
                    <pslz:zmPr id="{33F0CA04-8F2E-425A-B72B-E5AED5656B8D}" returnToParent="0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4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28725" cy="122872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ED3FBF9-E754-42EF-9C24-6E30CD89A5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801224" y="4850606"/>
                <a:ext cx="1228725" cy="122872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934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0E38-6AB5-405E-92EF-8EB7FBCE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0E25-3CC6-4568-B755-901059BD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6E773-CCCF-4860-B7A9-5D305591B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95262"/>
            <a:ext cx="6486525" cy="4124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E26FC-0E07-4E5E-B4CD-B74488F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12" y="2834481"/>
            <a:ext cx="3571875" cy="2333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CEE965-13F3-4D63-A4DD-B07BE3112A36}"/>
              </a:ext>
            </a:extLst>
          </p:cNvPr>
          <p:cNvSpPr txBox="1"/>
          <p:nvPr/>
        </p:nvSpPr>
        <p:spPr>
          <a:xfrm>
            <a:off x="6096000" y="6478072"/>
            <a:ext cx="609600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urw-din"/>
              </a:rPr>
              <a:t>W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hat will happen if we do not use the </a:t>
            </a:r>
            <a:r>
              <a:rPr lang="en-US" b="1" i="1" dirty="0">
                <a:solidFill>
                  <a:srgbClr val="273239"/>
                </a:solidFill>
                <a:effectLst/>
                <a:latin typeface="urw-din"/>
              </a:rPr>
              <a:t>new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keyword?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687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A45-8C8A-44F3-AA5C-E8EFFA8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0026"/>
            <a:ext cx="5019675" cy="6305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https://www.programiz.com/csharp-programming/method-overloading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https://www.geeksforgeeks.org/c-sharp-method-overloading/</a:t>
            </a:r>
            <a:endParaRPr lang="en-US" dirty="0"/>
          </a:p>
          <a:p>
            <a:r>
              <a:rPr lang="en-US" dirty="0"/>
              <a:t>	also See the “RECOMMENDED ARTICLES” at the bottom of </a:t>
            </a:r>
            <a:r>
              <a:rPr lang="en-US" dirty="0" err="1"/>
              <a:t>geeksforgeeks</a:t>
            </a:r>
            <a:r>
              <a:rPr lang="en-US" dirty="0"/>
              <a:t> 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https://www.c-sharpcorner.com/UploadFile/ff2f08/understanding-polymorphism-in-C-Sharp/#:~:text=Polymorphism%20is%20a%20Greek%20word,implementations%20with%20the%20same%20name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B0334-084A-4C90-B1CF-12BAEF01D2E2}"/>
              </a:ext>
            </a:extLst>
          </p:cNvPr>
          <p:cNvSpPr txBox="1"/>
          <p:nvPr/>
        </p:nvSpPr>
        <p:spPr>
          <a:xfrm>
            <a:off x="5962650" y="733425"/>
            <a:ext cx="5725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https://www.geeksforgeeks.org/method-hiding-in-c-sharp/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A45-8C8A-44F3-AA5C-E8EFFA8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0026"/>
            <a:ext cx="5019675" cy="6305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19AC0-A0D6-4C2D-9CEA-73F109B6E324}"/>
              </a:ext>
            </a:extLst>
          </p:cNvPr>
          <p:cNvSpPr txBox="1">
            <a:spLocks/>
          </p:cNvSpPr>
          <p:nvPr/>
        </p:nvSpPr>
        <p:spPr>
          <a:xfrm>
            <a:off x="6210300" y="200025"/>
            <a:ext cx="5629275" cy="630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E51BB0-0502-4ED5-96AB-AAED1622E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" y="0"/>
            <a:ext cx="11101388" cy="5476226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FF56D99-7DE8-49F1-AB5A-BDFED545D0AD}"/>
              </a:ext>
            </a:extLst>
          </p:cNvPr>
          <p:cNvSpPr txBox="1">
            <a:spLocks/>
          </p:cNvSpPr>
          <p:nvPr/>
        </p:nvSpPr>
        <p:spPr>
          <a:xfrm>
            <a:off x="4933950" y="6076951"/>
            <a:ext cx="7258050" cy="781050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Find the examples in the Added Sources at the Last slide</a:t>
            </a:r>
          </a:p>
        </p:txBody>
      </p:sp>
    </p:spTree>
    <p:extLst>
      <p:ext uri="{BB962C8B-B14F-4D97-AF65-F5344CB8AC3E}">
        <p14:creationId xmlns:p14="http://schemas.microsoft.com/office/powerpoint/2010/main" val="20432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19AC0-A0D6-4C2D-9CEA-73F109B6E324}"/>
              </a:ext>
            </a:extLst>
          </p:cNvPr>
          <p:cNvSpPr txBox="1">
            <a:spLocks/>
          </p:cNvSpPr>
          <p:nvPr/>
        </p:nvSpPr>
        <p:spPr>
          <a:xfrm>
            <a:off x="6210300" y="200025"/>
            <a:ext cx="5629275" cy="630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73201-0C92-4C78-A9E1-3D7149C6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95250"/>
            <a:ext cx="11521440" cy="54864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D6F4EB-4C48-4A82-AE4F-EE5B828B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6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A45-8C8A-44F3-AA5C-E8EFFA8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0026"/>
            <a:ext cx="5019675" cy="6305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19AC0-A0D6-4C2D-9CEA-73F109B6E324}"/>
              </a:ext>
            </a:extLst>
          </p:cNvPr>
          <p:cNvSpPr txBox="1">
            <a:spLocks/>
          </p:cNvSpPr>
          <p:nvPr/>
        </p:nvSpPr>
        <p:spPr>
          <a:xfrm>
            <a:off x="6210300" y="200025"/>
            <a:ext cx="5629275" cy="630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C6AF8-3370-4B78-A67E-EE315671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1924"/>
            <a:ext cx="10906125" cy="470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A45-8C8A-44F3-AA5C-E8EFFA8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0026"/>
            <a:ext cx="5019675" cy="6305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19AC0-A0D6-4C2D-9CEA-73F109B6E324}"/>
              </a:ext>
            </a:extLst>
          </p:cNvPr>
          <p:cNvSpPr txBox="1">
            <a:spLocks/>
          </p:cNvSpPr>
          <p:nvPr/>
        </p:nvSpPr>
        <p:spPr>
          <a:xfrm>
            <a:off x="6210300" y="200025"/>
            <a:ext cx="5629275" cy="630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B74E0-763C-446A-A189-75FD88B2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200025"/>
            <a:ext cx="11428393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3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A45-8C8A-44F3-AA5C-E8EFFA8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0026"/>
            <a:ext cx="5019675" cy="6305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19AC0-A0D6-4C2D-9CEA-73F109B6E324}"/>
              </a:ext>
            </a:extLst>
          </p:cNvPr>
          <p:cNvSpPr txBox="1">
            <a:spLocks/>
          </p:cNvSpPr>
          <p:nvPr/>
        </p:nvSpPr>
        <p:spPr>
          <a:xfrm>
            <a:off x="6210300" y="200025"/>
            <a:ext cx="5629275" cy="630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26B17-2146-4F36-8EF4-1258158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0025"/>
            <a:ext cx="1127452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5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A45-8C8A-44F3-AA5C-E8EFFA8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0026"/>
            <a:ext cx="5019675" cy="6305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19AC0-A0D6-4C2D-9CEA-73F109B6E324}"/>
              </a:ext>
            </a:extLst>
          </p:cNvPr>
          <p:cNvSpPr txBox="1">
            <a:spLocks/>
          </p:cNvSpPr>
          <p:nvPr/>
        </p:nvSpPr>
        <p:spPr>
          <a:xfrm>
            <a:off x="6210300" y="200025"/>
            <a:ext cx="5629275" cy="630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B8DD0-8F11-49E7-91BC-9A209B91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953375" cy="679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9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A45-8C8A-44F3-AA5C-E8EFFA82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200026"/>
            <a:ext cx="5019675" cy="6305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619AC0-A0D6-4C2D-9CEA-73F109B6E324}"/>
              </a:ext>
            </a:extLst>
          </p:cNvPr>
          <p:cNvSpPr txBox="1">
            <a:spLocks/>
          </p:cNvSpPr>
          <p:nvPr/>
        </p:nvSpPr>
        <p:spPr>
          <a:xfrm>
            <a:off x="6210300" y="200025"/>
            <a:ext cx="5629275" cy="630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475797-3669-4395-80D2-59B84F7D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00025"/>
            <a:ext cx="10610850" cy="526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5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284</Words>
  <Application>Microsoft Office PowerPoint</Application>
  <PresentationFormat>Widescreen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-apple-system</vt:lpstr>
      <vt:lpstr>Arial</vt:lpstr>
      <vt:lpstr>Calibri</vt:lpstr>
      <vt:lpstr>Calibri Light</vt:lpstr>
      <vt:lpstr>inter-regular</vt:lpstr>
      <vt:lpstr>urw-din</vt:lpstr>
      <vt:lpstr>Office Theme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C# base keyword: accessing base class field</vt:lpstr>
      <vt:lpstr>Whenever inherit the base class, base class constructor is internally invoked</vt:lpstr>
      <vt:lpstr>PowerPoint Presentation</vt:lpstr>
      <vt:lpstr>PowerPoint Presentation</vt:lpstr>
      <vt:lpstr>PowerPoint Presentation</vt:lpstr>
      <vt:lpstr>PowerPoint Presentation</vt:lpstr>
      <vt:lpstr>If none of its members are marked virtual, derived classes will not be able to overrides its members. (Example A)</vt:lpstr>
      <vt:lpstr>If you want to prevent it from being inherited, you can mark the class as sealed. (Example B)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RASHEDUL ISLAM RANA</dc:creator>
  <cp:lastModifiedBy>RASHEDUL ISLAM RANA</cp:lastModifiedBy>
  <cp:revision>40</cp:revision>
  <dcterms:created xsi:type="dcterms:W3CDTF">2022-10-06T07:29:10Z</dcterms:created>
  <dcterms:modified xsi:type="dcterms:W3CDTF">2022-10-06T09:10:17Z</dcterms:modified>
</cp:coreProperties>
</file>