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0"/>
  </p:notesMasterIdLst>
  <p:sldIdLst>
    <p:sldId id="257" r:id="rId5"/>
    <p:sldId id="256" r:id="rId6"/>
    <p:sldId id="273" r:id="rId7"/>
    <p:sldId id="276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7C78D-4491-46F8-8BFC-F7A882E3953B}" v="58" dt="2023-04-17T16:27:4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Al Tamim" userId="7ce3ccbae1f3914a" providerId="LiveId" clId="{D83721B7-BC06-4593-8EF3-2615350B1EAD}"/>
    <pc:docChg chg="modSld sldOrd">
      <pc:chgData name="Abdullah Al Tamim" userId="7ce3ccbae1f3914a" providerId="LiveId" clId="{D83721B7-BC06-4593-8EF3-2615350B1EAD}" dt="2023-04-18T08:41:22.229" v="6"/>
      <pc:docMkLst>
        <pc:docMk/>
      </pc:docMkLst>
      <pc:sldChg chg="addSp modSp">
        <pc:chgData name="Abdullah Al Tamim" userId="7ce3ccbae1f3914a" providerId="LiveId" clId="{D83721B7-BC06-4593-8EF3-2615350B1EAD}" dt="2023-04-18T08:41:22.229" v="6"/>
        <pc:sldMkLst>
          <pc:docMk/>
          <pc:sldMk cId="2768582351" sldId="265"/>
        </pc:sldMkLst>
        <pc:spChg chg="add mod">
          <ac:chgData name="Abdullah Al Tamim" userId="7ce3ccbae1f3914a" providerId="LiveId" clId="{D83721B7-BC06-4593-8EF3-2615350B1EAD}" dt="2023-04-18T08:41:22.229" v="6"/>
          <ac:spMkLst>
            <pc:docMk/>
            <pc:sldMk cId="2768582351" sldId="265"/>
            <ac:spMk id="6" creationId="{A849C0F4-48FC-CBFD-4F0F-48A6F8343623}"/>
          </ac:spMkLst>
        </pc:spChg>
      </pc:sldChg>
      <pc:sldChg chg="addSp modSp">
        <pc:chgData name="Abdullah Al Tamim" userId="7ce3ccbae1f3914a" providerId="LiveId" clId="{D83721B7-BC06-4593-8EF3-2615350B1EAD}" dt="2023-04-18T08:28:01.516" v="4" actId="767"/>
        <pc:sldMkLst>
          <pc:docMk/>
          <pc:sldMk cId="3274367250" sldId="267"/>
        </pc:sldMkLst>
        <pc:spChg chg="add mod">
          <ac:chgData name="Abdullah Al Tamim" userId="7ce3ccbae1f3914a" providerId="LiveId" clId="{D83721B7-BC06-4593-8EF3-2615350B1EAD}" dt="2023-04-18T08:28:01.516" v="4" actId="767"/>
          <ac:spMkLst>
            <pc:docMk/>
            <pc:sldMk cId="3274367250" sldId="267"/>
            <ac:spMk id="8" creationId="{B77B8270-A302-477C-1AF6-0EC5D9003174}"/>
          </ac:spMkLst>
        </pc:spChg>
      </pc:sldChg>
      <pc:sldChg chg="addSp modSp ord">
        <pc:chgData name="Abdullah Al Tamim" userId="7ce3ccbae1f3914a" providerId="LiveId" clId="{D83721B7-BC06-4593-8EF3-2615350B1EAD}" dt="2023-04-18T08:30:57.820" v="5" actId="767"/>
        <pc:sldMkLst>
          <pc:docMk/>
          <pc:sldMk cId="268522910" sldId="276"/>
        </pc:sldMkLst>
        <pc:spChg chg="add mod">
          <ac:chgData name="Abdullah Al Tamim" userId="7ce3ccbae1f3914a" providerId="LiveId" clId="{D83721B7-BC06-4593-8EF3-2615350B1EAD}" dt="2023-04-18T08:25:21.046" v="2"/>
          <ac:spMkLst>
            <pc:docMk/>
            <pc:sldMk cId="268522910" sldId="276"/>
            <ac:spMk id="4" creationId="{09A9C142-4FE0-3C06-8E46-1E52C94F9C05}"/>
          </ac:spMkLst>
        </pc:spChg>
        <pc:spChg chg="add mod">
          <ac:chgData name="Abdullah Al Tamim" userId="7ce3ccbae1f3914a" providerId="LiveId" clId="{D83721B7-BC06-4593-8EF3-2615350B1EAD}" dt="2023-04-18T08:26:19.579" v="3"/>
          <ac:spMkLst>
            <pc:docMk/>
            <pc:sldMk cId="268522910" sldId="276"/>
            <ac:spMk id="7" creationId="{41B9465B-4D64-31F4-ADF1-E0DBEB99416D}"/>
          </ac:spMkLst>
        </pc:spChg>
        <pc:spChg chg="add mod">
          <ac:chgData name="Abdullah Al Tamim" userId="7ce3ccbae1f3914a" providerId="LiveId" clId="{D83721B7-BC06-4593-8EF3-2615350B1EAD}" dt="2023-04-18T08:30:57.820" v="5" actId="767"/>
          <ac:spMkLst>
            <pc:docMk/>
            <pc:sldMk cId="268522910" sldId="276"/>
            <ac:spMk id="11" creationId="{9D181A0D-6EFF-089D-051B-398B9620BC43}"/>
          </ac:spMkLst>
        </pc:spChg>
        <pc:picChg chg="add mod">
          <ac:chgData name="Abdullah Al Tamim" userId="7ce3ccbae1f3914a" providerId="LiveId" clId="{D83721B7-BC06-4593-8EF3-2615350B1EAD}" dt="2023-04-18T08:25:21.046" v="2"/>
          <ac:picMkLst>
            <pc:docMk/>
            <pc:sldMk cId="268522910" sldId="276"/>
            <ac:picMk id="6" creationId="{0F9CAEA5-8F63-8B4B-2508-72435D3DAA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454E-4952-4E51-8F36-068D52DE8AE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2B15A-B84B-4C79-B153-8F5555B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E0B-10BC-4B24-9DAF-99B183766470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9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98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86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1684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382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9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2316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262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034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8E3-9378-D80A-18CA-42BB425F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9C33-2BBC-C9D1-F529-D4F554BF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5D0F-3467-AF1A-9A99-F104802C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47D9-6A73-4594-8608-F07CCC3841AB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EFD4-FEC1-BC31-45C1-174D9B59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BE1C-2013-AF0D-95D1-F92BC59F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04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31EA-1DE7-4519-99D1-87C3A8206287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72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84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8CCE-6B36-41C9-9A65-E490BB5155D3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53B3-FF76-435E-8BAC-769A882107ED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0F64-8EA9-41AC-A370-B99D09A554D3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CFBACD-3746-49FE-9FC6-9C06E179093F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11F8A1-1A83-43EB-98C4-4246EFC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E2B4-85AD-D4F6-CFB3-9A80C30A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Data Exfiltration Attack using DNS based on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5DA9-8323-0B2B-8514-16B2AF4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4E5A6C-5592-2C27-00EF-62B808BD1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848412"/>
            <a:ext cx="4327689" cy="44203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Information: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Md. Adnan Morshed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2020-1-60-155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Abdullah al Tamim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2020-1-60-127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Md. Ahnaf Morshed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2019-1-60-008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Fatema Akter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2020-1-60-115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17E74-0F39-C7BB-EE02-07193798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2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78D930-82E2-B6A8-7B13-997589E7C3F2}"/>
              </a:ext>
            </a:extLst>
          </p:cNvPr>
          <p:cNvSpPr txBox="1">
            <a:spLocks/>
          </p:cNvSpPr>
          <p:nvPr/>
        </p:nvSpPr>
        <p:spPr>
          <a:xfrm>
            <a:off x="6307318" y="3900815"/>
            <a:ext cx="4327689" cy="103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Md. Golam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0C7506-5895-739B-6137-BA928414A843}"/>
              </a:ext>
            </a:extLst>
          </p:cNvPr>
          <p:cNvSpPr txBox="1">
            <a:spLocks/>
          </p:cNvSpPr>
          <p:nvPr/>
        </p:nvSpPr>
        <p:spPr>
          <a:xfrm>
            <a:off x="6307318" y="959385"/>
            <a:ext cx="4863447" cy="255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CSE475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082C5-C200-90F3-42B1-7196B664768F}"/>
              </a:ext>
            </a:extLst>
          </p:cNvPr>
          <p:cNvSpPr txBox="1"/>
          <p:nvPr/>
        </p:nvSpPr>
        <p:spPr>
          <a:xfrm>
            <a:off x="1371599" y="364060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BACKGROUND: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69B50-58A6-10B5-BDFD-34C1065BF4C7}"/>
              </a:ext>
            </a:extLst>
          </p:cNvPr>
          <p:cNvSpPr txBox="1"/>
          <p:nvPr/>
        </p:nvSpPr>
        <p:spPr>
          <a:xfrm>
            <a:off x="1371599" y="1348700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exfiltration in a DNS attack refers to the unauthorized extraction or transmission of sensitive data from a compromised computer using the Domain Name System (DNS)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nvolves using the DNS system to transmit data from a compromised computer to a server controlled by the attacker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DNS tunneling is employed by malware on the compromised computer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156B-5793-6493-BC7C-B7A34E72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B11F8A1-1A83-43EB-98C4-4246EFCEA0D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1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082C5-C200-90F3-42B1-7196B664768F}"/>
              </a:ext>
            </a:extLst>
          </p:cNvPr>
          <p:cNvSpPr txBox="1"/>
          <p:nvPr/>
        </p:nvSpPr>
        <p:spPr>
          <a:xfrm>
            <a:off x="1371599" y="364060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BACKGROUND: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69B50-58A6-10B5-BDFD-34C1065BF4C7}"/>
              </a:ext>
            </a:extLst>
          </p:cNvPr>
          <p:cNvSpPr txBox="1"/>
          <p:nvPr/>
        </p:nvSpPr>
        <p:spPr>
          <a:xfrm>
            <a:off x="1371599" y="1348700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457200" indent="-4572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infected computer sends a query to a malicious server, bypassing firewalls that don't block DNS queries</a:t>
            </a:r>
          </a:p>
          <a:p>
            <a:pPr marL="457200" indent="-4572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local DNS does not resolve the query, it is forwarded to the attacker's server, allowing data extraction and sending a response back to the victim's computer</a:t>
            </a:r>
          </a:p>
          <a:p>
            <a:pPr marL="457200" indent="-4572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prevent data exfiltration, the focus is on analyzing the stateless features of DNS queries</a:t>
            </a:r>
          </a:p>
          <a:p>
            <a:pPr marL="457200" indent="-4572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(RF , LR) are utilized to determine whether a DNS query is malicious or not</a:t>
            </a:r>
          </a:p>
          <a:p>
            <a:pPr>
              <a:lnSpc>
                <a:spcPct val="160000"/>
              </a:lnSpc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156B-5793-6493-BC7C-B7A34E72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B11F8A1-1A83-43EB-98C4-4246EFCEA0D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1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608A17-0A04-56E8-7D52-118D191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A1-1A83-43EB-98C4-4246EFCEA0DA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D02C4-19B5-FC3A-954C-A7909399D472}"/>
              </a:ext>
            </a:extLst>
          </p:cNvPr>
          <p:cNvSpPr txBox="1"/>
          <p:nvPr/>
        </p:nvSpPr>
        <p:spPr>
          <a:xfrm>
            <a:off x="2895600" y="2695573"/>
            <a:ext cx="798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7136713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9874806-0AF2-46B8-850B-7D24D5A33371}">
  <we:reference id="wa200001409" version="1.0.0.3" store="en-US" storeType="OMEX"/>
  <we:alternateReferences>
    <we:reference id="WA200001409" version="1.0.0.3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678A8C6-8CF2-40CA-8027-55D919327549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18C03F9D1D841980C38AD5DB382E6" ma:contentTypeVersion="6" ma:contentTypeDescription="Create a new document." ma:contentTypeScope="" ma:versionID="87c7c17a8c9444d07cc6606bc797fd8d">
  <xsd:schema xmlns:xsd="http://www.w3.org/2001/XMLSchema" xmlns:xs="http://www.w3.org/2001/XMLSchema" xmlns:p="http://schemas.microsoft.com/office/2006/metadata/properties" xmlns:ns3="57953cbf-e55f-4741-bce1-a2f16442daf1" xmlns:ns4="6bdea4c8-a7ef-4ff0-a9ab-d80d214bdf51" targetNamespace="http://schemas.microsoft.com/office/2006/metadata/properties" ma:root="true" ma:fieldsID="6fa08c2a7060d5202e499de8ee07b9d8" ns3:_="" ns4:_="">
    <xsd:import namespace="57953cbf-e55f-4741-bce1-a2f16442daf1"/>
    <xsd:import namespace="6bdea4c8-a7ef-4ff0-a9ab-d80d214bdf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53cbf-e55f-4741-bce1-a2f16442da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ea4c8-a7ef-4ff0-a9ab-d80d214bdf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953cbf-e55f-4741-bce1-a2f16442daf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1BAA84-E3EE-484C-BEA6-E99CB471A3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53cbf-e55f-4741-bce1-a2f16442daf1"/>
    <ds:schemaRef ds:uri="6bdea4c8-a7ef-4ff0-a9ab-d80d214bdf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0A00A-5F9A-4E12-A2E8-1D0169ADF810}">
  <ds:schemaRefs>
    <ds:schemaRef ds:uri="http://www.w3.org/XML/1998/namespace"/>
    <ds:schemaRef ds:uri="http://purl.org/dc/terms/"/>
    <ds:schemaRef ds:uri="6bdea4c8-a7ef-4ff0-a9ab-d80d214bdf51"/>
    <ds:schemaRef ds:uri="http://schemas.microsoft.com/office/2006/metadata/properties"/>
    <ds:schemaRef ds:uri="http://schemas.microsoft.com/office/2006/documentManagement/types"/>
    <ds:schemaRef ds:uri="http://purl.org/dc/elements/1.1/"/>
    <ds:schemaRef ds:uri="57953cbf-e55f-4741-bce1-a2f16442daf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12A0A1-2783-4F29-B4EA-DF2DA57DA9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867</TotalTime>
  <Words>226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Droplet</vt:lpstr>
      <vt:lpstr>Detection of Data Exfiltration Attack using DNS based on Machine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Based on k-means and fuzzy k-means algorithm classification of Precipitation</dc:title>
  <dc:creator>Abdullah Al Tamim</dc:creator>
  <cp:lastModifiedBy>adnancodes01@gmail.com</cp:lastModifiedBy>
  <cp:revision>7</cp:revision>
  <dcterms:created xsi:type="dcterms:W3CDTF">2023-04-16T18:07:44Z</dcterms:created>
  <dcterms:modified xsi:type="dcterms:W3CDTF">2023-05-23T12:16:33Z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0x01010087518C03F9D1D841980C38AD5DB382E6</vt:lpwstr>
  </property>
</Properties>
</file>