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4B3E-A6E1-2541-A572-94977BDF2BC4}" v="39" dt="2022-05-07T03:15:4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197"/>
  </p:normalViewPr>
  <p:slideViewPr>
    <p:cSldViewPr snapToGrid="0" snapToObjects="1">
      <p:cViewPr varScale="1">
        <p:scale>
          <a:sx n="72" d="100"/>
          <a:sy n="7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07D20592-3DA6-84D0-B8B8-56E5B09A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4" r="1092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5CA94-9251-46D5-247A-95797009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10" y="442864"/>
            <a:ext cx="7214624" cy="2016558"/>
          </a:xfrm>
        </p:spPr>
        <p:txBody>
          <a:bodyPr anchor="t">
            <a:normAutofit fontScale="90000"/>
          </a:bodyPr>
          <a:lstStyle/>
          <a:p>
            <a:r>
              <a:rPr lang="en-B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Clinic Problem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B1227-9314-453E-4ACB-D8625853295D}"/>
              </a:ext>
            </a:extLst>
          </p:cNvPr>
          <p:cNvSpPr txBox="1"/>
          <p:nvPr/>
        </p:nvSpPr>
        <p:spPr>
          <a:xfrm>
            <a:off x="1271836" y="2628365"/>
            <a:ext cx="4046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Abdullah Al Tamim 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Fatema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Akter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Fahad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Ahammed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2020-2-60-174</a:t>
            </a:r>
          </a:p>
        </p:txBody>
      </p:sp>
    </p:spTree>
    <p:extLst>
      <p:ext uri="{BB962C8B-B14F-4D97-AF65-F5344CB8AC3E}">
        <p14:creationId xmlns:p14="http://schemas.microsoft.com/office/powerpoint/2010/main" val="35061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F496F-5C76-DE55-21CA-5DBC722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56" y="2913979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 dirty="0">
                <a:latin typeface="AkayaKanadaka" panose="02010502080401010103" pitchFamily="2" charset="77"/>
                <a:cs typeface="AkayaKanadaka" panose="02010502080401010103" pitchFamily="2" charset="77"/>
              </a:rPr>
              <a:t>Thank you!</a:t>
            </a:r>
          </a:p>
        </p:txBody>
      </p:sp>
      <p:pic>
        <p:nvPicPr>
          <p:cNvPr id="54" name="Graphic 6" descr="Smiling Face with No Fill">
            <a:extLst>
              <a:ext uri="{FF2B5EF4-FFF2-40B4-BE49-F238E27FC236}">
                <a16:creationId xmlns:a16="http://schemas.microsoft.com/office/drawing/2014/main" id="{1D1A2D55-1FF2-6DF2-95E5-C9A43D99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58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5C712-D885-03FC-1FDA-02741768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71131"/>
            <a:ext cx="8088406" cy="1360898"/>
          </a:xfrm>
        </p:spPr>
        <p:txBody>
          <a:bodyPr>
            <a:normAutofit/>
          </a:bodyPr>
          <a:lstStyle/>
          <a:p>
            <a:r>
              <a:rPr lang="en-US" b="1" dirty="0">
                <a:latin typeface="Exo 2" panose="020B0604020202020204" charset="0"/>
              </a:rPr>
              <a:t>Project Description</a:t>
            </a:r>
            <a:br>
              <a:rPr lang="en-US" b="1" dirty="0">
                <a:latin typeface="Exo 2" panose="020B0604020202020204" charset="0"/>
              </a:rPr>
            </a:br>
            <a:endParaRPr lang="en-BD" dirty="0"/>
          </a:p>
        </p:txBody>
      </p:sp>
      <p:pic>
        <p:nvPicPr>
          <p:cNvPr id="64" name="Picture 63" descr="Aerial view of robots sitting on blue chairs">
            <a:extLst>
              <a:ext uri="{FF2B5EF4-FFF2-40B4-BE49-F238E27FC236}">
                <a16:creationId xmlns:a16="http://schemas.microsoft.com/office/drawing/2014/main" id="{4A8ED92C-5E69-82B8-D65A-0F1FE964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8" r="561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C9B0ABA-16CF-5348-F452-EC452F4B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2048267"/>
            <a:ext cx="5827644" cy="3540183"/>
          </a:xfrm>
        </p:spPr>
        <p:txBody>
          <a:bodyPr>
            <a:normAutofit/>
          </a:bodyPr>
          <a:lstStyle/>
          <a:p>
            <a:r>
              <a:rPr lang="en-GB" dirty="0"/>
              <a:t>There is a dental clinic which has one dentist with one dental chair and n chairs for waiting. When there are no patients, the dentist sleeps in his chair. When a patient arrives he has to wake up the dentist. Only one patient can take treatment from the dentist at a time. Other patients will wait if there are empty chairs. Otherwise, they will leave.</a:t>
            </a:r>
          </a:p>
        </p:txBody>
      </p:sp>
      <p:cxnSp>
        <p:nvCxnSpPr>
          <p:cNvPr id="96" name="Straight Connector 76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6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DE57249B-55CD-9977-C9EA-07F352DC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b="3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6897-DD72-34DE-8B7C-381EBAED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683" y="569412"/>
            <a:ext cx="7236143" cy="917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cap="all" spc="300" dirty="0">
                <a:solidFill>
                  <a:schemeClr val="bg1"/>
                </a:solidFill>
              </a:rPr>
              <a:t>Topics we have used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BF277F-86C8-C77C-EC30-1831E65F917B}"/>
              </a:ext>
            </a:extLst>
          </p:cNvPr>
          <p:cNvSpPr txBox="1"/>
          <p:nvPr/>
        </p:nvSpPr>
        <p:spPr>
          <a:xfrm>
            <a:off x="5846833" y="1690672"/>
            <a:ext cx="430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 lock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30243062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565669F5-C080-8AA1-8EF7-52B481DDD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8333-5F3C-EE66-6D88-28349F0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" y="2969415"/>
            <a:ext cx="3576637" cy="91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AD662-88E7-0E9D-F537-D9AD3C899F73}"/>
              </a:ext>
            </a:extLst>
          </p:cNvPr>
          <p:cNvSpPr txBox="1"/>
          <p:nvPr/>
        </p:nvSpPr>
        <p:spPr>
          <a:xfrm>
            <a:off x="7386638" y="2371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454A-9F39-9AFD-69F1-7DF6E3AA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01" y="1031769"/>
            <a:ext cx="10430950" cy="4755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8925BB-318B-3D1F-E2CB-495D009CEC2C}"/>
              </a:ext>
            </a:extLst>
          </p:cNvPr>
          <p:cNvSpPr/>
          <p:nvPr/>
        </p:nvSpPr>
        <p:spPr>
          <a:xfrm>
            <a:off x="3748501" y="1214055"/>
            <a:ext cx="4242560" cy="30481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3E9B7-B231-97BC-8FDD-88946BC14B6E}"/>
              </a:ext>
            </a:extLst>
          </p:cNvPr>
          <p:cNvSpPr/>
          <p:nvPr/>
        </p:nvSpPr>
        <p:spPr>
          <a:xfrm>
            <a:off x="3856383" y="1810658"/>
            <a:ext cx="5633056" cy="330412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B7A97-8E58-78C8-2C7E-B54D2E11F82E}"/>
              </a:ext>
            </a:extLst>
          </p:cNvPr>
          <p:cNvSpPr/>
          <p:nvPr/>
        </p:nvSpPr>
        <p:spPr>
          <a:xfrm>
            <a:off x="4293704" y="2971712"/>
            <a:ext cx="7835908" cy="33041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BCED6-83BD-0E39-CC0F-F44D5CE896A5}"/>
              </a:ext>
            </a:extLst>
          </p:cNvPr>
          <p:cNvSpPr/>
          <p:nvPr/>
        </p:nvSpPr>
        <p:spPr>
          <a:xfrm>
            <a:off x="4301944" y="4140165"/>
            <a:ext cx="4476296" cy="33041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9B50F-5235-63E4-9E70-DB31797C7B7E}"/>
              </a:ext>
            </a:extLst>
          </p:cNvPr>
          <p:cNvSpPr/>
          <p:nvPr/>
        </p:nvSpPr>
        <p:spPr>
          <a:xfrm>
            <a:off x="3837342" y="5281402"/>
            <a:ext cx="3549296" cy="357362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58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Digital padlock art">
            <a:extLst>
              <a:ext uri="{FF2B5EF4-FFF2-40B4-BE49-F238E27FC236}">
                <a16:creationId xmlns:a16="http://schemas.microsoft.com/office/drawing/2014/main" id="{70BD8A25-B55C-D8E0-8B51-70966019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ED50-0756-F3C8-6467-2D4051C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75" y="2619355"/>
            <a:ext cx="4155140" cy="1581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MUTEX </a:t>
            </a:r>
            <a:br>
              <a:rPr lang="en-US" sz="4800" cap="all" spc="300" dirty="0">
                <a:solidFill>
                  <a:srgbClr val="FFFFFF"/>
                </a:solidFill>
              </a:rPr>
            </a:br>
            <a:r>
              <a:rPr lang="en-US" sz="4800" cap="all" spc="300" dirty="0">
                <a:solidFill>
                  <a:srgbClr val="FFFFFF"/>
                </a:solidFill>
              </a:rPr>
              <a:t>LOCK</a:t>
            </a:r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111AF0-08DB-AD28-E8E0-BC13E00F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t="16894" r="44276" b="12500"/>
          <a:stretch/>
        </p:blipFill>
        <p:spPr>
          <a:xfrm>
            <a:off x="4996070" y="636108"/>
            <a:ext cx="7111407" cy="5901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07EF-ADD6-E7BA-6294-C0E0354662F9}"/>
              </a:ext>
            </a:extLst>
          </p:cNvPr>
          <p:cNvSpPr/>
          <p:nvPr/>
        </p:nvSpPr>
        <p:spPr>
          <a:xfrm>
            <a:off x="5253841" y="1506871"/>
            <a:ext cx="4022681" cy="226874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6461A-9B44-DD30-54E3-D6E3E8EC8146}"/>
              </a:ext>
            </a:extLst>
          </p:cNvPr>
          <p:cNvSpPr/>
          <p:nvPr/>
        </p:nvSpPr>
        <p:spPr>
          <a:xfrm>
            <a:off x="5253841" y="4201172"/>
            <a:ext cx="4022681" cy="226874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Green colour on the traffic light">
            <a:extLst>
              <a:ext uri="{FF2B5EF4-FFF2-40B4-BE49-F238E27FC236}">
                <a16:creationId xmlns:a16="http://schemas.microsoft.com/office/drawing/2014/main" id="{F400FFDB-A824-DCF0-DE19-A673F7CC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43CD-75A0-9E20-2B04-26791416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8" y="3095973"/>
            <a:ext cx="4603932" cy="990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4EF467-3E79-E582-F30C-FDEEA4C1B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t="44023" r="69878" b="48721"/>
          <a:stretch/>
        </p:blipFill>
        <p:spPr>
          <a:xfrm>
            <a:off x="4972320" y="839943"/>
            <a:ext cx="6748669" cy="136119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2DE118B-1EA9-8ED3-3FF2-63593C9E1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2" t="61585" r="46474" b="14244"/>
          <a:stretch/>
        </p:blipFill>
        <p:spPr>
          <a:xfrm>
            <a:off x="4972321" y="4656854"/>
            <a:ext cx="6748669" cy="1992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B9F03-D6C7-FA4F-19C8-2C289BA6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" t="38988" r="10023" b="14686"/>
          <a:stretch/>
        </p:blipFill>
        <p:spPr>
          <a:xfrm>
            <a:off x="4972321" y="2327913"/>
            <a:ext cx="6748669" cy="22021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8C39B0-FC35-8219-362C-5EA73326E700}"/>
              </a:ext>
            </a:extLst>
          </p:cNvPr>
          <p:cNvSpPr/>
          <p:nvPr/>
        </p:nvSpPr>
        <p:spPr>
          <a:xfrm>
            <a:off x="4972321" y="839943"/>
            <a:ext cx="6748668" cy="136119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347C9-BEDD-F353-0524-F6FACE1DC93D}"/>
              </a:ext>
            </a:extLst>
          </p:cNvPr>
          <p:cNvSpPr/>
          <p:nvPr/>
        </p:nvSpPr>
        <p:spPr>
          <a:xfrm>
            <a:off x="4972321" y="2695951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CF247-A524-303B-529A-0CC22D616DA1}"/>
              </a:ext>
            </a:extLst>
          </p:cNvPr>
          <p:cNvSpPr/>
          <p:nvPr/>
        </p:nvSpPr>
        <p:spPr>
          <a:xfrm>
            <a:off x="4972321" y="4702270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41796-ED74-4968-284B-9463DEB8A4AF}"/>
              </a:ext>
            </a:extLst>
          </p:cNvPr>
          <p:cNvSpPr/>
          <p:nvPr/>
        </p:nvSpPr>
        <p:spPr>
          <a:xfrm>
            <a:off x="4964028" y="6339410"/>
            <a:ext cx="2685749" cy="18558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4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8EE9E1F-8ABC-5F48-DCDC-DA55C2AC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82" y="547553"/>
            <a:ext cx="6343649" cy="57628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EAA61D8-1DFA-C50C-E4B5-1D8EF738B2B8}"/>
              </a:ext>
            </a:extLst>
          </p:cNvPr>
          <p:cNvSpPr txBox="1"/>
          <p:nvPr/>
        </p:nvSpPr>
        <p:spPr>
          <a:xfrm>
            <a:off x="575756" y="2421056"/>
            <a:ext cx="4725439" cy="1938992"/>
          </a:xfrm>
          <a:prstGeom prst="rect">
            <a:avLst/>
          </a:prstGeom>
          <a:solidFill>
            <a:srgbClr val="41232F"/>
          </a:solidFill>
        </p:spPr>
        <p:txBody>
          <a:bodyPr wrap="square" rtlCol="0">
            <a:spAutoFit/>
          </a:bodyPr>
          <a:lstStyle/>
          <a:p>
            <a:pPr algn="ctr"/>
            <a:endParaRPr lang="en-GB" sz="4000" dirty="0"/>
          </a:p>
          <a:p>
            <a:pPr algn="ctr"/>
            <a:r>
              <a:rPr lang="en-GB" sz="4000" dirty="0"/>
              <a:t>Project’s Flowchart</a:t>
            </a:r>
          </a:p>
          <a:p>
            <a:pPr algn="ctr"/>
            <a:endParaRPr lang="en-GB" sz="4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5B9F49-C493-4541-168F-016FB457C1C1}"/>
              </a:ext>
            </a:extLst>
          </p:cNvPr>
          <p:cNvCxnSpPr>
            <a:cxnSpLocks/>
          </p:cNvCxnSpPr>
          <p:nvPr/>
        </p:nvCxnSpPr>
        <p:spPr>
          <a:xfrm>
            <a:off x="11781031" y="4843104"/>
            <a:ext cx="0" cy="4916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635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Blue arrow amid grey arrows">
            <a:extLst>
              <a:ext uri="{FF2B5EF4-FFF2-40B4-BE49-F238E27FC236}">
                <a16:creationId xmlns:a16="http://schemas.microsoft.com/office/drawing/2014/main" id="{4F42AD88-172E-0861-D6EC-0D882D52B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3" b="14447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90F5-E2E0-7C9A-29B5-D31FC61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2786223"/>
            <a:ext cx="4155140" cy="753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0" dirty="0">
                <a:solidFill>
                  <a:srgbClr val="FFFFFF"/>
                </a:solidFill>
                <a:latin typeface="Athelas" panose="02000503000000020003" pitchFamily="2" charset="77"/>
              </a:rPr>
              <a:t>Output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500AAA-9D84-4C36-A043-8E47D94B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57"/>
          <a:stretch/>
        </p:blipFill>
        <p:spPr>
          <a:xfrm>
            <a:off x="3093707" y="11"/>
            <a:ext cx="4410219" cy="68579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2F63EC-1257-39F3-1548-C79B34B06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616"/>
          <a:stretch/>
        </p:blipFill>
        <p:spPr>
          <a:xfrm>
            <a:off x="7512219" y="-19924"/>
            <a:ext cx="4679780" cy="6877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610FC6-1AF2-C69C-8956-C288823095AC}"/>
              </a:ext>
            </a:extLst>
          </p:cNvPr>
          <p:cNvSpPr/>
          <p:nvPr/>
        </p:nvSpPr>
        <p:spPr>
          <a:xfrm>
            <a:off x="3073779" y="144965"/>
            <a:ext cx="4410220" cy="658797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FCAB-EA37-AF80-DC8B-ECAEEAE303F1}"/>
              </a:ext>
            </a:extLst>
          </p:cNvPr>
          <p:cNvSpPr/>
          <p:nvPr/>
        </p:nvSpPr>
        <p:spPr>
          <a:xfrm>
            <a:off x="7472799" y="105972"/>
            <a:ext cx="4676440" cy="662613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Blue arrow amid grey arrows">
            <a:extLst>
              <a:ext uri="{FF2B5EF4-FFF2-40B4-BE49-F238E27FC236}">
                <a16:creationId xmlns:a16="http://schemas.microsoft.com/office/drawing/2014/main" id="{32D7E31B-1252-3DD1-BAC8-049DC948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224AC5-A423-B973-38F1-F8454C48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r="43594"/>
          <a:stretch/>
        </p:blipFill>
        <p:spPr>
          <a:xfrm>
            <a:off x="5318307" y="0"/>
            <a:ext cx="6885325" cy="21632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58A9D42-6723-F198-C39F-B15FFF522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35"/>
          <a:stretch/>
        </p:blipFill>
        <p:spPr>
          <a:xfrm>
            <a:off x="5314969" y="2395273"/>
            <a:ext cx="6884287" cy="4598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7AC66-ABD5-6037-AB79-A2FDD8AAF70B}"/>
              </a:ext>
            </a:extLst>
          </p:cNvPr>
          <p:cNvSpPr txBox="1"/>
          <p:nvPr/>
        </p:nvSpPr>
        <p:spPr>
          <a:xfrm>
            <a:off x="1156663" y="27211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AEBEA-4483-AD40-3113-38017C8057F6}"/>
              </a:ext>
            </a:extLst>
          </p:cNvPr>
          <p:cNvSpPr/>
          <p:nvPr/>
        </p:nvSpPr>
        <p:spPr>
          <a:xfrm>
            <a:off x="5291804" y="92360"/>
            <a:ext cx="5348072" cy="207092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1E001-2802-0514-D706-42C1C95C71D1}"/>
              </a:ext>
            </a:extLst>
          </p:cNvPr>
          <p:cNvSpPr/>
          <p:nvPr/>
        </p:nvSpPr>
        <p:spPr>
          <a:xfrm>
            <a:off x="5310016" y="2439716"/>
            <a:ext cx="5329860" cy="441828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2F"/>
      </a:dk2>
      <a:lt2>
        <a:srgbClr val="E2E5E8"/>
      </a:lt2>
      <a:accent1>
        <a:srgbClr val="D39460"/>
      </a:accent1>
      <a:accent2>
        <a:srgbClr val="D46864"/>
      </a:accent2>
      <a:accent3>
        <a:srgbClr val="DC80A3"/>
      </a:accent3>
      <a:accent4>
        <a:srgbClr val="D464BE"/>
      </a:accent4>
      <a:accent5>
        <a:srgbClr val="C880DC"/>
      </a:accent5>
      <a:accent6>
        <a:srgbClr val="8E64D4"/>
      </a:accent6>
      <a:hlink>
        <a:srgbClr val="5C85A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{0001C08B-7233-F74D-AB4E-0E1A5464E4AC}tf10001079_mac</Template>
  <TotalTime>857</TotalTime>
  <Words>113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AkayaKanadaka</vt:lpstr>
      <vt:lpstr>Arial</vt:lpstr>
      <vt:lpstr>Athelas</vt:lpstr>
      <vt:lpstr>Exo 2</vt:lpstr>
      <vt:lpstr>Times New Roman</vt:lpstr>
      <vt:lpstr>Walbaum Display</vt:lpstr>
      <vt:lpstr>Wingdings</vt:lpstr>
      <vt:lpstr>RegattaVTI</vt:lpstr>
      <vt:lpstr>Dental Clinic Problem </vt:lpstr>
      <vt:lpstr>Project Description </vt:lpstr>
      <vt:lpstr>Topics we have used</vt:lpstr>
      <vt:lpstr>Threads</vt:lpstr>
      <vt:lpstr>MUTEX  LOCK</vt:lpstr>
      <vt:lpstr>semaphores</vt:lpstr>
      <vt:lpstr>PowerPoint Presentation</vt:lpstr>
      <vt:lpstr>Output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Ahammed</dc:creator>
  <cp:lastModifiedBy>Abdullah Al Tamim</cp:lastModifiedBy>
  <cp:revision>9</cp:revision>
  <dcterms:created xsi:type="dcterms:W3CDTF">2022-05-07T01:28:00Z</dcterms:created>
  <dcterms:modified xsi:type="dcterms:W3CDTF">2022-05-08T07:46:58Z</dcterms:modified>
</cp:coreProperties>
</file>