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4"/>
  </p:sldMasterIdLst>
  <p:notesMasterIdLst>
    <p:notesMasterId r:id="rId10"/>
  </p:notesMasterIdLst>
  <p:handoutMasterIdLst>
    <p:handoutMasterId r:id="rId11"/>
  </p:handoutMasterIdLst>
  <p:sldIdLst>
    <p:sldId id="314" r:id="rId5"/>
    <p:sldId id="315" r:id="rId6"/>
    <p:sldId id="316" r:id="rId7"/>
    <p:sldId id="319" r:id="rId8"/>
    <p:sldId id="30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5" autoAdjust="0"/>
    <p:restoredTop sz="95388" autoAdjust="0"/>
  </p:normalViewPr>
  <p:slideViewPr>
    <p:cSldViewPr snapToGrid="0">
      <p:cViewPr varScale="1">
        <p:scale>
          <a:sx n="65" d="100"/>
          <a:sy n="65" d="100"/>
        </p:scale>
        <p:origin x="1062" y="60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1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35869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117188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57692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451841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027469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1204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891205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15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934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45459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81313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4386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1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793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5739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232699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0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0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44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8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A3DFD-A535-46B2-84C1-61DC8B16A904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46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  <p:sldLayoutId id="2147483791" r:id="rId18"/>
    <p:sldLayoutId id="2147483792" r:id="rId19"/>
    <p:sldLayoutId id="2147483794" r:id="rId20"/>
    <p:sldLayoutId id="2147483801" r:id="rId2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40" y="5120640"/>
            <a:ext cx="5674360" cy="994118"/>
          </a:xfrm>
        </p:spPr>
        <p:txBody>
          <a:bodyPr/>
          <a:lstStyle/>
          <a:p>
            <a:r>
              <a:rPr lang="en-US" dirty="0"/>
              <a:t>The Beauty of Linux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082019"/>
            <a:ext cx="1322363" cy="610382"/>
          </a:xfrm>
        </p:spPr>
        <p:txBody>
          <a:bodyPr>
            <a:normAutofit/>
          </a:bodyPr>
          <a:lstStyle/>
          <a:p>
            <a:r>
              <a:rPr lang="en-US" dirty="0"/>
              <a:t>Linux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 amazing OS, made by </a:t>
            </a:r>
            <a:r>
              <a:rPr lang="en-US" sz="1800" dirty="0">
                <a:latin typeface="Quire Sans"/>
                <a:cs typeface="Quire Sans"/>
              </a:rPr>
              <a:t>Linus Torvalds in 1991.</a:t>
            </a:r>
            <a:endParaRPr lang="en-US" sz="1800" dirty="0"/>
          </a:p>
          <a:p>
            <a:r>
              <a:rPr lang="en-US" sz="1800" dirty="0">
                <a:latin typeface="Quire Sans"/>
                <a:cs typeface="Quire Sans"/>
              </a:rPr>
              <a:t>Since then it evolved into a must to have operating system on any device</a:t>
            </a:r>
          </a:p>
          <a:p>
            <a:endParaRPr lang="en-US" dirty="0">
              <a:latin typeface="Tenorite"/>
              <a:cs typeface="Quire San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294671"/>
            <a:ext cx="5382883" cy="654788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Customizations</a:t>
            </a:r>
          </a:p>
        </p:txBody>
      </p:sp>
      <p:pic>
        <p:nvPicPr>
          <p:cNvPr id="14" name="Picture Placeholder 13" descr="A cartoon penguin with hearts&#10;&#10;Description automatically generated">
            <a:extLst>
              <a:ext uri="{FF2B5EF4-FFF2-40B4-BE49-F238E27FC236}">
                <a16:creationId xmlns:a16="http://schemas.microsoft.com/office/drawing/2014/main" id="{F28819F3-7D3B-EB42-24FD-3C0BBC5963B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5565" r="25565"/>
          <a:stretch/>
        </p:blipFill>
        <p:spPr/>
      </p:pic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E30546E-D63D-6DD8-4DA7-41DD51A44C2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8256" r="41745"/>
          <a:stretch/>
        </p:blipFill>
        <p:spPr>
          <a:xfrm>
            <a:off x="0" y="0"/>
            <a:ext cx="6096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3ABCC13-AF51-419D-81B7-2DDF5AEBF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149" y="1973376"/>
            <a:ext cx="4778478" cy="2911247"/>
          </a:xfrm>
        </p:spPr>
        <p:txBody>
          <a:bodyPr>
            <a:normAutofit/>
          </a:bodyPr>
          <a:lstStyle/>
          <a:p>
            <a:r>
              <a:rPr lang="en-US" sz="3200" dirty="0"/>
              <a:t>Linux can be customized through varies tools and ways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it’s called “rice”</a:t>
            </a:r>
          </a:p>
        </p:txBody>
      </p:sp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947651"/>
          </a:xfrm>
        </p:spPr>
        <p:txBody>
          <a:bodyPr/>
          <a:lstStyle/>
          <a:p>
            <a:r>
              <a:rPr lang="en-US" dirty="0"/>
              <a:t>Abdullah Al-</a:t>
            </a:r>
            <a:r>
              <a:rPr lang="en-US" dirty="0" err="1"/>
              <a:t>Banna</a:t>
            </a:r>
            <a:endParaRPr lang="en-US" dirty="0"/>
          </a:p>
          <a:p>
            <a:r>
              <a:rPr lang="en-US" dirty="0"/>
              <a:t>abdullah@albannatech.com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68EFD9E-464D-4A64-8503-21EC026015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33F63F-9110-40E7-9727-485934F415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B53FD5-8F3E-4406-8404-9F78B5E6376E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230e9df3-be65-4c73-a93b-d1236ebd677e"/>
    <ds:schemaRef ds:uri="http://schemas.microsoft.com/sharepoint/v3"/>
    <ds:schemaRef ds:uri="71af3243-3dd4-4a8d-8c0d-dd76da1f02a5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55</Words>
  <Application>Microsoft Office PowerPoint</Application>
  <PresentationFormat>Widescreen</PresentationFormat>
  <Paragraphs>15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Quire Sans</vt:lpstr>
      <vt:lpstr>Tenorite</vt:lpstr>
      <vt:lpstr>Trebuchet MS</vt:lpstr>
      <vt:lpstr>Wingdings 3</vt:lpstr>
      <vt:lpstr>Facet</vt:lpstr>
      <vt:lpstr>The Beauty of Linux</vt:lpstr>
      <vt:lpstr>Linux</vt:lpstr>
      <vt:lpstr>Customizations</vt:lpstr>
      <vt:lpstr>Linux can be customized through varies tools and ways  it’s called “rice”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beauty of Linux</dc:title>
  <dc:creator>Abdullah Albanna</dc:creator>
  <cp:lastModifiedBy> </cp:lastModifiedBy>
  <cp:revision>88</cp:revision>
  <dcterms:created xsi:type="dcterms:W3CDTF">2024-11-14T07:28:11Z</dcterms:created>
  <dcterms:modified xsi:type="dcterms:W3CDTF">2024-11-14T20:16:24Z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