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0" r:id="rId8"/>
    <p:sldId id="266" r:id="rId9"/>
    <p:sldId id="262" r:id="rId10"/>
    <p:sldId id="263" r:id="rId11"/>
    <p:sldId id="264" r:id="rId12"/>
    <p:sldId id="271" r:id="rId13"/>
    <p:sldId id="267" r:id="rId14"/>
    <p:sldId id="265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FF47-3A57-F6D3-2DA8-5186742C6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DD1ED-668A-6192-72D6-4FA88D8A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063A-A3FF-E56E-3106-E88EB907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5090-7837-E693-095E-C10159FE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1970-ED2A-A3BB-D375-F7448C9E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990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0E03-D7ED-CD7A-A690-992C671D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F69EE-1398-DDB6-6653-A0226E507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1BC6-6FEA-CC37-CC2A-50FD5D73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C979-D5DB-CD17-6BB2-4A139352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71F9-6902-E815-4C86-D171EF0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728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2292F-AE95-65DC-AF01-F9E76569F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0F879-695C-5C03-F251-25058D840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E009-74FB-6157-7CBD-6DC0D378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56F5-5163-1413-48E6-DEDD1554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70ED-6E41-D4D4-A5E0-AF04FE8B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28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7AD1-D1BC-075A-AE75-BE916167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BF5F-21D7-E2EF-CA78-3CB5DA1E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47DC-A6AD-4782-9E5F-AEB80439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95E5-F512-AB09-D391-8773E5BA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52BC-541B-D8A7-82CF-5C83AB72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33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F6F7-E4F4-2BEA-D76C-3FDCA420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FE5EC-B884-906D-E969-CC30D9C4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17D7-A607-D9FB-BB14-434C5D7A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FDFC-92D2-5F8C-22B9-73443171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C27A-1B60-3978-44D3-9B739B2B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43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3AC3-9455-2852-068B-C20976E2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E00B-1416-F232-13AA-1BAA36BF1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0E5AF-E302-91F0-60E0-3EEABF41B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ACBEC-2170-22B8-7ED9-9BA16020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85638-452A-E378-7B21-229D4774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719C2-FC7A-4844-6855-09B54DB6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967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1BBA-509F-B66C-9D97-CB5FD3F4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7A2D8-6753-8731-C582-5A0540B2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5E83E-9059-4D68-5169-EDC4645F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EABAC-A8C7-BA55-8C5B-630683581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4B28A-0F6C-7312-6AB7-8FA842240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BBFC9-9490-03B4-1975-D45F90C5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5AA1C-B401-3A51-6152-9F11289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2B9B1-1623-4E3F-4E74-E79046DE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353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563E-73B9-6D2E-AC95-9DAA6EFF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D673D-F7CB-81F7-0FE8-3C970EAD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76DA0-5C99-E144-986E-C79D8BAB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F8C5-F99B-9452-FAC7-E20EA0B0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684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4F0E7-3362-2C91-6B72-58935564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3E790-98F6-DE5E-7527-9CB30A8A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2288B-4596-EB13-173E-EA6A4A80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695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B44C-917B-43AB-BC51-77084E3E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9419-40F2-CF65-7C5A-CD524B6E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81E4F-F87B-52B1-14AB-6E84CE00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1DA5-C96B-B22B-B5D3-2C5F69AB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68CB-209D-52AC-B6C2-06C5E343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F7D1D-705D-0846-817E-C2988A19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705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96D7-AD5D-ADC1-8119-5E0F5236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160B4-4112-432A-B0C2-F0C8583F6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624A-4B67-08F2-2848-4A5453A3F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3CD06-7D79-BD00-5492-014C4694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57FCB-C3B1-DDB6-FB12-312B0FAF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44B24-58BC-51CB-CAF4-943DCCB1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38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AF624-BC4E-7A52-079B-1169D43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9604-B284-749D-CA72-1F988106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990D-F9CA-D070-C37A-B9D41C6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6A85-9CDA-4B22-8B08-FC682A122E52}" type="datetimeFigureOut">
              <a:rPr lang="en-PK" smtClean="0"/>
              <a:t>20/06/2022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4BDC-4E81-9684-23AD-DC0B9AAD4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D13B-BD3D-14E8-DB49-7956DBB11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EA3F-6976-4A7D-A3EF-AC53847E72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40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academy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veloper/community/community-builders/" TargetMode="External"/><Relationship Id="rId2" Type="http://schemas.openxmlformats.org/officeDocument/2006/relationships/hyperlink" Target="https://www.linkedin.com/company/ventureforpakista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udentambassadors.microsoft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llah-ch" TargetMode="External"/><Relationship Id="rId2" Type="http://schemas.openxmlformats.org/officeDocument/2006/relationships/hyperlink" Target="https://www.linkedin.com/in/abdullah-ch-216a86181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MAbdullahCh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y.visualstudio.com/benefit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y.visualstudio.com/benefit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Venture For Pakistan</a:t>
            </a:r>
            <a:endParaRPr lang="en-PK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417A40C-C6A0-DA08-5B35-854AF14CE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71" y="0"/>
            <a:ext cx="6822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3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Timeline (GDSC)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Applications open around May-June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Application Form -&gt; An interview with a Googler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1294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Announcing the New AWS Community Builders Program! | AWS News Blog">
            <a:extLst>
              <a:ext uri="{FF2B5EF4-FFF2-40B4-BE49-F238E27FC236}">
                <a16:creationId xmlns:a16="http://schemas.microsoft.com/office/drawing/2014/main" id="{99688CE6-4069-FE0D-40C7-045332976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r="3810" b="-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66A83-ABE9-7167-6ED4-63EB77B82A72}"/>
              </a:ext>
            </a:extLst>
          </p:cNvPr>
          <p:cNvSpPr txBox="1"/>
          <p:nvPr/>
        </p:nvSpPr>
        <p:spPr>
          <a:xfrm>
            <a:off x="3067050" y="5610225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Network with AWS Enthusiasts From All Over The World</a:t>
            </a: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2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66A83-ABE9-7167-6ED4-63EB77B82A72}"/>
              </a:ext>
            </a:extLst>
          </p:cNvPr>
          <p:cNvSpPr txBox="1"/>
          <p:nvPr/>
        </p:nvSpPr>
        <p:spPr>
          <a:xfrm>
            <a:off x="3067050" y="5610225"/>
            <a:ext cx="65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Network with AWS Enthusiasts From All Over The World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306FA7E-D313-BF88-DFAB-73516518B7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85715" cy="29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EB735AA-6248-3A20-64BB-5817418E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33375"/>
            <a:ext cx="10287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3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781"/>
            <a:ext cx="9144000" cy="925789"/>
          </a:xfrm>
        </p:spPr>
        <p:txBody>
          <a:bodyPr>
            <a:normAutofit fontScale="90000"/>
          </a:bodyPr>
          <a:lstStyle/>
          <a:p>
            <a:r>
              <a:rPr lang="en-US" dirty="0"/>
              <a:t>PERKS AWS Community Builders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513" y="1405489"/>
            <a:ext cx="9144000" cy="4438720"/>
          </a:xfrm>
        </p:spPr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CERTIFICATION EXAM VOUCHERS: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Each Community Builder is able to claim one Foundational, Associate, or Professional/Specialty Exams per 12 months.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AWS CREDIT: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Within 30 days of joining, each member will receive a $500 AWS credit via email to help you learn, experiment, and grow by trying our new AWS services.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 A FREE ONE-YEAR SUBSCRIPTION TO CLOUD ACADEMY: </a:t>
            </a:r>
            <a:r>
              <a:rPr lang="en-US" b="1" i="0" u="none" strike="noStrike" dirty="0">
                <a:solidFill>
                  <a:srgbClr val="1D1C1D"/>
                </a:solidFill>
                <a:effectLst/>
                <a:latin typeface="Slack-Lato"/>
                <a:hlinkClick r:id="rId2"/>
              </a:rPr>
              <a:t>Cloud Academy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is one of the leading global cloud learning platforms, and we’ve partnered with them to offer this fantastic benefit to our all Community Builders. </a:t>
            </a:r>
            <a:endParaRPr lang="en-US" dirty="0">
              <a:solidFill>
                <a:srgbClr val="1D1C1D"/>
              </a:solidFill>
              <a:latin typeface="Slack-La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re:Invent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 2022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198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90809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hlinkClick r:id="rId2"/>
              </a:rPr>
              <a:t>Venture for Pakistan | LinkedIn</a:t>
            </a:r>
            <a:r>
              <a:rPr lang="en-US" dirty="0"/>
              <a:t>(Applications open around May-Summer Internship)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hlinkClick r:id="rId3"/>
              </a:rPr>
              <a:t>AWS Community Builders | Worldwide Cloud Community | AWS Developer Center (amazon.com)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hlinkClick r:id="rId4"/>
              </a:rPr>
              <a:t>Microsoft Learn Student Ambassadors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3835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preview">
            <a:extLst>
              <a:ext uri="{FF2B5EF4-FFF2-40B4-BE49-F238E27FC236}">
                <a16:creationId xmlns:a16="http://schemas.microsoft.com/office/drawing/2014/main" id="{0991CC31-E03C-2020-F592-A69AFE57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3303588"/>
            <a:ext cx="3413125" cy="2409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preview">
            <a:extLst>
              <a:ext uri="{FF2B5EF4-FFF2-40B4-BE49-F238E27FC236}">
                <a16:creationId xmlns:a16="http://schemas.microsoft.com/office/drawing/2014/main" id="{4261E488-14D4-DE36-C6F4-B00938E46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0" y="3303588"/>
            <a:ext cx="2822575" cy="2409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close up picture of a laptop">
            <a:extLst>
              <a:ext uri="{FF2B5EF4-FFF2-40B4-BE49-F238E27FC236}">
                <a16:creationId xmlns:a16="http://schemas.microsoft.com/office/drawing/2014/main" id="{0F627BCA-ED36-F9CD-7580-DDC7D42D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1950" y="3303588"/>
            <a:ext cx="5103813" cy="2409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SWAGS</a:t>
            </a:r>
            <a:endParaRPr lang="en-PK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>
              <a:solidFill>
                <a:srgbClr val="E1910F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0" i="0">
              <a:solidFill>
                <a:srgbClr val="E1910F"/>
              </a:solidFill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endParaRPr lang="en-US" sz="2000">
              <a:solidFill>
                <a:srgbClr val="E1910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PK" sz="2000">
              <a:solidFill>
                <a:srgbClr val="E191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6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0879"/>
          </a:xfrm>
        </p:spPr>
        <p:txBody>
          <a:bodyPr/>
          <a:lstStyle/>
          <a:p>
            <a:r>
              <a:rPr lang="en-US" dirty="0"/>
              <a:t>Some Heart to Heart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90809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Programmer’s Credibility( Portfolio, GitHub, Stackoverflow)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Networking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3745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70" y="182977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 with me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113182"/>
            <a:ext cx="9617765" cy="1888435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hlinkClick r:id="rId2"/>
              </a:rPr>
              <a:t>LinkedIn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hlinkClick r:id="rId3"/>
              </a:rPr>
              <a:t>abdullah-ch</a:t>
            </a:r>
            <a:r>
              <a:rPr lang="en-US" dirty="0">
                <a:hlinkClick r:id="rId3"/>
              </a:rPr>
              <a:t> (</a:t>
            </a:r>
            <a:r>
              <a:rPr lang="en-US" dirty="0" err="1">
                <a:hlinkClick r:id="rId3"/>
              </a:rPr>
              <a:t>M.Abdullah</a:t>
            </a:r>
            <a:r>
              <a:rPr lang="en-US" dirty="0">
                <a:hlinkClick r:id="rId3"/>
              </a:rPr>
              <a:t> Ch) (github.com)</a:t>
            </a:r>
            <a:r>
              <a:rPr lang="en-US" dirty="0"/>
              <a:t> (FOLLOW)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hlinkClick r:id="rId4"/>
              </a:rPr>
              <a:t>M Abdullah Ch (@MAbdullahCh10) / Twitter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1FD92-324F-3D43-5B53-876A9A9CD753}"/>
              </a:ext>
            </a:extLst>
          </p:cNvPr>
          <p:cNvSpPr/>
          <p:nvPr/>
        </p:nvSpPr>
        <p:spPr>
          <a:xfrm>
            <a:off x="1371600" y="3170583"/>
            <a:ext cx="9233452" cy="1133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Technologies that I work with</a:t>
            </a:r>
            <a:endParaRPr lang="en-PK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7CD85-9110-AA9D-9B71-79F939AC8276}"/>
              </a:ext>
            </a:extLst>
          </p:cNvPr>
          <p:cNvSpPr/>
          <p:nvPr/>
        </p:nvSpPr>
        <p:spPr>
          <a:xfrm>
            <a:off x="983974" y="4681330"/>
            <a:ext cx="10157790" cy="9342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dirty="0"/>
              <a:t>React/Vue/Node/Firebase/Express/MongoDB/Git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38394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Venture For Pakistan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09963"/>
            <a:ext cx="9617765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WORK In Top Startups of Pakistan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Roles in Engineering, Data Science, Growth, Product, Strategy, Venture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55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Perks (Venture For Pakistan)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791" y="3602038"/>
            <a:ext cx="10227365" cy="281864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95% of fellows have gotten return offers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Meet ups with different Top Startups’ Founders(Airlift, </a:t>
            </a:r>
            <a:r>
              <a:rPr lang="en-US" dirty="0" err="1"/>
              <a:t>Abhi</a:t>
            </a:r>
            <a:r>
              <a:rPr lang="en-US" dirty="0"/>
              <a:t>, </a:t>
            </a:r>
            <a:r>
              <a:rPr lang="en-US" dirty="0" err="1"/>
              <a:t>Maqsad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Y Combinator’s Mentorship </a:t>
            </a:r>
          </a:p>
        </p:txBody>
      </p:sp>
    </p:spTree>
    <p:extLst>
      <p:ext uri="{BB962C8B-B14F-4D97-AF65-F5344CB8AC3E}">
        <p14:creationId xmlns:p14="http://schemas.microsoft.com/office/powerpoint/2010/main" val="235099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Timeline(VFP)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Applications open around May/June Time period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Application -&gt; An Interview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40 Fellows out of a pool of 2k+ applicants for the inaugural Fellows S21 Cohort.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2815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2" name="Freeform: Shape 205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Microsoft Learn Student Ambassador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en-US" sz="2000">
              <a:hlinkClick r:id="rId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>
                <a:hlinkClick r:id="rId2"/>
              </a:rPr>
              <a:t>Become a Community Builder with Microsoft</a:t>
            </a:r>
          </a:p>
          <a:p>
            <a:pPr marL="457200" indent="-457200" algn="l">
              <a:buFont typeface="+mj-lt"/>
              <a:buAutoNum type="arabicPeriod"/>
            </a:pPr>
            <a:endParaRPr lang="en-PK" sz="200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ll About Microsoft Learn Student Ambassadors (MLSA) - DEV Community">
            <a:extLst>
              <a:ext uri="{FF2B5EF4-FFF2-40B4-BE49-F238E27FC236}">
                <a16:creationId xmlns:a16="http://schemas.microsoft.com/office/drawing/2014/main" id="{8E6710F7-BE69-B697-2190-1F891AFE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558172"/>
            <a:ext cx="6408836" cy="35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7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Perks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Networking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HEC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hlinkClick r:id="rId2"/>
              </a:rPr>
              <a:t>Home - Visual Studio Subscriptions Portal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Xbox Game Pass, LinkedIn Premium </a:t>
            </a:r>
            <a:r>
              <a:rPr lang="en-US" dirty="0" err="1"/>
              <a:t>etc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5163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961" y="264160"/>
            <a:ext cx="9144000" cy="93882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E53EB-8CF5-33AB-9E52-C400715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9" y="-212291"/>
            <a:ext cx="11966280" cy="72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3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Timeline(MLS)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Applications are Open All Year Long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0078D4"/>
                </a:solidFill>
                <a:effectLst/>
                <a:latin typeface="Segoe UI" panose="020B0502040204020203" pitchFamily="34" charset="0"/>
              </a:rPr>
              <a:t>August 31, 2022 - </a:t>
            </a:r>
            <a:r>
              <a:rPr lang="en-US" b="1" i="0" dirty="0">
                <a:solidFill>
                  <a:srgbClr val="3B3A39"/>
                </a:solidFill>
                <a:effectLst/>
                <a:latin typeface="Segoe UI" panose="020B0502040204020203" pitchFamily="34" charset="0"/>
              </a:rPr>
              <a:t>Application Deadline Date</a:t>
            </a:r>
            <a:endParaRPr lang="en-US" dirty="0">
              <a:solidFill>
                <a:srgbClr val="3B3A39"/>
              </a:solidFill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rgbClr val="0078D4"/>
                </a:solidFill>
                <a:effectLst/>
                <a:latin typeface="Segoe UI" panose="020B0502040204020203" pitchFamily="34" charset="0"/>
              </a:rPr>
              <a:t> October 2022 - </a:t>
            </a:r>
            <a:r>
              <a:rPr lang="en-US" b="1" i="0" dirty="0">
                <a:solidFill>
                  <a:srgbClr val="3B3A39"/>
                </a:solidFill>
                <a:effectLst/>
                <a:latin typeface="Segoe UI" panose="020B0502040204020203" pitchFamily="34" charset="0"/>
              </a:rPr>
              <a:t>Application Decision Date</a:t>
            </a:r>
            <a:endParaRPr lang="en-US" b="0" i="0" dirty="0"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Referral System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1131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99A-FC82-722B-B6C3-6E3433E2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7" y="1122363"/>
            <a:ext cx="11797747" cy="2387600"/>
          </a:xfrm>
        </p:spPr>
        <p:txBody>
          <a:bodyPr/>
          <a:lstStyle/>
          <a:p>
            <a:r>
              <a:rPr lang="en-US" dirty="0"/>
              <a:t>Google Developer Student Clubs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9C1B1-40FC-DD57-4374-36A9C2AFC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Networking with Googlers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Networking with some of the Brightest Students from Pakistan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3524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397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Segoe UI</vt:lpstr>
      <vt:lpstr>Slack-Lato</vt:lpstr>
      <vt:lpstr>Office Theme</vt:lpstr>
      <vt:lpstr>Venture For Pakistan</vt:lpstr>
      <vt:lpstr>Venture For Pakistan</vt:lpstr>
      <vt:lpstr>Perks (Venture For Pakistan)</vt:lpstr>
      <vt:lpstr>Application Timeline(VFP)</vt:lpstr>
      <vt:lpstr>Microsoft Learn Student Ambassador</vt:lpstr>
      <vt:lpstr>Perks</vt:lpstr>
      <vt:lpstr>PowerPoint Presentation</vt:lpstr>
      <vt:lpstr>Application Timeline(MLS)</vt:lpstr>
      <vt:lpstr>Google Developer Student Clubs</vt:lpstr>
      <vt:lpstr>Application Timeline (GDSC)</vt:lpstr>
      <vt:lpstr>PowerPoint Presentation</vt:lpstr>
      <vt:lpstr>PowerPoint Presentation</vt:lpstr>
      <vt:lpstr>PERKS AWS Community Builders</vt:lpstr>
      <vt:lpstr>Links</vt:lpstr>
      <vt:lpstr>SWAGS</vt:lpstr>
      <vt:lpstr>Some Heart to Heart</vt:lpstr>
      <vt:lpstr>Connect with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Abdullah Ch</dc:creator>
  <cp:lastModifiedBy>M Abdullah Ch</cp:lastModifiedBy>
  <cp:revision>11</cp:revision>
  <dcterms:created xsi:type="dcterms:W3CDTF">2022-06-17T16:09:07Z</dcterms:created>
  <dcterms:modified xsi:type="dcterms:W3CDTF">2022-06-20T15:52:42Z</dcterms:modified>
</cp:coreProperties>
</file>