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690880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17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D38C8B98-866B-48F9-849E-0DF99D8BC8A0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690880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17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A91243C1-2375-40A5-9FA2-E1F0E8A9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1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43C1-2375-40A5-9FA2-E1F0E8A9DD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Abdullah </a:t>
            </a: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fahad</a:t>
            </a: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 al </a:t>
            </a: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swaih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08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17163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7742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</a:t>
            </a:r>
            <a:endParaRPr lang="en-US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2668</Words>
  <Application>Microsoft Office PowerPoint</Application>
  <PresentationFormat>شاشة عريضة</PresentationFormat>
  <Paragraphs>275</Paragraphs>
  <Slides>47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عرض تقديمي في PowerPoint</vt:lpstr>
      <vt:lpstr>Outline </vt:lpstr>
      <vt:lpstr>Executive Summary </vt:lpstr>
      <vt:lpstr>Introduction</vt:lpstr>
      <vt:lpstr>Methodology </vt:lpstr>
      <vt:lpstr>عرض تقديمي في PowerPoint</vt:lpstr>
      <vt:lpstr>Data Collection Overview</vt:lpstr>
      <vt:lpstr>Filter data to only  include Falcon 9  launches</vt:lpstr>
      <vt:lpstr>عرض تقديمي في PowerPoint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عرض تقديمي في PowerPoint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عرض تقديمي في PowerPoint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عرض تقديمي في PowerPoint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DELL</cp:lastModifiedBy>
  <cp:revision>7</cp:revision>
  <dcterms:created xsi:type="dcterms:W3CDTF">2021-08-26T16:53:12Z</dcterms:created>
  <dcterms:modified xsi:type="dcterms:W3CDTF">2023-08-11T22:58:08Z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