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slideLayouts/slideLayout10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app.xml" ContentType="application/vnd.openxmlformats-officedocument.extended-propertie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89273" autoAdjust="0"/>
  </p:normalViewPr>
  <p:slideViewPr>
    <p:cSldViewPr snapToGrid="0">
      <p:cViewPr varScale="1">
        <p:scale>
          <a:sx n="100" d="100"/>
          <a:sy n="100" d="100"/>
        </p:scale>
        <p:origin x="378" y="90"/>
      </p:cViewPr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168" y="108"/>
      </p:cViewPr>
    </p:cSldViewPr>
  </p:notes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32E96E-41F7-40C5-8419-297958CC00FA}" type="datetimeFigureOut">
              <a:rPr lang="en-GB" smtClean="0"/>
              <a:t>10/30/2013</a:t>
            </a:fld>
            <a:endParaRPr lang="en-GB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999B8-B6B4-4561-A3CD-BBCDAB9FC9D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Arial" pitchFamily="34" charset="0" panose="020B0604020202020204"/>
              <a:cs typeface="Arial" pitchFamily="34" charset="0" panose="020B060402020202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6999B8-B6B4-4561-A3CD-BBCDAB9FC9D9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vertTitleAnd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 smtClean="0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18F51-09EC-435C-A3BA-64A766E099C0}" type="datetimeFigureOut">
              <a:rPr lang="en-GB" smtClean="0"/>
              <a:t>30.10.2013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395586-F03A-48D1-94DF-16B239DF4FB5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 panose="020B0604020202020204"/>
        <a:ea typeface="Arial"/>
        <a:cs typeface="Arial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1</Words>
  <Application>ONLYOFFICE/8.3.3.21</Application>
  <PresentationFormat>On-screen Show (4:3)</PresentationFormat>
  <Paragraphs>1</Paragraphs>
  <Slides>1</Slides>
  <Notes>1</Notes>
  <HiddenSlides>0</HiddenSlides>
  <MMClips>0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</cp:revision>
</cp:coreProperties>
</file>