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47"/>
  </p:notesMasterIdLst>
  <p:sldIdLst>
    <p:sldId id="282" r:id="rId5"/>
    <p:sldId id="256" r:id="rId6"/>
    <p:sldId id="295" r:id="rId7"/>
    <p:sldId id="297" r:id="rId8"/>
    <p:sldId id="298" r:id="rId9"/>
    <p:sldId id="299" r:id="rId10"/>
    <p:sldId id="300" r:id="rId11"/>
    <p:sldId id="304" r:id="rId12"/>
    <p:sldId id="303" r:id="rId13"/>
    <p:sldId id="301" r:id="rId14"/>
    <p:sldId id="302" r:id="rId15"/>
    <p:sldId id="263" r:id="rId16"/>
    <p:sldId id="314" r:id="rId17"/>
    <p:sldId id="280" r:id="rId18"/>
    <p:sldId id="283" r:id="rId19"/>
    <p:sldId id="281" r:id="rId20"/>
    <p:sldId id="308" r:id="rId21"/>
    <p:sldId id="306" r:id="rId22"/>
    <p:sldId id="307" r:id="rId23"/>
    <p:sldId id="309" r:id="rId24"/>
    <p:sldId id="284" r:id="rId25"/>
    <p:sldId id="305" r:id="rId26"/>
    <p:sldId id="311" r:id="rId27"/>
    <p:sldId id="313" r:id="rId28"/>
    <p:sldId id="312" r:id="rId29"/>
    <p:sldId id="267" r:id="rId30"/>
    <p:sldId id="315" r:id="rId31"/>
    <p:sldId id="268" r:id="rId32"/>
    <p:sldId id="269" r:id="rId33"/>
    <p:sldId id="270" r:id="rId34"/>
    <p:sldId id="272" r:id="rId35"/>
    <p:sldId id="271" r:id="rId36"/>
    <p:sldId id="273" r:id="rId37"/>
    <p:sldId id="274" r:id="rId38"/>
    <p:sldId id="276" r:id="rId39"/>
    <p:sldId id="293" r:id="rId40"/>
    <p:sldId id="316" r:id="rId41"/>
    <p:sldId id="275" r:id="rId42"/>
    <p:sldId id="317" r:id="rId43"/>
    <p:sldId id="319" r:id="rId44"/>
    <p:sldId id="320" r:id="rId45"/>
    <p:sldId id="321" r:id="rId4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76353F9-8B60-41C0-990E-EDB76B0AB3F7}">
          <p14:sldIdLst>
            <p14:sldId id="282"/>
          </p14:sldIdLst>
        </p14:section>
        <p14:section name="Intoduction" id="{7F07CCE0-F950-4C9E-9647-E3115ACF90EF}">
          <p14:sldIdLst>
            <p14:sldId id="256"/>
            <p14:sldId id="295"/>
            <p14:sldId id="297"/>
            <p14:sldId id="298"/>
            <p14:sldId id="299"/>
            <p14:sldId id="300"/>
            <p14:sldId id="304"/>
            <p14:sldId id="303"/>
            <p14:sldId id="301"/>
            <p14:sldId id="302"/>
          </p14:sldIdLst>
        </p14:section>
        <p14:section name="UI Design" id="{7F2BE093-193B-4B8D-B694-3604ABBFDC9C}">
          <p14:sldIdLst>
            <p14:sldId id="263"/>
            <p14:sldId id="314"/>
            <p14:sldId id="280"/>
            <p14:sldId id="283"/>
            <p14:sldId id="281"/>
            <p14:sldId id="308"/>
            <p14:sldId id="306"/>
            <p14:sldId id="307"/>
            <p14:sldId id="309"/>
            <p14:sldId id="284"/>
            <p14:sldId id="305"/>
            <p14:sldId id="311"/>
            <p14:sldId id="313"/>
            <p14:sldId id="312"/>
          </p14:sldIdLst>
        </p14:section>
        <p14:section name="Team Contributions" id="{75B31815-E1FD-4571-98A2-0E538DC1C245}">
          <p14:sldIdLst>
            <p14:sldId id="267"/>
            <p14:sldId id="315"/>
            <p14:sldId id="268"/>
            <p14:sldId id="269"/>
            <p14:sldId id="270"/>
            <p14:sldId id="272"/>
            <p14:sldId id="271"/>
            <p14:sldId id="273"/>
            <p14:sldId id="274"/>
            <p14:sldId id="276"/>
          </p14:sldIdLst>
        </p14:section>
        <p14:section name="Future Work" id="{5751CDC8-10B7-43A5-B888-DCDFC3DE7BF0}">
          <p14:sldIdLst>
            <p14:sldId id="293"/>
            <p14:sldId id="316"/>
          </p14:sldIdLst>
        </p14:section>
        <p14:section name="Conclusion" id="{25FA11AF-7A3C-4150-BF3A-2F60ADB20562}">
          <p14:sldIdLst>
            <p14:sldId id="275"/>
            <p14:sldId id="317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an Aljowair" initials="RA" lastIdx="1" clrIdx="0">
    <p:extLst>
      <p:ext uri="{19B8F6BF-5375-455C-9EA6-DF929625EA0E}">
        <p15:presenceInfo xmlns:p15="http://schemas.microsoft.com/office/powerpoint/2012/main" userId="7029e10410957f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A21"/>
    <a:srgbClr val="303E55"/>
    <a:srgbClr val="515358"/>
    <a:srgbClr val="45073B"/>
    <a:srgbClr val="D9DBD5"/>
    <a:srgbClr val="E3E9ED"/>
    <a:srgbClr val="DEA900"/>
    <a:srgbClr val="273245"/>
    <a:srgbClr val="252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78" autoAdjust="0"/>
    <p:restoredTop sz="92617" autoAdjust="0"/>
  </p:normalViewPr>
  <p:slideViewPr>
    <p:cSldViewPr snapToGrid="0">
      <p:cViewPr>
        <p:scale>
          <a:sx n="50" d="100"/>
          <a:sy n="50" d="100"/>
        </p:scale>
        <p:origin x="13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B4F44FD-FACA-44A5-BFA3-FA65EFE579D4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57005EBA-4DB1-4695-948D-0E9302FD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0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0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1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73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9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9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5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76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8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6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05EBA-4DB1-4695-948D-0E9302FD1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CD2714-9A4F-402F-A3CD-8C3781350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6E5FC5E-1BAC-4E12-86D8-5B74D1AC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90485E8-127A-4810-80C2-0175B952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7551FEA-1A41-43B0-B019-5CEFE4E1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69413B-8A78-4D6A-BBD9-E03AF049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8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041C57-1799-4658-9F88-E3EDA653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30109E7-2BC6-4A38-9B53-0357E78F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8BE8BBC-E7A9-400A-BEB8-065CC2B6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61EFECF-E66A-4382-958D-37E0CA42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719D1E9-13FD-48BA-BE36-DACE4AEA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2CC5128-74CE-43DE-B99E-CF897CF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944CD81-5518-4944-B814-F01A190C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6717220-DB60-447A-BAD0-49469C5B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BE83CD6-66AC-4DC0-8D89-D1A38C27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8D09D15-E951-4130-B629-480B129B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47BF66-2894-4D46-A2A3-C890748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04A2E52-CA3D-4A59-B423-1171F034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194E01B-E3FE-4A5E-A98D-51A4C46A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B7A8A6C-64F0-4921-B04F-E41FD1F9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5B44300-2C12-40F6-A7F7-32735CED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55B3C8-A70D-49C1-8C1B-D2A568C3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2914CD0-1511-4CF1-A563-D8818E7E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6120E9C-C4F2-4BCC-BA04-CD38E237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C3EACDD-E06A-49E0-9F6A-C1E4946F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7136B27-2991-4A2F-AFD7-9DD9D4A1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4794C2-377E-42AC-9564-9E3FC4D0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3875AC-0920-441B-AA96-9FE7CF9D2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0F029E8-BC4C-4630-8361-BB93A3DD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24BD2CB-FBBB-4022-9831-1678801A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C4D7E19-1687-4827-9E63-BD096C8E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852E104-8018-4316-8C7C-FA1AA4F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0E6F6A8-4C0F-4CA9-BB58-4BBC06F6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5191A0E-CED7-40F8-A87C-D6EE2989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A7A7AC7-D000-4500-9F0A-641557E5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8F778AC-8E17-4B31-918D-C356DEC4F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5A6129F9-5EC1-443A-883B-C58D0E194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71F9559-FC83-434B-8A09-83244BE0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DFD15E6-F0DA-4878-ADC8-4CBACD3F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B1A1C8A-49E6-4E6A-8E31-E8ADEDAA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168348-09D9-413E-AA67-1BE7318F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76C4C5D1-612C-4046-98E9-1AB1301C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C1CBCE8-3275-4061-ACE9-EF110BB8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499AB0E7-C42E-4C9A-B983-38C82A0F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9F2C410-2508-4C0B-8D73-8BEF7AAC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F48B677-A458-4056-8951-FC09E9D8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A56E9E0-D3CC-41C8-B9A2-015ABA3E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4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B7D48D-9AE4-4F76-A852-BDA4EB91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628969A-9869-426D-9A9E-D1AAB9FD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DDB6FCE-FE98-49A7-9E96-A2EF771C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FFB1E86-6611-4C54-83B6-D5376245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11B5103-A49A-4B9C-AE2C-10148C8A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B98BA65-64ED-47F5-8F23-A2297D0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BA49FD-F53D-49A6-A134-FB5B026D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CC10440-117B-4BDC-A351-1BADB08D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82AC680-4EFC-4307-BFDF-572E85A0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79A313B-CBA3-4A34-A05B-AF11912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7D0F0F4-EDDC-4992-9707-8FDF7DDA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0757CFA-B270-4402-8C21-8B6E8245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DF032A8-C4F1-4FE2-80D1-8D094F6D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F394CC6-D14B-4CDD-9F3E-0CFDC96D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D2261EA-5751-4CE8-A855-BC90363A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A8F1-7C25-4B29-963C-DEC4304BC3C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26D2CC8-58D3-473D-A096-4E7565A8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3DA7368-D8ED-4AB0-ABD2-C1BDC52E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80F4-E3CD-4B64-922C-FBDD1DB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18" Type="http://schemas.openxmlformats.org/officeDocument/2006/relationships/slide" Target="slide38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slide" Target="slide26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slide" Target="slide36.xml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2.xm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26" Type="http://schemas.openxmlformats.org/officeDocument/2006/relationships/slide" Target="slide21.xml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240.png"/><Relationship Id="rId17" Type="http://schemas.openxmlformats.org/officeDocument/2006/relationships/slide" Target="slide18.xml"/><Relationship Id="rId25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20" Type="http://schemas.openxmlformats.org/officeDocument/2006/relationships/slide" Target="slide1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2.png"/><Relationship Id="rId11" Type="http://schemas.openxmlformats.org/officeDocument/2006/relationships/slide" Target="slide14.xml"/><Relationship Id="rId24" Type="http://schemas.openxmlformats.org/officeDocument/2006/relationships/image" Target="../media/image28.png"/><Relationship Id="rId5" Type="http://schemas.openxmlformats.org/officeDocument/2006/relationships/slide" Target="slide15.xml"/><Relationship Id="rId15" Type="http://schemas.openxmlformats.org/officeDocument/2006/relationships/image" Target="../media/image25.png"/><Relationship Id="rId23" Type="http://schemas.openxmlformats.org/officeDocument/2006/relationships/slide" Target="slide20.xml"/><Relationship Id="rId10" Type="http://schemas.openxmlformats.org/officeDocument/2006/relationships/image" Target="../media/image24.png"/><Relationship Id="rId19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slide" Target="slide17.xml"/><Relationship Id="rId22" Type="http://schemas.openxmlformats.org/officeDocument/2006/relationships/image" Target="../media/image28.png"/><Relationship Id="rId27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24.xml"/><Relationship Id="rId3" Type="http://schemas.openxmlformats.org/officeDocument/2006/relationships/notesSlide" Target="../notesSlides/notesSlide12.xml"/><Relationship Id="rId7" Type="http://schemas.openxmlformats.org/officeDocument/2006/relationships/slide" Target="slide23.xml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5" Type="http://schemas.openxmlformats.org/officeDocument/2006/relationships/image" Target="../media/image21.svg"/><Relationship Id="rId10" Type="http://schemas.openxmlformats.org/officeDocument/2006/relationships/slide" Target="slide25.xml"/><Relationship Id="rId4" Type="http://schemas.openxmlformats.org/officeDocument/2006/relationships/image" Target="../media/image20.png"/><Relationship Id="rId9" Type="http://schemas.openxmlformats.org/officeDocument/2006/relationships/image" Target="../media/image41.png"/><Relationship Id="rId1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صورة 42" descr="صورة تحتوي على خارجي, طريق, شخص, طفل&#10;&#10;تم إنشاء الوصف تلقائياً">
            <a:extLst>
              <a:ext uri="{FF2B5EF4-FFF2-40B4-BE49-F238E27FC236}">
                <a16:creationId xmlns:a16="http://schemas.microsoft.com/office/drawing/2014/main" id="{3916CF46-1EF2-466D-A8C6-C699B2992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" y="29490"/>
            <a:ext cx="12159598" cy="6828509"/>
          </a:xfrm>
          <a:prstGeom prst="rect">
            <a:avLst/>
          </a:prstGeom>
        </p:spPr>
      </p:pic>
      <p:sp>
        <p:nvSpPr>
          <p:cNvPr id="44" name="مستطيل 43">
            <a:extLst>
              <a:ext uri="{FF2B5EF4-FFF2-40B4-BE49-F238E27FC236}">
                <a16:creationId xmlns:a16="http://schemas.microsoft.com/office/drawing/2014/main" id="{52953BAB-0372-4963-9D14-0800AC70034A}"/>
              </a:ext>
            </a:extLst>
          </p:cNvPr>
          <p:cNvSpPr/>
          <p:nvPr/>
        </p:nvSpPr>
        <p:spPr>
          <a:xfrm>
            <a:off x="-54272" y="-29491"/>
            <a:ext cx="12259776" cy="6916971"/>
          </a:xfrm>
          <a:prstGeom prst="rect">
            <a:avLst/>
          </a:prstGeom>
          <a:solidFill>
            <a:srgbClr val="25293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  </a:t>
            </a:r>
            <a:endParaRPr lang="en-US"/>
          </a:p>
        </p:txBody>
      </p:sp>
      <p:cxnSp>
        <p:nvCxnSpPr>
          <p:cNvPr id="24" name="رابط مستقيم 23">
            <a:extLst>
              <a:ext uri="{FF2B5EF4-FFF2-40B4-BE49-F238E27FC236}">
                <a16:creationId xmlns:a16="http://schemas.microsoft.com/office/drawing/2014/main" id="{093D438E-46EF-4076-9B9C-F7AA4D5532BE}"/>
              </a:ext>
            </a:extLst>
          </p:cNvPr>
          <p:cNvCxnSpPr>
            <a:cxnSpLocks/>
          </p:cNvCxnSpPr>
          <p:nvPr/>
        </p:nvCxnSpPr>
        <p:spPr>
          <a:xfrm>
            <a:off x="2365146" y="3211880"/>
            <a:ext cx="0" cy="541221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Top">
            <a:extLst>
              <a:ext uri="{FF2B5EF4-FFF2-40B4-BE49-F238E27FC236}">
                <a16:creationId xmlns:a16="http://schemas.microsoft.com/office/drawing/2014/main" id="{DA6D9A98-E40B-486E-A63D-4B3ACBDD1CC6}"/>
              </a:ext>
            </a:extLst>
          </p:cNvPr>
          <p:cNvGrpSpPr/>
          <p:nvPr/>
        </p:nvGrpSpPr>
        <p:grpSpPr>
          <a:xfrm>
            <a:off x="3734631" y="0"/>
            <a:ext cx="4722737" cy="636504"/>
            <a:chOff x="3734631" y="-1"/>
            <a:chExt cx="4722737" cy="636504"/>
          </a:xfrm>
        </p:grpSpPr>
        <p:sp>
          <p:nvSpPr>
            <p:cNvPr id="37" name="Background">
              <a:extLst>
                <a:ext uri="{FF2B5EF4-FFF2-40B4-BE49-F238E27FC236}">
                  <a16:creationId xmlns:a16="http://schemas.microsoft.com/office/drawing/2014/main" id="{AD4B2836-DC2D-4D41-9D16-F203323191D6}"/>
                </a:ext>
              </a:extLst>
            </p:cNvPr>
            <p:cNvSpPr/>
            <p:nvPr/>
          </p:nvSpPr>
          <p:spPr>
            <a:xfrm rot="10800000">
              <a:off x="3734631" y="0"/>
              <a:ext cx="4722737" cy="63650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2F1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School Bus">
              <a:extLst>
                <a:ext uri="{FF2B5EF4-FFF2-40B4-BE49-F238E27FC236}">
                  <a16:creationId xmlns:a16="http://schemas.microsoft.com/office/drawing/2014/main" id="{4CD4A548-896C-47AA-930C-688F18D074AB}"/>
                </a:ext>
              </a:extLst>
            </p:cNvPr>
            <p:cNvSpPr txBox="1"/>
            <p:nvPr/>
          </p:nvSpPr>
          <p:spPr>
            <a:xfrm>
              <a:off x="6217920" y="134930"/>
              <a:ext cx="1484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50">
                  <a:ln w="0"/>
                  <a:solidFill>
                    <a:srgbClr val="303E55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School Bus</a:t>
              </a:r>
              <a:endParaRPr lang="en-US" sz="2400">
                <a:solidFill>
                  <a:srgbClr val="303E55"/>
                </a:solidFill>
              </a:endParaRPr>
            </a:p>
          </p:txBody>
        </p:sp>
        <p:sp>
          <p:nvSpPr>
            <p:cNvPr id="39" name="The Smart">
              <a:extLst>
                <a:ext uri="{FF2B5EF4-FFF2-40B4-BE49-F238E27FC236}">
                  <a16:creationId xmlns:a16="http://schemas.microsoft.com/office/drawing/2014/main" id="{0C83AFDD-9472-43F4-AF26-7DA8E6E54FAC}"/>
                </a:ext>
              </a:extLst>
            </p:cNvPr>
            <p:cNvSpPr txBox="1"/>
            <p:nvPr/>
          </p:nvSpPr>
          <p:spPr>
            <a:xfrm>
              <a:off x="4378535" y="134930"/>
              <a:ext cx="1484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50">
                  <a:ln w="0"/>
                  <a:solidFill>
                    <a:srgbClr val="303E55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The Smart</a:t>
              </a:r>
              <a:endParaRPr lang="en-US" sz="2400">
                <a:solidFill>
                  <a:srgbClr val="303E55"/>
                </a:solidFill>
              </a:endParaRPr>
            </a:p>
          </p:txBody>
        </p:sp>
        <p:pic>
          <p:nvPicPr>
            <p:cNvPr id="40" name="Bus pic" descr="صورة تحتوي على رسم&#10;&#10;تم إنشاء الوصف تلقائياً">
              <a:extLst>
                <a:ext uri="{FF2B5EF4-FFF2-40B4-BE49-F238E27FC236}">
                  <a16:creationId xmlns:a16="http://schemas.microsoft.com/office/drawing/2014/main" id="{9213865E-AC6F-41D0-A6E0-7E5085A9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199" y="-1"/>
              <a:ext cx="609600" cy="609600"/>
            </a:xfrm>
            <a:prstGeom prst="rect">
              <a:avLst/>
            </a:prstGeom>
          </p:spPr>
        </p:pic>
      </p:grp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41D2AFB-C78A-46D0-9FE3-A3F03DF43FBB}"/>
              </a:ext>
            </a:extLst>
          </p:cNvPr>
          <p:cNvCxnSpPr>
            <a:cxnSpLocks/>
          </p:cNvCxnSpPr>
          <p:nvPr/>
        </p:nvCxnSpPr>
        <p:spPr>
          <a:xfrm>
            <a:off x="-81280" y="3759200"/>
            <a:ext cx="12259776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مستقيم 28">
            <a:extLst>
              <a:ext uri="{FF2B5EF4-FFF2-40B4-BE49-F238E27FC236}">
                <a16:creationId xmlns:a16="http://schemas.microsoft.com/office/drawing/2014/main" id="{B713A53F-8000-4D63-A68E-C2CC4CDC1E6E}"/>
              </a:ext>
            </a:extLst>
          </p:cNvPr>
          <p:cNvCxnSpPr>
            <a:cxnSpLocks/>
          </p:cNvCxnSpPr>
          <p:nvPr/>
        </p:nvCxnSpPr>
        <p:spPr>
          <a:xfrm>
            <a:off x="4356488" y="3747231"/>
            <a:ext cx="0" cy="640953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8E340318-97FC-4A61-9D10-DA214993BCD5}"/>
              </a:ext>
            </a:extLst>
          </p:cNvPr>
          <p:cNvSpPr/>
          <p:nvPr/>
        </p:nvSpPr>
        <p:spPr>
          <a:xfrm>
            <a:off x="1239505" y="1721814"/>
            <a:ext cx="1616009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solidFill>
                  <a:srgbClr val="FFCA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DC520074-1D84-464C-92CB-33794CF6189E}"/>
              </a:ext>
            </a:extLst>
          </p:cNvPr>
          <p:cNvSpPr/>
          <p:nvPr/>
        </p:nvSpPr>
        <p:spPr>
          <a:xfrm>
            <a:off x="3291594" y="5490843"/>
            <a:ext cx="122501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rtl="0"/>
            <a:r>
              <a:rPr lang="en-US" dirty="0">
                <a:solidFill>
                  <a:srgbClr val="FFCA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Design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9" name="صورة المقطع 48">
                <a:extLst>
                  <a:ext uri="{FF2B5EF4-FFF2-40B4-BE49-F238E27FC236}">
                    <a16:creationId xmlns:a16="http://schemas.microsoft.com/office/drawing/2014/main" id="{0D811CC1-702F-4670-9C98-3A66A509B5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3022723"/>
                  </p:ext>
                </p:extLst>
              </p:nvPr>
            </p:nvGraphicFramePr>
            <p:xfrm>
              <a:off x="3416855" y="4388184"/>
              <a:ext cx="1960286" cy="1102659"/>
            </p:xfrm>
            <a:graphic>
              <a:graphicData uri="http://schemas.microsoft.com/office/powerpoint/2016/sectionzoom">
                <psez:sectionZm>
                  <psez:sectionZmObj sectionId="{7F2BE093-193B-4B8D-B694-3604ABBFDC9C}">
                    <psez:zmPr id="{BF76A783-52E4-457D-8BCA-B888D9031DA3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0286" cy="1102659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9" name="صورة المقطع 4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811CC1-702F-4670-9C98-3A66A509B5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6855" y="4388184"/>
                <a:ext cx="1960286" cy="1102659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4" name="صورة المقطع 63">
                <a:extLst>
                  <a:ext uri="{FF2B5EF4-FFF2-40B4-BE49-F238E27FC236}">
                    <a16:creationId xmlns:a16="http://schemas.microsoft.com/office/drawing/2014/main" id="{C7013F50-505B-4143-A9F0-6F0EA41D3B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259676"/>
                  </p:ext>
                </p:extLst>
              </p:nvPr>
            </p:nvGraphicFramePr>
            <p:xfrm>
              <a:off x="1385003" y="2106923"/>
              <a:ext cx="1960286" cy="1102661"/>
            </p:xfrm>
            <a:graphic>
              <a:graphicData uri="http://schemas.microsoft.com/office/powerpoint/2016/sectionzoom">
                <psez:sectionZm>
                  <psez:sectionZmObj sectionId="{7F07CCE0-F950-4C9E-9647-E3115ACF90EF}">
                    <psez:zmPr id="{5F3CACFA-BB55-4AA8-A32D-57B0B1442783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0286" cy="110266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4" name="صورة المقطع 6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7013F50-505B-4143-A9F0-6F0EA41D3B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5003" y="2106923"/>
                <a:ext cx="1960286" cy="110266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mc:Fallback>
      </mc:AlternateContent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46FD8B8F-DD6A-4996-ACC3-BAD534C2A030}"/>
              </a:ext>
            </a:extLst>
          </p:cNvPr>
          <p:cNvCxnSpPr>
            <a:cxnSpLocks/>
          </p:cNvCxnSpPr>
          <p:nvPr/>
        </p:nvCxnSpPr>
        <p:spPr>
          <a:xfrm flipH="1">
            <a:off x="6450000" y="3112148"/>
            <a:ext cx="12148" cy="640953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صورة المقطع 7">
                <a:extLst>
                  <a:ext uri="{FF2B5EF4-FFF2-40B4-BE49-F238E27FC236}">
                    <a16:creationId xmlns:a16="http://schemas.microsoft.com/office/drawing/2014/main" id="{94CA02CF-990E-470F-8F07-7E25D37B2F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2583820"/>
                  </p:ext>
                </p:extLst>
              </p:nvPr>
            </p:nvGraphicFramePr>
            <p:xfrm>
              <a:off x="5469857" y="2006340"/>
              <a:ext cx="1960285" cy="1102660"/>
            </p:xfrm>
            <a:graphic>
              <a:graphicData uri="http://schemas.microsoft.com/office/powerpoint/2016/sectionzoom">
                <psez:sectionZm>
                  <psez:sectionZmObj sectionId="{75B31815-E1FD-4571-98A2-0E538DC1C245}">
                    <psez:zmPr id="{1608C289-05D4-4AFB-BE50-72A38B89D548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0285" cy="110266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صورة المقطع 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4CA02CF-990E-470F-8F07-7E25D37B2F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69857" y="2006340"/>
                <a:ext cx="1960285" cy="1102660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mc:Fallback>
      </mc:AlternateContent>
      <p:sp>
        <p:nvSpPr>
          <p:cNvPr id="19" name="مستطيل 18">
            <a:extLst>
              <a:ext uri="{FF2B5EF4-FFF2-40B4-BE49-F238E27FC236}">
                <a16:creationId xmlns:a16="http://schemas.microsoft.com/office/drawing/2014/main" id="{2AC9E7FA-A556-435D-9F02-472B1DA02583}"/>
              </a:ext>
            </a:extLst>
          </p:cNvPr>
          <p:cNvSpPr/>
          <p:nvPr/>
        </p:nvSpPr>
        <p:spPr>
          <a:xfrm>
            <a:off x="5247755" y="1673689"/>
            <a:ext cx="2322856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/>
            <a:r>
              <a:rPr lang="en-US" sz="1600" dirty="0">
                <a:solidFill>
                  <a:srgbClr val="FFCA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Contributions</a:t>
            </a:r>
          </a:p>
        </p:txBody>
      </p: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4C8EF1CC-E97F-4F7A-9980-ADC7933B9CF2}"/>
              </a:ext>
            </a:extLst>
          </p:cNvPr>
          <p:cNvCxnSpPr>
            <a:cxnSpLocks/>
          </p:cNvCxnSpPr>
          <p:nvPr/>
        </p:nvCxnSpPr>
        <p:spPr>
          <a:xfrm flipH="1">
            <a:off x="8457368" y="3759200"/>
            <a:ext cx="12148" cy="640953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صورة المقطع 6">
                <a:extLst>
                  <a:ext uri="{FF2B5EF4-FFF2-40B4-BE49-F238E27FC236}">
                    <a16:creationId xmlns:a16="http://schemas.microsoft.com/office/drawing/2014/main" id="{EB06CD5B-42A9-477E-8698-8224B2473B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8855626"/>
                  </p:ext>
                </p:extLst>
              </p:nvPr>
            </p:nvGraphicFramePr>
            <p:xfrm>
              <a:off x="7481972" y="4404071"/>
              <a:ext cx="1950792" cy="1097321"/>
            </p:xfrm>
            <a:graphic>
              <a:graphicData uri="http://schemas.microsoft.com/office/powerpoint/2016/sectionzoom">
                <psez:sectionZm>
                  <psez:sectionZmObj sectionId="{5751CDC8-10B7-43A5-B888-DCDFC3DE7BF0}">
                    <psez:zmPr id="{4B7064C6-C9A0-4054-8735-16F869677CAC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0792" cy="109732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صورة المقطع 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B06CD5B-42A9-477E-8698-8224B2473B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1972" y="4404071"/>
                <a:ext cx="1950792" cy="109732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mc:Fallback>
      </mc:AlternateContent>
      <p:sp>
        <p:nvSpPr>
          <p:cNvPr id="26" name="مستطيل 25">
            <a:extLst>
              <a:ext uri="{FF2B5EF4-FFF2-40B4-BE49-F238E27FC236}">
                <a16:creationId xmlns:a16="http://schemas.microsoft.com/office/drawing/2014/main" id="{0C9EBC52-7678-4C3E-9219-4DB9258ECEE3}"/>
              </a:ext>
            </a:extLst>
          </p:cNvPr>
          <p:cNvSpPr/>
          <p:nvPr/>
        </p:nvSpPr>
        <p:spPr>
          <a:xfrm>
            <a:off x="7294865" y="5501392"/>
            <a:ext cx="1616009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/>
            <a:r>
              <a:rPr lang="ar-SA" dirty="0">
                <a:solidFill>
                  <a:srgbClr val="FFCA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FFCA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Work</a:t>
            </a: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09B6538B-FB59-4AEE-8424-1942B88854C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430721" y="3118738"/>
            <a:ext cx="12148" cy="640953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A9D4E298-A8B1-4CBF-BD5A-43830FBBD2AD}"/>
              </a:ext>
            </a:extLst>
          </p:cNvPr>
          <p:cNvSpPr/>
          <p:nvPr/>
        </p:nvSpPr>
        <p:spPr>
          <a:xfrm>
            <a:off x="9249949" y="1648272"/>
            <a:ext cx="1616009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solidFill>
                  <a:srgbClr val="FFCA2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صورة المقطع 2">
                <a:extLst>
                  <a:ext uri="{FF2B5EF4-FFF2-40B4-BE49-F238E27FC236}">
                    <a16:creationId xmlns:a16="http://schemas.microsoft.com/office/drawing/2014/main" id="{41CEEA95-C458-4B85-B65C-333113D038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6093230"/>
                  </p:ext>
                </p:extLst>
              </p:nvPr>
            </p:nvGraphicFramePr>
            <p:xfrm>
              <a:off x="9462727" y="2021916"/>
              <a:ext cx="1960284" cy="1093609"/>
            </p:xfrm>
            <a:graphic>
              <a:graphicData uri="http://schemas.microsoft.com/office/powerpoint/2016/sectionzoom">
                <psez:sectionZm>
                  <psez:sectionZmObj sectionId="{25FA11AF-7A3C-4150-BF3A-2F60ADB20562}">
                    <psez:zmPr id="{255DC3B1-BA92-44C4-B51C-7A48437601F4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0284" cy="1093609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صورة المقطع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41CEEA95-C458-4B85-B65C-333113D038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62727" y="2021916"/>
                <a:ext cx="1960284" cy="1093609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128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afety">
            <a:extLst>
              <a:ext uri="{FF2B5EF4-FFF2-40B4-BE49-F238E27FC236}">
                <a16:creationId xmlns:a16="http://schemas.microsoft.com/office/drawing/2014/main" id="{425B6A65-C266-4546-8AFA-2BC7C467BADA}"/>
              </a:ext>
            </a:extLst>
          </p:cNvPr>
          <p:cNvGrpSpPr/>
          <p:nvPr/>
        </p:nvGrpSpPr>
        <p:grpSpPr>
          <a:xfrm>
            <a:off x="5266953" y="4662917"/>
            <a:ext cx="663868" cy="643833"/>
            <a:chOff x="2091779" y="3989708"/>
            <a:chExt cx="461665" cy="461665"/>
          </a:xfrm>
        </p:grpSpPr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AF6621E0-6635-4075-941F-85916F1EBD1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رسم 39">
              <a:extLst>
                <a:ext uri="{FF2B5EF4-FFF2-40B4-BE49-F238E27FC236}">
                  <a16:creationId xmlns:a16="http://schemas.microsoft.com/office/drawing/2014/main" id="{54A3E2E4-32E8-4721-B5A0-538395C7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42" name="Time">
            <a:extLst>
              <a:ext uri="{FF2B5EF4-FFF2-40B4-BE49-F238E27FC236}">
                <a16:creationId xmlns:a16="http://schemas.microsoft.com/office/drawing/2014/main" id="{003F0C90-BDDE-4CE9-8FC5-CA669C97409C}"/>
              </a:ext>
            </a:extLst>
          </p:cNvPr>
          <p:cNvGrpSpPr/>
          <p:nvPr/>
        </p:nvGrpSpPr>
        <p:grpSpPr>
          <a:xfrm>
            <a:off x="3124031" y="1551464"/>
            <a:ext cx="663867" cy="643833"/>
            <a:chOff x="1276747" y="1252256"/>
            <a:chExt cx="461665" cy="461665"/>
          </a:xfrm>
        </p:grpSpPr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F6D0F44A-1D78-456A-8629-F4F6B4F60A7B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رسم 48">
              <a:extLst>
                <a:ext uri="{FF2B5EF4-FFF2-40B4-BE49-F238E27FC236}">
                  <a16:creationId xmlns:a16="http://schemas.microsoft.com/office/drawing/2014/main" id="{58704413-02D4-4FA5-BDC0-39A33E5E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51" name="Social">
            <a:extLst>
              <a:ext uri="{FF2B5EF4-FFF2-40B4-BE49-F238E27FC236}">
                <a16:creationId xmlns:a16="http://schemas.microsoft.com/office/drawing/2014/main" id="{809A8568-16D4-4AF8-A7BA-2BEF5CDEA987}"/>
              </a:ext>
            </a:extLst>
          </p:cNvPr>
          <p:cNvGrpSpPr/>
          <p:nvPr/>
        </p:nvGrpSpPr>
        <p:grpSpPr>
          <a:xfrm>
            <a:off x="4310754" y="2323053"/>
            <a:ext cx="684525" cy="663867"/>
            <a:chOff x="1860947" y="1921871"/>
            <a:chExt cx="461665" cy="461665"/>
          </a:xfrm>
        </p:grpSpPr>
        <p:sp>
          <p:nvSpPr>
            <p:cNvPr id="52" name="شكل بيضاوي 51">
              <a:extLst>
                <a:ext uri="{FF2B5EF4-FFF2-40B4-BE49-F238E27FC236}">
                  <a16:creationId xmlns:a16="http://schemas.microsoft.com/office/drawing/2014/main" id="{99050374-CD27-407F-84F2-105220470672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رسم 52">
              <a:extLst>
                <a:ext uri="{FF2B5EF4-FFF2-40B4-BE49-F238E27FC236}">
                  <a16:creationId xmlns:a16="http://schemas.microsoft.com/office/drawing/2014/main" id="{423A5B50-CB1C-4DDB-922F-DE05F18D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4" name="Traffic">
            <a:extLst>
              <a:ext uri="{FF2B5EF4-FFF2-40B4-BE49-F238E27FC236}">
                <a16:creationId xmlns:a16="http://schemas.microsoft.com/office/drawing/2014/main" id="{EEB660EC-5F07-45A8-84D1-224CAFA989E3}"/>
              </a:ext>
            </a:extLst>
          </p:cNvPr>
          <p:cNvGrpSpPr/>
          <p:nvPr/>
        </p:nvGrpSpPr>
        <p:grpSpPr>
          <a:xfrm>
            <a:off x="5025879" y="3431774"/>
            <a:ext cx="684525" cy="663867"/>
            <a:chOff x="2233480" y="2888810"/>
            <a:chExt cx="461665" cy="461665"/>
          </a:xfrm>
        </p:grpSpPr>
        <p:sp>
          <p:nvSpPr>
            <p:cNvPr id="55" name="شكل بيضاوي 54">
              <a:extLst>
                <a:ext uri="{FF2B5EF4-FFF2-40B4-BE49-F238E27FC236}">
                  <a16:creationId xmlns:a16="http://schemas.microsoft.com/office/drawing/2014/main" id="{F68000D8-38B5-46DF-B142-00E48DBDA8FE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رسم 55">
              <a:extLst>
                <a:ext uri="{FF2B5EF4-FFF2-40B4-BE49-F238E27FC236}">
                  <a16:creationId xmlns:a16="http://schemas.microsoft.com/office/drawing/2014/main" id="{EAC1A2CB-5B2E-42D9-9B49-AA39C30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285751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99B9131-222D-489F-AE73-784AA306A55D}"/>
              </a:ext>
            </a:extLst>
          </p:cNvPr>
          <p:cNvSpPr txBox="1"/>
          <p:nvPr/>
        </p:nvSpPr>
        <p:spPr>
          <a:xfrm>
            <a:off x="3763659" y="1610085"/>
            <a:ext cx="200766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Save Time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5B588D80-46A4-429B-9941-1FA49F108F94}"/>
              </a:ext>
            </a:extLst>
          </p:cNvPr>
          <p:cNvSpPr txBox="1"/>
          <p:nvPr/>
        </p:nvSpPr>
        <p:spPr>
          <a:xfrm>
            <a:off x="4995276" y="2413372"/>
            <a:ext cx="31983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Social Acceptance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6D6E1AA4-829E-46F4-B273-092C6B30816C}"/>
              </a:ext>
            </a:extLst>
          </p:cNvPr>
          <p:cNvSpPr txBox="1"/>
          <p:nvPr/>
        </p:nvSpPr>
        <p:spPr>
          <a:xfrm>
            <a:off x="5699771" y="3516878"/>
            <a:ext cx="259137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Reduce Traffic</a:t>
            </a:r>
          </a:p>
        </p:txBody>
      </p:sp>
      <p:sp>
        <p:nvSpPr>
          <p:cNvPr id="44" name="!!Intro">
            <a:extLst>
              <a:ext uri="{FF2B5EF4-FFF2-40B4-BE49-F238E27FC236}">
                <a16:creationId xmlns:a16="http://schemas.microsoft.com/office/drawing/2014/main" id="{E792AE10-D95E-434C-B1CE-126CAA59AC16}"/>
              </a:ext>
            </a:extLst>
          </p:cNvPr>
          <p:cNvSpPr txBox="1"/>
          <p:nvPr/>
        </p:nvSpPr>
        <p:spPr>
          <a:xfrm>
            <a:off x="652021" y="3740565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sp>
        <p:nvSpPr>
          <p:cNvPr id="45" name="!!Goals">
            <a:extLst>
              <a:ext uri="{FF2B5EF4-FFF2-40B4-BE49-F238E27FC236}">
                <a16:creationId xmlns:a16="http://schemas.microsoft.com/office/drawing/2014/main" id="{979F49F8-BF5E-4143-8202-3CA1823675C7}"/>
              </a:ext>
            </a:extLst>
          </p:cNvPr>
          <p:cNvSpPr txBox="1"/>
          <p:nvPr/>
        </p:nvSpPr>
        <p:spPr>
          <a:xfrm>
            <a:off x="719414" y="4552655"/>
            <a:ext cx="337546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B384B74A-A169-4CA4-85C3-60FAABD51C0B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9507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afety">
            <a:extLst>
              <a:ext uri="{FF2B5EF4-FFF2-40B4-BE49-F238E27FC236}">
                <a16:creationId xmlns:a16="http://schemas.microsoft.com/office/drawing/2014/main" id="{425B6A65-C266-4546-8AFA-2BC7C467BADA}"/>
              </a:ext>
            </a:extLst>
          </p:cNvPr>
          <p:cNvGrpSpPr/>
          <p:nvPr/>
        </p:nvGrpSpPr>
        <p:grpSpPr>
          <a:xfrm>
            <a:off x="5266953" y="4662917"/>
            <a:ext cx="663868" cy="643833"/>
            <a:chOff x="2091779" y="3989708"/>
            <a:chExt cx="461665" cy="461665"/>
          </a:xfrm>
        </p:grpSpPr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AF6621E0-6635-4075-941F-85916F1EBD1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رسم 39">
              <a:extLst>
                <a:ext uri="{FF2B5EF4-FFF2-40B4-BE49-F238E27FC236}">
                  <a16:creationId xmlns:a16="http://schemas.microsoft.com/office/drawing/2014/main" id="{54A3E2E4-32E8-4721-B5A0-538395C7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42" name="Time">
            <a:extLst>
              <a:ext uri="{FF2B5EF4-FFF2-40B4-BE49-F238E27FC236}">
                <a16:creationId xmlns:a16="http://schemas.microsoft.com/office/drawing/2014/main" id="{003F0C90-BDDE-4CE9-8FC5-CA669C97409C}"/>
              </a:ext>
            </a:extLst>
          </p:cNvPr>
          <p:cNvGrpSpPr/>
          <p:nvPr/>
        </p:nvGrpSpPr>
        <p:grpSpPr>
          <a:xfrm>
            <a:off x="3124031" y="1551464"/>
            <a:ext cx="663867" cy="643833"/>
            <a:chOff x="1276747" y="1252256"/>
            <a:chExt cx="461665" cy="461665"/>
          </a:xfrm>
        </p:grpSpPr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F6D0F44A-1D78-456A-8629-F4F6B4F60A7B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رسم 48">
              <a:extLst>
                <a:ext uri="{FF2B5EF4-FFF2-40B4-BE49-F238E27FC236}">
                  <a16:creationId xmlns:a16="http://schemas.microsoft.com/office/drawing/2014/main" id="{58704413-02D4-4FA5-BDC0-39A33E5E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51" name="Social">
            <a:extLst>
              <a:ext uri="{FF2B5EF4-FFF2-40B4-BE49-F238E27FC236}">
                <a16:creationId xmlns:a16="http://schemas.microsoft.com/office/drawing/2014/main" id="{809A8568-16D4-4AF8-A7BA-2BEF5CDEA987}"/>
              </a:ext>
            </a:extLst>
          </p:cNvPr>
          <p:cNvGrpSpPr/>
          <p:nvPr/>
        </p:nvGrpSpPr>
        <p:grpSpPr>
          <a:xfrm>
            <a:off x="4310754" y="2323053"/>
            <a:ext cx="684525" cy="663867"/>
            <a:chOff x="1860947" y="1921871"/>
            <a:chExt cx="461665" cy="461665"/>
          </a:xfrm>
        </p:grpSpPr>
        <p:sp>
          <p:nvSpPr>
            <p:cNvPr id="52" name="شكل بيضاوي 51">
              <a:extLst>
                <a:ext uri="{FF2B5EF4-FFF2-40B4-BE49-F238E27FC236}">
                  <a16:creationId xmlns:a16="http://schemas.microsoft.com/office/drawing/2014/main" id="{99050374-CD27-407F-84F2-105220470672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رسم 52">
              <a:extLst>
                <a:ext uri="{FF2B5EF4-FFF2-40B4-BE49-F238E27FC236}">
                  <a16:creationId xmlns:a16="http://schemas.microsoft.com/office/drawing/2014/main" id="{423A5B50-CB1C-4DDB-922F-DE05F18D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4" name="Traffic">
            <a:extLst>
              <a:ext uri="{FF2B5EF4-FFF2-40B4-BE49-F238E27FC236}">
                <a16:creationId xmlns:a16="http://schemas.microsoft.com/office/drawing/2014/main" id="{EEB660EC-5F07-45A8-84D1-224CAFA989E3}"/>
              </a:ext>
            </a:extLst>
          </p:cNvPr>
          <p:cNvGrpSpPr/>
          <p:nvPr/>
        </p:nvGrpSpPr>
        <p:grpSpPr>
          <a:xfrm>
            <a:off x="5025879" y="3431774"/>
            <a:ext cx="684525" cy="663867"/>
            <a:chOff x="2233480" y="2888810"/>
            <a:chExt cx="461665" cy="461665"/>
          </a:xfrm>
        </p:grpSpPr>
        <p:sp>
          <p:nvSpPr>
            <p:cNvPr id="55" name="شكل بيضاوي 54">
              <a:extLst>
                <a:ext uri="{FF2B5EF4-FFF2-40B4-BE49-F238E27FC236}">
                  <a16:creationId xmlns:a16="http://schemas.microsoft.com/office/drawing/2014/main" id="{F68000D8-38B5-46DF-B142-00E48DBDA8FE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رسم 55">
              <a:extLst>
                <a:ext uri="{FF2B5EF4-FFF2-40B4-BE49-F238E27FC236}">
                  <a16:creationId xmlns:a16="http://schemas.microsoft.com/office/drawing/2014/main" id="{EAC1A2CB-5B2E-42D9-9B49-AA39C30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1216673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99B9131-222D-489F-AE73-784AA306A55D}"/>
              </a:ext>
            </a:extLst>
          </p:cNvPr>
          <p:cNvSpPr txBox="1"/>
          <p:nvPr/>
        </p:nvSpPr>
        <p:spPr>
          <a:xfrm>
            <a:off x="3763659" y="1610085"/>
            <a:ext cx="200766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Save Time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5B588D80-46A4-429B-9941-1FA49F108F94}"/>
              </a:ext>
            </a:extLst>
          </p:cNvPr>
          <p:cNvSpPr txBox="1"/>
          <p:nvPr/>
        </p:nvSpPr>
        <p:spPr>
          <a:xfrm>
            <a:off x="4995276" y="2413372"/>
            <a:ext cx="31983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Social Acceptance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6D6E1AA4-829E-46F4-B273-092C6B30816C}"/>
              </a:ext>
            </a:extLst>
          </p:cNvPr>
          <p:cNvSpPr txBox="1"/>
          <p:nvPr/>
        </p:nvSpPr>
        <p:spPr>
          <a:xfrm>
            <a:off x="5699771" y="3516878"/>
            <a:ext cx="259137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Reduce Traffic</a:t>
            </a:r>
          </a:p>
        </p:txBody>
      </p:sp>
      <p:sp>
        <p:nvSpPr>
          <p:cNvPr id="60" name="مربع نص 59">
            <a:extLst>
              <a:ext uri="{FF2B5EF4-FFF2-40B4-BE49-F238E27FC236}">
                <a16:creationId xmlns:a16="http://schemas.microsoft.com/office/drawing/2014/main" id="{6EDFF5F5-45B1-403F-AEEF-993F85D52501}"/>
              </a:ext>
            </a:extLst>
          </p:cNvPr>
          <p:cNvSpPr txBox="1"/>
          <p:nvPr/>
        </p:nvSpPr>
        <p:spPr>
          <a:xfrm>
            <a:off x="5668736" y="4781335"/>
            <a:ext cx="275606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More Safety</a:t>
            </a:r>
          </a:p>
        </p:txBody>
      </p:sp>
      <p:sp>
        <p:nvSpPr>
          <p:cNvPr id="44" name="!!Intro">
            <a:extLst>
              <a:ext uri="{FF2B5EF4-FFF2-40B4-BE49-F238E27FC236}">
                <a16:creationId xmlns:a16="http://schemas.microsoft.com/office/drawing/2014/main" id="{573844A7-24DE-47C5-A640-E63DB2C9D27B}"/>
              </a:ext>
            </a:extLst>
          </p:cNvPr>
          <p:cNvSpPr txBox="1"/>
          <p:nvPr/>
        </p:nvSpPr>
        <p:spPr>
          <a:xfrm>
            <a:off x="652021" y="3740565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sp>
        <p:nvSpPr>
          <p:cNvPr id="45" name="!!Goals">
            <a:extLst>
              <a:ext uri="{FF2B5EF4-FFF2-40B4-BE49-F238E27FC236}">
                <a16:creationId xmlns:a16="http://schemas.microsoft.com/office/drawing/2014/main" id="{1B45F159-D290-4FE8-841A-6E920B9D69F5}"/>
              </a:ext>
            </a:extLst>
          </p:cNvPr>
          <p:cNvSpPr txBox="1"/>
          <p:nvPr/>
        </p:nvSpPr>
        <p:spPr>
          <a:xfrm>
            <a:off x="719414" y="4552655"/>
            <a:ext cx="337546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F34E468A-F8F7-46FD-9A8E-F5F51FA16D0B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9664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مستطيل 34">
            <a:extLst>
              <a:ext uri="{FF2B5EF4-FFF2-40B4-BE49-F238E27FC236}">
                <a16:creationId xmlns:a16="http://schemas.microsoft.com/office/drawing/2014/main" id="{0793EF78-F11F-423B-8A46-E36BE73FF4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رسم 36">
            <a:extLst>
              <a:ext uri="{FF2B5EF4-FFF2-40B4-BE49-F238E27FC236}">
                <a16:creationId xmlns:a16="http://schemas.microsoft.com/office/drawing/2014/main" id="{3B81BC1E-9BD9-4A86-A043-BF8FB2362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2900" y="14859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00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رابط مستقيم 61">
            <a:extLst>
              <a:ext uri="{FF2B5EF4-FFF2-40B4-BE49-F238E27FC236}">
                <a16:creationId xmlns:a16="http://schemas.microsoft.com/office/drawing/2014/main" id="{9B596327-8B35-48BF-8DB7-70265938C4B8}"/>
              </a:ext>
            </a:extLst>
          </p:cNvPr>
          <p:cNvCxnSpPr>
            <a:cxnSpLocks/>
          </p:cNvCxnSpPr>
          <p:nvPr/>
        </p:nvCxnSpPr>
        <p:spPr>
          <a:xfrm flipH="1">
            <a:off x="9263692" y="3302001"/>
            <a:ext cx="1031775" cy="88093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رابط مستقيم 56">
            <a:extLst>
              <a:ext uri="{FF2B5EF4-FFF2-40B4-BE49-F238E27FC236}">
                <a16:creationId xmlns:a16="http://schemas.microsoft.com/office/drawing/2014/main" id="{7F65A7FB-A453-49FB-A339-3C795B32CA7A}"/>
              </a:ext>
            </a:extLst>
          </p:cNvPr>
          <p:cNvCxnSpPr>
            <a:cxnSpLocks/>
          </p:cNvCxnSpPr>
          <p:nvPr/>
        </p:nvCxnSpPr>
        <p:spPr>
          <a:xfrm flipH="1" flipV="1">
            <a:off x="8063734" y="3302001"/>
            <a:ext cx="1131066" cy="86785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مستقيم 45">
            <a:extLst>
              <a:ext uri="{FF2B5EF4-FFF2-40B4-BE49-F238E27FC236}">
                <a16:creationId xmlns:a16="http://schemas.microsoft.com/office/drawing/2014/main" id="{1D5F1937-4AF1-433D-8D79-5701383E7775}"/>
              </a:ext>
            </a:extLst>
          </p:cNvPr>
          <p:cNvCxnSpPr>
            <a:cxnSpLocks/>
          </p:cNvCxnSpPr>
          <p:nvPr/>
        </p:nvCxnSpPr>
        <p:spPr>
          <a:xfrm flipV="1">
            <a:off x="6688902" y="3206523"/>
            <a:ext cx="1311330" cy="96333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مستقيم 42">
            <a:extLst>
              <a:ext uri="{FF2B5EF4-FFF2-40B4-BE49-F238E27FC236}">
                <a16:creationId xmlns:a16="http://schemas.microsoft.com/office/drawing/2014/main" id="{0EEC06BE-5D32-4014-A64C-34195D298BFA}"/>
              </a:ext>
            </a:extLst>
          </p:cNvPr>
          <p:cNvCxnSpPr>
            <a:cxnSpLocks/>
          </p:cNvCxnSpPr>
          <p:nvPr/>
        </p:nvCxnSpPr>
        <p:spPr>
          <a:xfrm flipH="1" flipV="1">
            <a:off x="5181130" y="3117624"/>
            <a:ext cx="1409989" cy="94301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مستقيم 33">
            <a:extLst>
              <a:ext uri="{FF2B5EF4-FFF2-40B4-BE49-F238E27FC236}">
                <a16:creationId xmlns:a16="http://schemas.microsoft.com/office/drawing/2014/main" id="{ECABB82D-99FE-430C-8FE0-AA10D83E2871}"/>
              </a:ext>
            </a:extLst>
          </p:cNvPr>
          <p:cNvCxnSpPr>
            <a:cxnSpLocks/>
          </p:cNvCxnSpPr>
          <p:nvPr/>
        </p:nvCxnSpPr>
        <p:spPr>
          <a:xfrm flipH="1">
            <a:off x="4070594" y="3117850"/>
            <a:ext cx="1168156" cy="10650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F0FCECB7-E678-4302-AD6B-EE83DB5526C1}"/>
              </a:ext>
            </a:extLst>
          </p:cNvPr>
          <p:cNvSpPr txBox="1"/>
          <p:nvPr/>
        </p:nvSpPr>
        <p:spPr>
          <a:xfrm>
            <a:off x="10812" y="155947"/>
            <a:ext cx="274469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UI Design</a:t>
            </a:r>
          </a:p>
        </p:txBody>
      </p:sp>
      <p:cxnSp>
        <p:nvCxnSpPr>
          <p:cNvPr id="47" name="رابط مستقيم 46">
            <a:extLst>
              <a:ext uri="{FF2B5EF4-FFF2-40B4-BE49-F238E27FC236}">
                <a16:creationId xmlns:a16="http://schemas.microsoft.com/office/drawing/2014/main" id="{7718DDD4-BABA-4A99-A4E1-2EEF91A09FBE}"/>
              </a:ext>
            </a:extLst>
          </p:cNvPr>
          <p:cNvCxnSpPr>
            <a:cxnSpLocks/>
          </p:cNvCxnSpPr>
          <p:nvPr/>
        </p:nvCxnSpPr>
        <p:spPr>
          <a:xfrm>
            <a:off x="2928309" y="3034029"/>
            <a:ext cx="961541" cy="102660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BBC2196A-6944-4350-A6E8-7AB3B7930A62}"/>
              </a:ext>
            </a:extLst>
          </p:cNvPr>
          <p:cNvCxnSpPr>
            <a:cxnSpLocks/>
          </p:cNvCxnSpPr>
          <p:nvPr/>
        </p:nvCxnSpPr>
        <p:spPr>
          <a:xfrm flipV="1">
            <a:off x="1482381" y="3034029"/>
            <a:ext cx="1265186" cy="891997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صورة الشريحة 11">
                <a:extLst>
                  <a:ext uri="{FF2B5EF4-FFF2-40B4-BE49-F238E27FC236}">
                    <a16:creationId xmlns:a16="http://schemas.microsoft.com/office/drawing/2014/main" id="{80FD02C8-0334-4E60-AF45-9E969977F5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2381" y="2537031"/>
              <a:ext cx="1843114" cy="1036751"/>
            </p:xfrm>
            <a:graphic>
              <a:graphicData uri="http://schemas.microsoft.com/office/powerpoint/2016/slidezoom">
                <pslz:sldZm>
                  <pslz:sldZmObj sldId="283" cId="4073626276">
                    <pslz:zmPr id="{18FDBEC0-BF33-4BB4-BA31-A86BBEDA61F5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3114" cy="1036751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صورة الشريحة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0FD02C8-0334-4E60-AF45-9E969977F5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2381" y="2537031"/>
                <a:ext cx="1843114" cy="1036751"/>
              </a:xfrm>
              <a:prstGeom prst="rect">
                <a:avLst/>
              </a:prstGeom>
              <a:ln w="12700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صورة الشريحة 13">
                <a:extLst>
                  <a:ext uri="{FF2B5EF4-FFF2-40B4-BE49-F238E27FC236}">
                    <a16:creationId xmlns:a16="http://schemas.microsoft.com/office/drawing/2014/main" id="{9B07F638-7E30-4B72-9F3C-7DC9A8A38B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2835" y="3664560"/>
              <a:ext cx="1843114" cy="1036752"/>
            </p:xfrm>
            <a:graphic>
              <a:graphicData uri="http://schemas.microsoft.com/office/powerpoint/2016/slidezoom">
                <pslz:sldZm>
                  <pslz:sldZmObj sldId="281" cId="2625624401">
                    <pslz:zmPr id="{A8B32193-AE26-488A-A44D-8000B77FC361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3114" cy="1036752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صورة الشريحة 1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B07F638-7E30-4B72-9F3C-7DC9A8A38B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2835" y="3664560"/>
                <a:ext cx="1843114" cy="1036752"/>
              </a:xfrm>
              <a:prstGeom prst="rect">
                <a:avLst/>
              </a:prstGeom>
              <a:ln w="12700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صورة الشريحة 25">
                <a:extLst>
                  <a:ext uri="{FF2B5EF4-FFF2-40B4-BE49-F238E27FC236}">
                    <a16:creationId xmlns:a16="http://schemas.microsoft.com/office/drawing/2014/main" id="{9ED2DCD6-925A-4FBF-AB16-1346702797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812" y="3664560"/>
              <a:ext cx="1843113" cy="1036751"/>
            </p:xfrm>
            <a:graphic>
              <a:graphicData uri="http://schemas.microsoft.com/office/powerpoint/2016/slidezoom">
                <pslz:sldZm>
                  <pslz:sldZmObj sldId="280" cId="830364291">
                    <pslz:zmPr id="{F94489F7-6ACF-45A1-8833-A30BF194680A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3113" cy="1036751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صورة الشريحة 2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ED2DCD6-925A-4FBF-AB16-1346702797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12" y="3664560"/>
                <a:ext cx="1843113" cy="1036751"/>
              </a:xfrm>
              <a:prstGeom prst="rect">
                <a:avLst/>
              </a:prstGeom>
              <a:ln w="12700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صورة الشريحة 24">
                <a:extLst>
                  <a:ext uri="{FF2B5EF4-FFF2-40B4-BE49-F238E27FC236}">
                    <a16:creationId xmlns:a16="http://schemas.microsoft.com/office/drawing/2014/main" id="{5B151CF6-8B1C-48F4-80B7-95170C2A05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1749" y="2572277"/>
              <a:ext cx="1843114" cy="1046894"/>
            </p:xfrm>
            <a:graphic>
              <a:graphicData uri="http://schemas.microsoft.com/office/powerpoint/2016/slidezoom">
                <pslz:sldZm>
                  <pslz:sldZmObj sldId="308" cId="2643572340">
                    <pslz:zmPr id="{55DEE837-7757-4DBD-9B74-07368262B441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3114" cy="10468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صورة الشريحة 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B151CF6-8B1C-48F4-80B7-95170C2A05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1749" y="2572277"/>
                <a:ext cx="1843114" cy="10468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صورة الشريحة 30">
                <a:extLst>
                  <a:ext uri="{FF2B5EF4-FFF2-40B4-BE49-F238E27FC236}">
                    <a16:creationId xmlns:a16="http://schemas.microsoft.com/office/drawing/2014/main" id="{E17ECDC6-4076-4382-9354-87A91F9D1D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36533" y="3651477"/>
              <a:ext cx="1843115" cy="1036752"/>
            </p:xfrm>
            <a:graphic>
              <a:graphicData uri="http://schemas.microsoft.com/office/powerpoint/2016/slidezoom">
                <pslz:sldZm>
                  <pslz:sldZmObj sldId="306" cId="1134566804">
                    <pslz:zmPr id="{452E3EC5-9449-43DB-85CB-27072F30F289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3115" cy="103675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صورة الشريحة 3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E17ECDC6-4076-4382-9354-87A91F9D1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6533" y="3651477"/>
                <a:ext cx="1843115" cy="1036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صورة الشريحة 32">
                <a:extLst>
                  <a:ext uri="{FF2B5EF4-FFF2-40B4-BE49-F238E27FC236}">
                    <a16:creationId xmlns:a16="http://schemas.microsoft.com/office/drawing/2014/main" id="{D8C39464-71C2-4DA2-8CB3-543089E6BF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58948" y="2549585"/>
              <a:ext cx="1861144" cy="1046893"/>
            </p:xfrm>
            <a:graphic>
              <a:graphicData uri="http://schemas.microsoft.com/office/powerpoint/2016/slidezoom">
                <pslz:sldZm>
                  <pslz:sldZmObj sldId="307" cId="3659467986">
                    <pslz:zmPr id="{E5036708-C106-4D85-B766-924FE91CD7D1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61144" cy="104689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صورة الشريحة 3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D8C39464-71C2-4DA2-8CB3-543089E6BF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8948" y="2549585"/>
                <a:ext cx="1861144" cy="104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صورة الشريحة 49">
                <a:extLst>
                  <a:ext uri="{FF2B5EF4-FFF2-40B4-BE49-F238E27FC236}">
                    <a16:creationId xmlns:a16="http://schemas.microsoft.com/office/drawing/2014/main" id="{365B5258-856D-48F1-87B8-50777B7A0B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03005" y="3674571"/>
              <a:ext cx="1845360" cy="1056089"/>
            </p:xfrm>
            <a:graphic>
              <a:graphicData uri="http://schemas.microsoft.com/office/powerpoint/2016/slidezoom">
                <pslz:sldZm>
                  <pslz:sldZmObj sldId="309" cId="835393202">
                    <pslz:zmPr id="{13809493-FCA3-4CAB-9194-5F64F0FC0ECF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5360" cy="105608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صورة الشريحة 49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365B5258-856D-48F1-87B8-50777B7A0B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03005" y="3674571"/>
                <a:ext cx="1845360" cy="1056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صورة الشريحة 60">
                <a:extLst>
                  <a:ext uri="{FF2B5EF4-FFF2-40B4-BE49-F238E27FC236}">
                    <a16:creationId xmlns:a16="http://schemas.microsoft.com/office/drawing/2014/main" id="{29F6A50F-A552-4B59-B392-95B9DE7B4E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00932" y="2534490"/>
              <a:ext cx="1864979" cy="1063832"/>
            </p:xfrm>
            <a:graphic>
              <a:graphicData uri="http://schemas.microsoft.com/office/powerpoint/2016/slidezoom">
                <pslz:sldZm>
                  <pslz:sldZmObj sldId="284" cId="2631435809">
                    <pslz:zmPr id="{7D687E82-EFF3-465F-982F-E3AD207EFD9A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64979" cy="106383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صورة الشريحة 60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29F6A50F-A552-4B59-B392-95B9DE7B4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00932" y="2534490"/>
                <a:ext cx="1864979" cy="1063832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مربع نص 66">
            <a:extLst>
              <a:ext uri="{FF2B5EF4-FFF2-40B4-BE49-F238E27FC236}">
                <a16:creationId xmlns:a16="http://schemas.microsoft.com/office/drawing/2014/main" id="{796A3CBE-AFA7-46FD-BD9A-95314975A4F4}"/>
              </a:ext>
            </a:extLst>
          </p:cNvPr>
          <p:cNvSpPr txBox="1"/>
          <p:nvPr/>
        </p:nvSpPr>
        <p:spPr>
          <a:xfrm>
            <a:off x="290546" y="693001"/>
            <a:ext cx="436412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latin typeface="Dubai" panose="020B0503030403030204" pitchFamily="34" charset="-78"/>
                <a:cs typeface="Dubai" panose="020B0503030403030204" pitchFamily="34" charset="-78"/>
              </a:rPr>
              <a:t>Functional Requirements</a:t>
            </a:r>
          </a:p>
          <a:p>
            <a:pPr algn="l" rtl="0"/>
            <a:r>
              <a:rPr lang="en-US" sz="2800" b="1" dirty="0">
                <a:latin typeface="Dubai" panose="020B0503030403030204" pitchFamily="34" charset="-78"/>
                <a:cs typeface="Dubai" panose="020B0503030403030204" pitchFamily="34" charset="-78"/>
              </a:rPr>
              <a:t>&amp; Snapshots</a:t>
            </a:r>
          </a:p>
        </p:txBody>
      </p:sp>
    </p:spTree>
    <p:extLst>
      <p:ext uri="{BB962C8B-B14F-4D97-AF65-F5344CB8AC3E}">
        <p14:creationId xmlns:p14="http://schemas.microsoft.com/office/powerpoint/2010/main" val="323033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B25DC9C-E76C-4832-94DF-EB0731D1A25E}"/>
              </a:ext>
            </a:extLst>
          </p:cNvPr>
          <p:cNvSpPr/>
          <p:nvPr/>
        </p:nvSpPr>
        <p:spPr>
          <a:xfrm>
            <a:off x="5532438" y="133034"/>
            <a:ext cx="6578675" cy="6578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رسم 22">
            <a:extLst>
              <a:ext uri="{FF2B5EF4-FFF2-40B4-BE49-F238E27FC236}">
                <a16:creationId xmlns:a16="http://schemas.microsoft.com/office/drawing/2014/main" id="{19B00009-EB7B-41A3-8380-B774F75F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37" name="مجموعة 36">
            <a:extLst>
              <a:ext uri="{FF2B5EF4-FFF2-40B4-BE49-F238E27FC236}">
                <a16:creationId xmlns:a16="http://schemas.microsoft.com/office/drawing/2014/main" id="{BE09406D-CF1E-4047-9207-DC3188FD2886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40" name="مستطيل: زوايا مستديرة 39">
              <a:extLst>
                <a:ext uri="{FF2B5EF4-FFF2-40B4-BE49-F238E27FC236}">
                  <a16:creationId xmlns:a16="http://schemas.microsoft.com/office/drawing/2014/main" id="{91B1E238-C05D-41DB-B584-4CB087DA5D20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1" name="مربع نص 40">
              <a:extLst>
                <a:ext uri="{FF2B5EF4-FFF2-40B4-BE49-F238E27FC236}">
                  <a16:creationId xmlns:a16="http://schemas.microsoft.com/office/drawing/2014/main" id="{3DDA3AFE-50C3-4BE4-8DF1-F52104815D41}"/>
                </a:ext>
              </a:extLst>
            </p:cNvPr>
            <p:cNvSpPr txBox="1"/>
            <p:nvPr/>
          </p:nvSpPr>
          <p:spPr>
            <a:xfrm>
              <a:off x="284037" y="1312260"/>
              <a:ext cx="2099771" cy="35432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Home Screen</a:t>
              </a:r>
            </a:p>
          </p:txBody>
        </p:sp>
      </p:grpSp>
      <p:grpSp>
        <p:nvGrpSpPr>
          <p:cNvPr id="20" name="مجموعة 19">
            <a:extLst>
              <a:ext uri="{FF2B5EF4-FFF2-40B4-BE49-F238E27FC236}">
                <a16:creationId xmlns:a16="http://schemas.microsoft.com/office/drawing/2014/main" id="{145A5AA1-0712-4261-B671-B863F84BB7C8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33" name="رابط مستقيم 32">
              <a:extLst>
                <a:ext uri="{FF2B5EF4-FFF2-40B4-BE49-F238E27FC236}">
                  <a16:creationId xmlns:a16="http://schemas.microsoft.com/office/drawing/2014/main" id="{4C0A16A9-43EF-484C-9AFC-668CF7E49F20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F9E3F46C-ED54-4B01-920F-FF4AAB31B501}"/>
                </a:ext>
              </a:extLst>
            </p:cNvPr>
            <p:cNvCxnSpPr>
              <a:cxnSpLocks/>
              <a:stCxn id="35" idx="7"/>
              <a:endCxn id="36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3122C8B6-35CF-403E-AF35-BF147426066B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6" name="شكل بيضاوي 35">
              <a:extLst>
                <a:ext uri="{FF2B5EF4-FFF2-40B4-BE49-F238E27FC236}">
                  <a16:creationId xmlns:a16="http://schemas.microsoft.com/office/drawing/2014/main" id="{E444BD03-5949-4ADE-9710-CD87EC57DAB7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EEA106BB-F954-4741-A035-09836BDF47BF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39" name="رابط مستقيم 38">
              <a:extLst>
                <a:ext uri="{FF2B5EF4-FFF2-40B4-BE49-F238E27FC236}">
                  <a16:creationId xmlns:a16="http://schemas.microsoft.com/office/drawing/2014/main" id="{FC951D68-4C15-420F-B83F-E66EC15A53E4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رابط مستقيم 41">
              <a:extLst>
                <a:ext uri="{FF2B5EF4-FFF2-40B4-BE49-F238E27FC236}">
                  <a16:creationId xmlns:a16="http://schemas.microsoft.com/office/drawing/2014/main" id="{C29163EA-18DF-4275-8C22-346E1A7FE02E}"/>
                </a:ext>
              </a:extLst>
            </p:cNvPr>
            <p:cNvCxnSpPr>
              <a:cxnSpLocks/>
              <a:stCxn id="38" idx="7"/>
              <a:endCxn id="43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شكل بيضاوي 42">
              <a:extLst>
                <a:ext uri="{FF2B5EF4-FFF2-40B4-BE49-F238E27FC236}">
                  <a16:creationId xmlns:a16="http://schemas.microsoft.com/office/drawing/2014/main" id="{B1B8D573-6FD7-45EE-AA2F-9CC6EAD824EA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3273136C-049C-43CD-8EA8-E6A9032F913C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5" name="رابط مستقيم 44">
              <a:extLst>
                <a:ext uri="{FF2B5EF4-FFF2-40B4-BE49-F238E27FC236}">
                  <a16:creationId xmlns:a16="http://schemas.microsoft.com/office/drawing/2014/main" id="{47152DE6-6FA0-43AA-94B1-65A00B264C26}"/>
                </a:ext>
              </a:extLst>
            </p:cNvPr>
            <p:cNvCxnSpPr>
              <a:cxnSpLocks/>
              <a:stCxn id="47" idx="5"/>
              <a:endCxn id="48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FDD926B2-1252-4BB5-B247-1FAA1B757751}"/>
                </a:ext>
              </a:extLst>
            </p:cNvPr>
            <p:cNvCxnSpPr>
              <a:cxnSpLocks/>
              <a:stCxn id="44" idx="7"/>
              <a:endCxn id="47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978120BD-2436-4087-A3D5-81490A0E58C6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D0FE197D-2978-4CB5-8364-4A6FF97F2030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9" name="رابط مستقيم 48">
              <a:extLst>
                <a:ext uri="{FF2B5EF4-FFF2-40B4-BE49-F238E27FC236}">
                  <a16:creationId xmlns:a16="http://schemas.microsoft.com/office/drawing/2014/main" id="{483FEE62-683D-4490-9475-4319E52821F7}"/>
                </a:ext>
              </a:extLst>
            </p:cNvPr>
            <p:cNvCxnSpPr>
              <a:cxnSpLocks/>
              <a:stCxn id="48" idx="7"/>
              <a:endCxn id="50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شكل بيضاوي 49">
              <a:extLst>
                <a:ext uri="{FF2B5EF4-FFF2-40B4-BE49-F238E27FC236}">
                  <a16:creationId xmlns:a16="http://schemas.microsoft.com/office/drawing/2014/main" id="{4F8F38C9-327F-4087-A193-5C561F45AA82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pic>
        <p:nvPicPr>
          <p:cNvPr id="4" name="صورة 3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1A3131C5-543C-4B0D-843B-9CBF8CEAB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1346201"/>
            <a:ext cx="2370667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6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B25DC9C-E76C-4832-94DF-EB0731D1A25E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iphone">
            <a:extLst>
              <a:ext uri="{FF2B5EF4-FFF2-40B4-BE49-F238E27FC236}">
                <a16:creationId xmlns:a16="http://schemas.microsoft.com/office/drawing/2014/main" id="{CC75545D-3B96-4D40-B4B9-84E242386CF9}"/>
              </a:ext>
            </a:extLst>
          </p:cNvPr>
          <p:cNvGrpSpPr/>
          <p:nvPr/>
        </p:nvGrpSpPr>
        <p:grpSpPr>
          <a:xfrm>
            <a:off x="7456909" y="715819"/>
            <a:ext cx="2733152" cy="5498048"/>
            <a:chOff x="4825999" y="1930400"/>
            <a:chExt cx="2238001" cy="4501995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رسم 22">
              <a:extLst>
                <a:ext uri="{FF2B5EF4-FFF2-40B4-BE49-F238E27FC236}">
                  <a16:creationId xmlns:a16="http://schemas.microsoft.com/office/drawing/2014/main" id="{19B00009-EB7B-41A3-8380-B774F75F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5999" y="1930400"/>
              <a:ext cx="2238001" cy="4501995"/>
            </a:xfrm>
            <a:prstGeom prst="rect">
              <a:avLst/>
            </a:prstGeom>
          </p:spPr>
        </p:pic>
        <p:pic>
          <p:nvPicPr>
            <p:cNvPr id="24" name="صورة 23">
              <a:extLst>
                <a:ext uri="{FF2B5EF4-FFF2-40B4-BE49-F238E27FC236}">
                  <a16:creationId xmlns:a16="http://schemas.microsoft.com/office/drawing/2014/main" id="{8F19A14B-0CC1-4072-8E8E-4C3C4D528BB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463" y="2427103"/>
              <a:ext cx="1946275" cy="3487922"/>
            </a:xfrm>
            <a:prstGeom prst="rect">
              <a:avLst/>
            </a:prstGeom>
            <a:noFill/>
            <a:ln w="28575">
              <a:noFill/>
            </a:ln>
          </p:spPr>
        </p:pic>
      </p:grpSp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F370B008-DD7F-4620-9343-3CBD42438365}"/>
              </a:ext>
            </a:extLst>
          </p:cNvPr>
          <p:cNvGrpSpPr/>
          <p:nvPr/>
        </p:nvGrpSpPr>
        <p:grpSpPr>
          <a:xfrm>
            <a:off x="-7787285" y="348459"/>
            <a:ext cx="7561647" cy="639957"/>
            <a:chOff x="-424604" y="1278825"/>
            <a:chExt cx="3517053" cy="387755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53C7E77D-5439-4E7A-8A87-96670F6B39D4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88C9A136-635C-41E9-B519-2C24F5CF3D19}"/>
                </a:ext>
              </a:extLst>
            </p:cNvPr>
            <p:cNvSpPr txBox="1"/>
            <p:nvPr/>
          </p:nvSpPr>
          <p:spPr>
            <a:xfrm>
              <a:off x="-424604" y="1312260"/>
              <a:ext cx="3517053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Student Parent Control Panel Screen</a:t>
              </a:r>
            </a:p>
          </p:txBody>
        </p:sp>
      </p:grpSp>
      <p:grpSp>
        <p:nvGrpSpPr>
          <p:cNvPr id="34" name="مجموعة 33">
            <a:extLst>
              <a:ext uri="{FF2B5EF4-FFF2-40B4-BE49-F238E27FC236}">
                <a16:creationId xmlns:a16="http://schemas.microsoft.com/office/drawing/2014/main" id="{BC508F0A-1830-4416-97AD-D5E0E624BD3A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601B6EBB-01A4-4386-9E9B-E74635C95C09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رابط مستقيم 35">
              <a:extLst>
                <a:ext uri="{FF2B5EF4-FFF2-40B4-BE49-F238E27FC236}">
                  <a16:creationId xmlns:a16="http://schemas.microsoft.com/office/drawing/2014/main" id="{6A70B070-654C-48E2-9449-E8E6E5DB86DB}"/>
                </a:ext>
              </a:extLst>
            </p:cNvPr>
            <p:cNvCxnSpPr>
              <a:cxnSpLocks/>
              <a:stCxn id="37" idx="7"/>
              <a:endCxn id="38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857922D6-BA86-4127-A974-D3DFF7646B29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EC7D3328-2A3B-40FB-93C0-7D48FF29C29C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9" name="شكل بيضاوي 38">
              <a:extLst>
                <a:ext uri="{FF2B5EF4-FFF2-40B4-BE49-F238E27FC236}">
                  <a16:creationId xmlns:a16="http://schemas.microsoft.com/office/drawing/2014/main" id="{10812F4F-9CF3-4993-B943-0D1E3A3DDBD6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0" name="رابط مستقيم 39">
              <a:extLst>
                <a:ext uri="{FF2B5EF4-FFF2-40B4-BE49-F238E27FC236}">
                  <a16:creationId xmlns:a16="http://schemas.microsoft.com/office/drawing/2014/main" id="{7654D6C1-0643-4693-A750-BCB90558604F}"/>
                </a:ext>
              </a:extLst>
            </p:cNvPr>
            <p:cNvCxnSpPr>
              <a:cxnSpLocks/>
              <a:stCxn id="42" idx="5"/>
              <a:endCxn id="43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رابط مستقيم 40">
              <a:extLst>
                <a:ext uri="{FF2B5EF4-FFF2-40B4-BE49-F238E27FC236}">
                  <a16:creationId xmlns:a16="http://schemas.microsoft.com/office/drawing/2014/main" id="{B7450F2E-4124-4216-BE14-9906121029CD}"/>
                </a:ext>
              </a:extLst>
            </p:cNvPr>
            <p:cNvCxnSpPr>
              <a:cxnSpLocks/>
              <a:stCxn id="39" idx="7"/>
              <a:endCxn id="42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شكل بيضاوي 41">
              <a:extLst>
                <a:ext uri="{FF2B5EF4-FFF2-40B4-BE49-F238E27FC236}">
                  <a16:creationId xmlns:a16="http://schemas.microsoft.com/office/drawing/2014/main" id="{C762626B-C3A1-437F-884A-23EBB30439A8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3" name="شكل بيضاوي 42">
              <a:extLst>
                <a:ext uri="{FF2B5EF4-FFF2-40B4-BE49-F238E27FC236}">
                  <a16:creationId xmlns:a16="http://schemas.microsoft.com/office/drawing/2014/main" id="{D8EE7383-9C84-48CB-A6AE-9A0AC7FE5CDF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4" name="رابط مستقيم 43">
              <a:extLst>
                <a:ext uri="{FF2B5EF4-FFF2-40B4-BE49-F238E27FC236}">
                  <a16:creationId xmlns:a16="http://schemas.microsoft.com/office/drawing/2014/main" id="{BC9E5269-0993-4058-B14C-FECB63DDDD45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رابط مستقيم 44">
              <a:extLst>
                <a:ext uri="{FF2B5EF4-FFF2-40B4-BE49-F238E27FC236}">
                  <a16:creationId xmlns:a16="http://schemas.microsoft.com/office/drawing/2014/main" id="{EB617A42-9312-4119-A01F-8B58670A5EA3}"/>
                </a:ext>
              </a:extLst>
            </p:cNvPr>
            <p:cNvCxnSpPr>
              <a:cxnSpLocks/>
              <a:stCxn id="43" idx="7"/>
              <a:endCxn id="46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B8A01775-37FF-4BE3-BDB2-25A443F2A153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F7402569-792F-41FD-8431-AB814847E259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8" name="رابط مستقيم 47">
              <a:extLst>
                <a:ext uri="{FF2B5EF4-FFF2-40B4-BE49-F238E27FC236}">
                  <a16:creationId xmlns:a16="http://schemas.microsoft.com/office/drawing/2014/main" id="{F3B52944-172E-4424-96A7-CBD1310DCED2}"/>
                </a:ext>
              </a:extLst>
            </p:cNvPr>
            <p:cNvCxnSpPr>
              <a:cxnSpLocks/>
              <a:stCxn id="47" idx="7"/>
              <a:endCxn id="49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شكل بيضاوي 48">
              <a:extLst>
                <a:ext uri="{FF2B5EF4-FFF2-40B4-BE49-F238E27FC236}">
                  <a16:creationId xmlns:a16="http://schemas.microsoft.com/office/drawing/2014/main" id="{A02F419C-6233-446A-9B19-9E315284BAA4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62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rgbClr val="DEA900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0B59B75C-DF6E-45F7-BD98-5D03F6326BF8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56171805-B19C-4939-B8FD-6D5D6E592DD6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F7039F2E-CC31-4339-B09B-2F540F061C4C}"/>
                </a:ext>
              </a:extLst>
            </p:cNvPr>
            <p:cNvSpPr txBox="1"/>
            <p:nvPr/>
          </p:nvSpPr>
          <p:spPr>
            <a:xfrm>
              <a:off x="4339" y="1312260"/>
              <a:ext cx="2659167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Student Attendance FR #1</a:t>
              </a:r>
            </a:p>
          </p:txBody>
        </p:sp>
      </p:grpSp>
      <p:pic>
        <p:nvPicPr>
          <p:cNvPr id="5" name="صورة 4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07AA3860-7BFB-4063-A8DF-1C089C770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61" y="1358900"/>
            <a:ext cx="2383789" cy="4222750"/>
          </a:xfrm>
          <a:prstGeom prst="rect">
            <a:avLst/>
          </a:prstGeom>
        </p:spPr>
      </p:pic>
      <p:grpSp>
        <p:nvGrpSpPr>
          <p:cNvPr id="34" name="مجموعة 33">
            <a:extLst>
              <a:ext uri="{FF2B5EF4-FFF2-40B4-BE49-F238E27FC236}">
                <a16:creationId xmlns:a16="http://schemas.microsoft.com/office/drawing/2014/main" id="{1DA4F383-49DC-4EF9-B174-B88CDE60078A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233DC7E4-C320-492D-BEB7-AA8EBA5703BC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رابط مستقيم 35">
              <a:extLst>
                <a:ext uri="{FF2B5EF4-FFF2-40B4-BE49-F238E27FC236}">
                  <a16:creationId xmlns:a16="http://schemas.microsoft.com/office/drawing/2014/main" id="{CA972B8D-7432-4128-84B4-6BED3B764F15}"/>
                </a:ext>
              </a:extLst>
            </p:cNvPr>
            <p:cNvCxnSpPr>
              <a:cxnSpLocks/>
              <a:stCxn id="37" idx="7"/>
              <a:endCxn id="38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8195C412-AC4C-40D9-ADB9-2C5E5E1F3261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86A67FE7-502F-4FDB-B121-C2BF4381B9E3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9" name="شكل بيضاوي 38">
              <a:extLst>
                <a:ext uri="{FF2B5EF4-FFF2-40B4-BE49-F238E27FC236}">
                  <a16:creationId xmlns:a16="http://schemas.microsoft.com/office/drawing/2014/main" id="{5F9AE799-61F7-45FD-A1E1-3AA86FEEEC15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cxnSp>
          <p:nvCxnSpPr>
            <p:cNvPr id="40" name="رابط مستقيم 39">
              <a:extLst>
                <a:ext uri="{FF2B5EF4-FFF2-40B4-BE49-F238E27FC236}">
                  <a16:creationId xmlns:a16="http://schemas.microsoft.com/office/drawing/2014/main" id="{F5100D21-92E7-448F-AF87-A191D5056BE4}"/>
                </a:ext>
              </a:extLst>
            </p:cNvPr>
            <p:cNvCxnSpPr>
              <a:cxnSpLocks/>
              <a:stCxn id="42" idx="5"/>
              <a:endCxn id="43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رابط مستقيم 40">
              <a:extLst>
                <a:ext uri="{FF2B5EF4-FFF2-40B4-BE49-F238E27FC236}">
                  <a16:creationId xmlns:a16="http://schemas.microsoft.com/office/drawing/2014/main" id="{7A19FCF4-2993-4F60-9754-0A065F7FF4DD}"/>
                </a:ext>
              </a:extLst>
            </p:cNvPr>
            <p:cNvCxnSpPr>
              <a:cxnSpLocks/>
              <a:stCxn id="39" idx="7"/>
              <a:endCxn id="42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شكل بيضاوي 41">
              <a:extLst>
                <a:ext uri="{FF2B5EF4-FFF2-40B4-BE49-F238E27FC236}">
                  <a16:creationId xmlns:a16="http://schemas.microsoft.com/office/drawing/2014/main" id="{4F45CB9A-9410-4033-A15F-517500E7B2FC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3" name="شكل بيضاوي 42">
              <a:extLst>
                <a:ext uri="{FF2B5EF4-FFF2-40B4-BE49-F238E27FC236}">
                  <a16:creationId xmlns:a16="http://schemas.microsoft.com/office/drawing/2014/main" id="{7E3CBE31-70CB-4795-B746-3C129AF0E355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4" name="رابط مستقيم 43">
              <a:extLst>
                <a:ext uri="{FF2B5EF4-FFF2-40B4-BE49-F238E27FC236}">
                  <a16:creationId xmlns:a16="http://schemas.microsoft.com/office/drawing/2014/main" id="{BC79AED9-A52A-4F96-B516-01025B85CF9D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رابط مستقيم 44">
              <a:extLst>
                <a:ext uri="{FF2B5EF4-FFF2-40B4-BE49-F238E27FC236}">
                  <a16:creationId xmlns:a16="http://schemas.microsoft.com/office/drawing/2014/main" id="{19040494-6FCB-448C-AF47-FC58FD1B2921}"/>
                </a:ext>
              </a:extLst>
            </p:cNvPr>
            <p:cNvCxnSpPr>
              <a:cxnSpLocks/>
              <a:stCxn id="43" idx="7"/>
              <a:endCxn id="46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1A74256D-049C-4053-8BE7-6527DFE306B4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C626F000-D153-468B-8C05-489B54B35602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8" name="رابط مستقيم 47">
              <a:extLst>
                <a:ext uri="{FF2B5EF4-FFF2-40B4-BE49-F238E27FC236}">
                  <a16:creationId xmlns:a16="http://schemas.microsoft.com/office/drawing/2014/main" id="{BA62E79B-1B80-4BA2-BEB5-1F6AC7DFA161}"/>
                </a:ext>
              </a:extLst>
            </p:cNvPr>
            <p:cNvCxnSpPr>
              <a:cxnSpLocks/>
              <a:stCxn id="47" idx="7"/>
              <a:endCxn id="49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شكل بيضاوي 48">
              <a:extLst>
                <a:ext uri="{FF2B5EF4-FFF2-40B4-BE49-F238E27FC236}">
                  <a16:creationId xmlns:a16="http://schemas.microsoft.com/office/drawing/2014/main" id="{AB423909-8B8C-4345-A8CE-5A3BF2699BCA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2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0B59B75C-DF6E-45F7-BD98-5D03F6326BF8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56171805-B19C-4939-B8FD-6D5D6E592DD6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F7039F2E-CC31-4339-B09B-2F540F061C4C}"/>
                </a:ext>
              </a:extLst>
            </p:cNvPr>
            <p:cNvSpPr txBox="1"/>
            <p:nvPr/>
          </p:nvSpPr>
          <p:spPr>
            <a:xfrm>
              <a:off x="-68053" y="1312260"/>
              <a:ext cx="2803952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Bus Driver Control Panel Screen</a:t>
              </a:r>
            </a:p>
          </p:txBody>
        </p:sp>
      </p:grpSp>
      <p:pic>
        <p:nvPicPr>
          <p:cNvPr id="3" name="صورة 2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4499B841-65FE-4E7E-B4A9-8108DD4A2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1350433"/>
            <a:ext cx="2374899" cy="4229100"/>
          </a:xfrm>
          <a:prstGeom prst="rect">
            <a:avLst/>
          </a:prstGeom>
        </p:spPr>
      </p:pic>
      <p:grpSp>
        <p:nvGrpSpPr>
          <p:cNvPr id="17" name="مجموعة 16">
            <a:extLst>
              <a:ext uri="{FF2B5EF4-FFF2-40B4-BE49-F238E27FC236}">
                <a16:creationId xmlns:a16="http://schemas.microsoft.com/office/drawing/2014/main" id="{12978B26-5CC1-4663-92DB-D78F0777EE4C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21" name="رابط مستقيم 20">
              <a:extLst>
                <a:ext uri="{FF2B5EF4-FFF2-40B4-BE49-F238E27FC236}">
                  <a16:creationId xmlns:a16="http://schemas.microsoft.com/office/drawing/2014/main" id="{25A9B7B1-4885-426B-BB70-30706B3DFE77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رابط مستقيم 22">
              <a:extLst>
                <a:ext uri="{FF2B5EF4-FFF2-40B4-BE49-F238E27FC236}">
                  <a16:creationId xmlns:a16="http://schemas.microsoft.com/office/drawing/2014/main" id="{3B3A6678-4048-4E09-A54B-05213FFD1226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شكل بيضاوي 33">
              <a:extLst>
                <a:ext uri="{FF2B5EF4-FFF2-40B4-BE49-F238E27FC236}">
                  <a16:creationId xmlns:a16="http://schemas.microsoft.com/office/drawing/2014/main" id="{140ACFCB-DD53-43B8-9501-C2F0CC4BC3EE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A7A370A8-4345-482C-B7A6-090267414BBA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6" name="شكل بيضاوي 35">
              <a:extLst>
                <a:ext uri="{FF2B5EF4-FFF2-40B4-BE49-F238E27FC236}">
                  <a16:creationId xmlns:a16="http://schemas.microsoft.com/office/drawing/2014/main" id="{891B4CCD-94DF-4D5E-8488-7C519776F6F2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37" name="رابط مستقيم 36">
              <a:extLst>
                <a:ext uri="{FF2B5EF4-FFF2-40B4-BE49-F238E27FC236}">
                  <a16:creationId xmlns:a16="http://schemas.microsoft.com/office/drawing/2014/main" id="{A224807A-D8BE-483F-93E5-514437CA1109}"/>
                </a:ext>
              </a:extLst>
            </p:cNvPr>
            <p:cNvCxnSpPr>
              <a:cxnSpLocks/>
              <a:stCxn id="39" idx="5"/>
              <a:endCxn id="40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B1864C8D-521C-41E8-9679-FAD7E90476A8}"/>
                </a:ext>
              </a:extLst>
            </p:cNvPr>
            <p:cNvCxnSpPr>
              <a:cxnSpLocks/>
              <a:stCxn id="36" idx="7"/>
              <a:endCxn id="39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شكل بيضاوي 38">
              <a:extLst>
                <a:ext uri="{FF2B5EF4-FFF2-40B4-BE49-F238E27FC236}">
                  <a16:creationId xmlns:a16="http://schemas.microsoft.com/office/drawing/2014/main" id="{293780A5-7DB1-4ACC-BDE5-8B99059869E7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D4F5B111-23D1-4356-BB70-25B69F5EE425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1" name="رابط مستقيم 40">
              <a:extLst>
                <a:ext uri="{FF2B5EF4-FFF2-40B4-BE49-F238E27FC236}">
                  <a16:creationId xmlns:a16="http://schemas.microsoft.com/office/drawing/2014/main" id="{5C4B0FC4-C43B-440C-9BD0-19254C5BB58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رابط مستقيم 41">
              <a:extLst>
                <a:ext uri="{FF2B5EF4-FFF2-40B4-BE49-F238E27FC236}">
                  <a16:creationId xmlns:a16="http://schemas.microsoft.com/office/drawing/2014/main" id="{287C85B5-82EE-47BF-95C8-C90CDF84E4B9}"/>
                </a:ext>
              </a:extLst>
            </p:cNvPr>
            <p:cNvCxnSpPr>
              <a:cxnSpLocks/>
              <a:stCxn id="40" idx="7"/>
              <a:endCxn id="43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شكل بيضاوي 42">
              <a:extLst>
                <a:ext uri="{FF2B5EF4-FFF2-40B4-BE49-F238E27FC236}">
                  <a16:creationId xmlns:a16="http://schemas.microsoft.com/office/drawing/2014/main" id="{DAB45669-C7F3-40B8-9550-951F520D4A33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7F82EF9A-95A6-4EFB-9432-CF52FA9433CE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5" name="رابط مستقيم 44">
              <a:extLst>
                <a:ext uri="{FF2B5EF4-FFF2-40B4-BE49-F238E27FC236}">
                  <a16:creationId xmlns:a16="http://schemas.microsoft.com/office/drawing/2014/main" id="{2A62C313-BDFB-4C55-8574-C00E5543D78C}"/>
                </a:ext>
              </a:extLst>
            </p:cNvPr>
            <p:cNvCxnSpPr>
              <a:cxnSpLocks/>
              <a:stCxn id="44" idx="7"/>
              <a:endCxn id="46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B67D8DFA-A07A-4F1E-AF3A-B51302D98DAB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57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0B59B75C-DF6E-45F7-BD98-5D03F6326BF8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56171805-B19C-4939-B8FD-6D5D6E592DD6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F7039F2E-CC31-4339-B09B-2F540F061C4C}"/>
                </a:ext>
              </a:extLst>
            </p:cNvPr>
            <p:cNvSpPr txBox="1"/>
            <p:nvPr/>
          </p:nvSpPr>
          <p:spPr>
            <a:xfrm>
              <a:off x="-230935" y="1312260"/>
              <a:ext cx="3129715" cy="35432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Bus Supervisor Control Panel Screen</a:t>
              </a:r>
            </a:p>
          </p:txBody>
        </p:sp>
      </p:grpSp>
      <p:pic>
        <p:nvPicPr>
          <p:cNvPr id="4" name="صورة 3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8239C9FB-5DD4-4938-B71B-F80B185B9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17" y="1348317"/>
            <a:ext cx="2372783" cy="4233333"/>
          </a:xfrm>
          <a:prstGeom prst="rect">
            <a:avLst/>
          </a:prstGeom>
        </p:spPr>
      </p:pic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A4E9F870-E1A0-4CC0-A571-A77EB8D083EF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23" name="رابط مستقيم 22">
              <a:extLst>
                <a:ext uri="{FF2B5EF4-FFF2-40B4-BE49-F238E27FC236}">
                  <a16:creationId xmlns:a16="http://schemas.microsoft.com/office/drawing/2014/main" id="{B694F864-1360-4CAF-88CB-12FEAD36B404}"/>
                </a:ext>
              </a:extLst>
            </p:cNvPr>
            <p:cNvCxnSpPr>
              <a:cxnSpLocks/>
              <a:stCxn id="36" idx="5"/>
              <a:endCxn id="37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EA2EE9B3-17AB-4368-841A-FFEA9AE40F52}"/>
                </a:ext>
              </a:extLst>
            </p:cNvPr>
            <p:cNvCxnSpPr>
              <a:cxnSpLocks/>
              <a:stCxn id="35" idx="7"/>
              <a:endCxn id="36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788ABDEC-853B-484A-8D0C-D98F5849EB41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6" name="شكل بيضاوي 35">
              <a:extLst>
                <a:ext uri="{FF2B5EF4-FFF2-40B4-BE49-F238E27FC236}">
                  <a16:creationId xmlns:a16="http://schemas.microsoft.com/office/drawing/2014/main" id="{F3B2C926-071D-4C44-B08D-2B840B05E7FE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C069C6D1-AE6B-412D-882D-188989BD6877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A3E0960B-608A-408C-94CA-0012117B8E5F}"/>
                </a:ext>
              </a:extLst>
            </p:cNvPr>
            <p:cNvCxnSpPr>
              <a:cxnSpLocks/>
              <a:stCxn id="40" idx="5"/>
              <a:endCxn id="41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رابط مستقيم 38">
              <a:extLst>
                <a:ext uri="{FF2B5EF4-FFF2-40B4-BE49-F238E27FC236}">
                  <a16:creationId xmlns:a16="http://schemas.microsoft.com/office/drawing/2014/main" id="{91EB4BD7-BD10-4137-935F-D11B3A502843}"/>
                </a:ext>
              </a:extLst>
            </p:cNvPr>
            <p:cNvCxnSpPr>
              <a:cxnSpLocks/>
              <a:stCxn id="37" idx="7"/>
              <a:endCxn id="40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53055591-85D0-436B-8A4B-CE7085E55C69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7CF755DE-2049-4165-A50B-6D62BDAFEFB7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cxnSp>
          <p:nvCxnSpPr>
            <p:cNvPr id="42" name="رابط مستقيم 41">
              <a:extLst>
                <a:ext uri="{FF2B5EF4-FFF2-40B4-BE49-F238E27FC236}">
                  <a16:creationId xmlns:a16="http://schemas.microsoft.com/office/drawing/2014/main" id="{64347EB0-BB48-4215-9FF9-E46C2FE81347}"/>
                </a:ext>
              </a:extLst>
            </p:cNvPr>
            <p:cNvCxnSpPr>
              <a:cxnSpLocks/>
              <a:stCxn id="44" idx="5"/>
              <a:endCxn id="45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رابط مستقيم 42">
              <a:extLst>
                <a:ext uri="{FF2B5EF4-FFF2-40B4-BE49-F238E27FC236}">
                  <a16:creationId xmlns:a16="http://schemas.microsoft.com/office/drawing/2014/main" id="{D431B59B-726E-412F-BC3A-D2A2A8007C24}"/>
                </a:ext>
              </a:extLst>
            </p:cNvPr>
            <p:cNvCxnSpPr>
              <a:cxnSpLocks/>
              <a:stCxn id="41" idx="7"/>
              <a:endCxn id="44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E2BFB05B-735D-4974-AFC6-783918005948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5" name="شكل بيضاوي 44">
              <a:extLst>
                <a:ext uri="{FF2B5EF4-FFF2-40B4-BE49-F238E27FC236}">
                  <a16:creationId xmlns:a16="http://schemas.microsoft.com/office/drawing/2014/main" id="{25C09A8A-2D9C-4AE5-A2EC-54E221501237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6593B01A-26FA-4935-BE33-73B19DEF194F}"/>
                </a:ext>
              </a:extLst>
            </p:cNvPr>
            <p:cNvCxnSpPr>
              <a:cxnSpLocks/>
              <a:stCxn id="45" idx="7"/>
              <a:endCxn id="47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68EE3D94-2D79-4C09-B96F-35F17243F266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566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rgbClr val="DEA900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0B59B75C-DF6E-45F7-BD98-5D03F6326BF8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56171805-B19C-4939-B8FD-6D5D6E592DD6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F7039F2E-CC31-4339-B09B-2F540F061C4C}"/>
                </a:ext>
              </a:extLst>
            </p:cNvPr>
            <p:cNvSpPr txBox="1"/>
            <p:nvPr/>
          </p:nvSpPr>
          <p:spPr>
            <a:xfrm>
              <a:off x="-56993" y="1312260"/>
              <a:ext cx="2781831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Student Information FR #2</a:t>
              </a:r>
            </a:p>
          </p:txBody>
        </p:sp>
      </p:grpSp>
      <p:pic>
        <p:nvPicPr>
          <p:cNvPr id="6" name="صورة 5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BD11A86C-6657-401B-A6DD-4AA1B984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13" y="1347789"/>
            <a:ext cx="2382837" cy="4227512"/>
          </a:xfrm>
          <a:prstGeom prst="rect">
            <a:avLst/>
          </a:prstGeom>
        </p:spPr>
      </p:pic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7DA81EB2-8357-42DD-9960-61473E0D62E0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23" name="رابط مستقيم 22">
              <a:extLst>
                <a:ext uri="{FF2B5EF4-FFF2-40B4-BE49-F238E27FC236}">
                  <a16:creationId xmlns:a16="http://schemas.microsoft.com/office/drawing/2014/main" id="{A5E3E839-3196-4682-8010-87958F3C016E}"/>
                </a:ext>
              </a:extLst>
            </p:cNvPr>
            <p:cNvCxnSpPr>
              <a:cxnSpLocks/>
              <a:stCxn id="36" idx="5"/>
              <a:endCxn id="37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10143963-1E16-43F4-AF32-7762D1711DCA}"/>
                </a:ext>
              </a:extLst>
            </p:cNvPr>
            <p:cNvCxnSpPr>
              <a:cxnSpLocks/>
              <a:stCxn id="35" idx="7"/>
              <a:endCxn id="36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3E148827-AC70-4E84-9304-6AA6FB0E012D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6" name="شكل بيضاوي 35">
              <a:extLst>
                <a:ext uri="{FF2B5EF4-FFF2-40B4-BE49-F238E27FC236}">
                  <a16:creationId xmlns:a16="http://schemas.microsoft.com/office/drawing/2014/main" id="{8C285FC7-AD36-4838-80B7-A1F69E4E4CCE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C2AA5246-7341-450F-9523-9FC7974B7551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7B72B103-2B1E-4109-B67B-CA2AB4CD8ADF}"/>
                </a:ext>
              </a:extLst>
            </p:cNvPr>
            <p:cNvCxnSpPr>
              <a:cxnSpLocks/>
              <a:stCxn id="40" idx="5"/>
              <a:endCxn id="41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رابط مستقيم 38">
              <a:extLst>
                <a:ext uri="{FF2B5EF4-FFF2-40B4-BE49-F238E27FC236}">
                  <a16:creationId xmlns:a16="http://schemas.microsoft.com/office/drawing/2014/main" id="{DD5770CA-3A89-4E74-B29A-CBA88249F9F6}"/>
                </a:ext>
              </a:extLst>
            </p:cNvPr>
            <p:cNvCxnSpPr>
              <a:cxnSpLocks/>
              <a:stCxn id="37" idx="7"/>
              <a:endCxn id="40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B715CFF9-3DD1-4035-B058-1919EAF828C8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851AEA67-5C8A-467B-B008-F87B9D07C2DC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2" name="رابط مستقيم 41">
              <a:extLst>
                <a:ext uri="{FF2B5EF4-FFF2-40B4-BE49-F238E27FC236}">
                  <a16:creationId xmlns:a16="http://schemas.microsoft.com/office/drawing/2014/main" id="{6CE790D0-B828-406F-AB55-79F924D80234}"/>
                </a:ext>
              </a:extLst>
            </p:cNvPr>
            <p:cNvCxnSpPr>
              <a:cxnSpLocks/>
              <a:stCxn id="44" idx="5"/>
              <a:endCxn id="45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رابط مستقيم 42">
              <a:extLst>
                <a:ext uri="{FF2B5EF4-FFF2-40B4-BE49-F238E27FC236}">
                  <a16:creationId xmlns:a16="http://schemas.microsoft.com/office/drawing/2014/main" id="{1E949F28-30BA-48AC-87DC-6EBF593C58DF}"/>
                </a:ext>
              </a:extLst>
            </p:cNvPr>
            <p:cNvCxnSpPr>
              <a:cxnSpLocks/>
              <a:stCxn id="41" idx="7"/>
              <a:endCxn id="44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23222D0A-B26A-463F-B99B-F3AE0388BAA5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45" name="شكل بيضاوي 44">
              <a:extLst>
                <a:ext uri="{FF2B5EF4-FFF2-40B4-BE49-F238E27FC236}">
                  <a16:creationId xmlns:a16="http://schemas.microsoft.com/office/drawing/2014/main" id="{1A2060AB-8669-447B-8112-6037B784CAB9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06D4AC77-A0F6-411F-8B79-5A6DF1A131AA}"/>
                </a:ext>
              </a:extLst>
            </p:cNvPr>
            <p:cNvCxnSpPr>
              <a:cxnSpLocks/>
              <a:stCxn id="45" idx="7"/>
              <a:endCxn id="47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0D571A33-7F2D-447C-9E96-1CF0F79C9D4D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46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217421C3-1939-47E4-B117-BB81C75BFFE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رسم 26">
            <a:extLst>
              <a:ext uri="{FF2B5EF4-FFF2-40B4-BE49-F238E27FC236}">
                <a16:creationId xmlns:a16="http://schemas.microsoft.com/office/drawing/2014/main" id="{80B9E615-7AB2-4A48-A006-529025794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242" y="1593017"/>
            <a:ext cx="3857513" cy="38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0B59B75C-DF6E-45F7-BD98-5D03F6326BF8}"/>
              </a:ext>
            </a:extLst>
          </p:cNvPr>
          <p:cNvGrpSpPr/>
          <p:nvPr/>
        </p:nvGrpSpPr>
        <p:grpSpPr>
          <a:xfrm>
            <a:off x="-7787285" y="348457"/>
            <a:ext cx="7527273" cy="639955"/>
            <a:chOff x="-424604" y="1278825"/>
            <a:chExt cx="3501065" cy="38775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56171805-B19C-4939-B8FD-6D5D6E592DD6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F7039F2E-CC31-4339-B09B-2F540F061C4C}"/>
                </a:ext>
              </a:extLst>
            </p:cNvPr>
            <p:cNvSpPr txBox="1"/>
            <p:nvPr/>
          </p:nvSpPr>
          <p:spPr>
            <a:xfrm>
              <a:off x="-408615" y="1347624"/>
              <a:ext cx="3485076" cy="31702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8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School Administration Control Panel Screen</a:t>
              </a:r>
            </a:p>
          </p:txBody>
        </p:sp>
      </p:grpSp>
      <p:pic>
        <p:nvPicPr>
          <p:cNvPr id="3" name="صورة 2" descr="صورة تحتوي على لقطة شاشة, واقف&#10;&#10;تم إنشاء الوصف تلقائياً">
            <a:extLst>
              <a:ext uri="{FF2B5EF4-FFF2-40B4-BE49-F238E27FC236}">
                <a16:creationId xmlns:a16="http://schemas.microsoft.com/office/drawing/2014/main" id="{F955AF4C-0AFB-4897-97C0-F4F641059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1358899"/>
            <a:ext cx="2374900" cy="4224868"/>
          </a:xfrm>
          <a:prstGeom prst="rect">
            <a:avLst/>
          </a:prstGeom>
        </p:spPr>
      </p:pic>
      <p:grpSp>
        <p:nvGrpSpPr>
          <p:cNvPr id="17" name="مجموعة 16">
            <a:extLst>
              <a:ext uri="{FF2B5EF4-FFF2-40B4-BE49-F238E27FC236}">
                <a16:creationId xmlns:a16="http://schemas.microsoft.com/office/drawing/2014/main" id="{309090D7-FA06-48CD-99D2-268CE0EBCA9F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21" name="رابط مستقيم 20">
              <a:extLst>
                <a:ext uri="{FF2B5EF4-FFF2-40B4-BE49-F238E27FC236}">
                  <a16:creationId xmlns:a16="http://schemas.microsoft.com/office/drawing/2014/main" id="{8D814845-446E-493C-8522-4C03F74AF242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رابط مستقيم 22">
              <a:extLst>
                <a:ext uri="{FF2B5EF4-FFF2-40B4-BE49-F238E27FC236}">
                  <a16:creationId xmlns:a16="http://schemas.microsoft.com/office/drawing/2014/main" id="{252BABA2-78CD-406F-9190-D1ADDCD37340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شكل بيضاوي 33">
              <a:extLst>
                <a:ext uri="{FF2B5EF4-FFF2-40B4-BE49-F238E27FC236}">
                  <a16:creationId xmlns:a16="http://schemas.microsoft.com/office/drawing/2014/main" id="{7C408865-1A88-423E-BCE4-6E134B1F30AA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865E9CA5-8A32-4289-9064-6EEE1A37E7B3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6" name="شكل بيضاوي 35">
              <a:extLst>
                <a:ext uri="{FF2B5EF4-FFF2-40B4-BE49-F238E27FC236}">
                  <a16:creationId xmlns:a16="http://schemas.microsoft.com/office/drawing/2014/main" id="{E8B8FBC8-F4F8-4D2F-88C9-E6C15EEDC36D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37" name="رابط مستقيم 36">
              <a:extLst>
                <a:ext uri="{FF2B5EF4-FFF2-40B4-BE49-F238E27FC236}">
                  <a16:creationId xmlns:a16="http://schemas.microsoft.com/office/drawing/2014/main" id="{52EC3E86-AA8E-4329-B4A2-39F0B61CA237}"/>
                </a:ext>
              </a:extLst>
            </p:cNvPr>
            <p:cNvCxnSpPr>
              <a:cxnSpLocks/>
              <a:stCxn id="39" idx="5"/>
              <a:endCxn id="40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0D328EAC-F4B5-442D-BED2-E34A69EDB258}"/>
                </a:ext>
              </a:extLst>
            </p:cNvPr>
            <p:cNvCxnSpPr>
              <a:cxnSpLocks/>
              <a:stCxn id="36" idx="7"/>
              <a:endCxn id="39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شكل بيضاوي 38">
              <a:extLst>
                <a:ext uri="{FF2B5EF4-FFF2-40B4-BE49-F238E27FC236}">
                  <a16:creationId xmlns:a16="http://schemas.microsoft.com/office/drawing/2014/main" id="{7C7F9B2B-F6E8-47AC-B04F-B70863D87A2D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45C5EA46-09CA-4A56-AB54-44636BB72DBF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1" name="رابط مستقيم 40">
              <a:extLst>
                <a:ext uri="{FF2B5EF4-FFF2-40B4-BE49-F238E27FC236}">
                  <a16:creationId xmlns:a16="http://schemas.microsoft.com/office/drawing/2014/main" id="{7AA3900B-B58F-460E-9761-3EDE2B078674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رابط مستقيم 41">
              <a:extLst>
                <a:ext uri="{FF2B5EF4-FFF2-40B4-BE49-F238E27FC236}">
                  <a16:creationId xmlns:a16="http://schemas.microsoft.com/office/drawing/2014/main" id="{66A71C99-A465-44A3-902E-EE05492CBDF9}"/>
                </a:ext>
              </a:extLst>
            </p:cNvPr>
            <p:cNvCxnSpPr>
              <a:cxnSpLocks/>
              <a:stCxn id="40" idx="7"/>
              <a:endCxn id="43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شكل بيضاوي 42">
              <a:extLst>
                <a:ext uri="{FF2B5EF4-FFF2-40B4-BE49-F238E27FC236}">
                  <a16:creationId xmlns:a16="http://schemas.microsoft.com/office/drawing/2014/main" id="{2B0C94EE-DCAB-4D07-B1B2-75BB932707EB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85560726-15F3-4142-830C-6F0E1FEF0790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5" name="رابط مستقيم 44">
              <a:extLst>
                <a:ext uri="{FF2B5EF4-FFF2-40B4-BE49-F238E27FC236}">
                  <a16:creationId xmlns:a16="http://schemas.microsoft.com/office/drawing/2014/main" id="{D100F53A-012F-4D63-B0DC-2058CE7CD293}"/>
                </a:ext>
              </a:extLst>
            </p:cNvPr>
            <p:cNvCxnSpPr>
              <a:cxnSpLocks/>
              <a:stCxn id="44" idx="7"/>
              <a:endCxn id="46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144726FC-29B7-4F47-8636-103393DC74BB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39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rgbClr val="DEA900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FA47B903-6C68-43B5-AE16-0B6F2EA3F0CC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E95B2AA8-A567-43F7-AE69-5686B6BD9B61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9996AEB8-AC3D-447E-90C9-996B1F5EB1D1}"/>
                </a:ext>
              </a:extLst>
            </p:cNvPr>
            <p:cNvSpPr txBox="1"/>
            <p:nvPr/>
          </p:nvSpPr>
          <p:spPr>
            <a:xfrm>
              <a:off x="284037" y="1312260"/>
              <a:ext cx="2099771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Report FR #3</a:t>
              </a:r>
            </a:p>
          </p:txBody>
        </p:sp>
      </p:grpSp>
      <p:pic>
        <p:nvPicPr>
          <p:cNvPr id="5" name="صورة 4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DA7F1C53-E41C-4499-A66F-F16CCFEF1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26" y="1351280"/>
            <a:ext cx="2381753" cy="4224020"/>
          </a:xfrm>
          <a:prstGeom prst="rect">
            <a:avLst/>
          </a:prstGeom>
        </p:spPr>
      </p:pic>
      <p:grpSp>
        <p:nvGrpSpPr>
          <p:cNvPr id="34" name="مجموعة 33">
            <a:extLst>
              <a:ext uri="{FF2B5EF4-FFF2-40B4-BE49-F238E27FC236}">
                <a16:creationId xmlns:a16="http://schemas.microsoft.com/office/drawing/2014/main" id="{E508A08C-5DD7-4904-BA6B-23749F65B938}"/>
              </a:ext>
            </a:extLst>
          </p:cNvPr>
          <p:cNvGrpSpPr/>
          <p:nvPr/>
        </p:nvGrpSpPr>
        <p:grpSpPr>
          <a:xfrm>
            <a:off x="276074" y="7121085"/>
            <a:ext cx="2771961" cy="559113"/>
            <a:chOff x="996280" y="2062479"/>
            <a:chExt cx="11094779" cy="2237851"/>
          </a:xfrm>
        </p:grpSpPr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9578398C-906C-4A49-A0BE-B5C389FC7090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>
            <a:xfrm>
              <a:off x="3045881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رابط مستقيم 35">
              <a:extLst>
                <a:ext uri="{FF2B5EF4-FFF2-40B4-BE49-F238E27FC236}">
                  <a16:creationId xmlns:a16="http://schemas.microsoft.com/office/drawing/2014/main" id="{B4503DE1-913D-4EBD-9125-82FC2E27B121}"/>
                </a:ext>
              </a:extLst>
            </p:cNvPr>
            <p:cNvCxnSpPr>
              <a:cxnSpLocks/>
              <a:stCxn id="37" idx="7"/>
              <a:endCxn id="38" idx="3"/>
            </p:cNvCxnSpPr>
            <p:nvPr/>
          </p:nvCxnSpPr>
          <p:spPr>
            <a:xfrm flipV="1">
              <a:off x="1603327" y="2669526"/>
              <a:ext cx="939660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417042B2-63F6-4AEE-8099-71D1ECDE991E}"/>
                </a:ext>
              </a:extLst>
            </p:cNvPr>
            <p:cNvSpPr/>
            <p:nvPr/>
          </p:nvSpPr>
          <p:spPr>
            <a:xfrm>
              <a:off x="99628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2484070A-0557-4DDE-BB84-E6C4463CADC9}"/>
                </a:ext>
              </a:extLst>
            </p:cNvPr>
            <p:cNvSpPr/>
            <p:nvPr/>
          </p:nvSpPr>
          <p:spPr>
            <a:xfrm>
              <a:off x="2438834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9" name="شكل بيضاوي 38">
              <a:extLst>
                <a:ext uri="{FF2B5EF4-FFF2-40B4-BE49-F238E27FC236}">
                  <a16:creationId xmlns:a16="http://schemas.microsoft.com/office/drawing/2014/main" id="{7D104DCA-C4E8-4BC2-8176-8FEFECFD54CA}"/>
                </a:ext>
              </a:extLst>
            </p:cNvPr>
            <p:cNvSpPr/>
            <p:nvPr/>
          </p:nvSpPr>
          <p:spPr>
            <a:xfrm>
              <a:off x="3927242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0" name="رابط مستقيم 39">
              <a:extLst>
                <a:ext uri="{FF2B5EF4-FFF2-40B4-BE49-F238E27FC236}">
                  <a16:creationId xmlns:a16="http://schemas.microsoft.com/office/drawing/2014/main" id="{96D76EE8-D918-4A90-AE9E-E15796730AF3}"/>
                </a:ext>
              </a:extLst>
            </p:cNvPr>
            <p:cNvCxnSpPr>
              <a:cxnSpLocks/>
              <a:stCxn id="42" idx="5"/>
              <a:endCxn id="43" idx="1"/>
            </p:cNvCxnSpPr>
            <p:nvPr/>
          </p:nvCxnSpPr>
          <p:spPr>
            <a:xfrm>
              <a:off x="606012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رابط مستقيم 40">
              <a:extLst>
                <a:ext uri="{FF2B5EF4-FFF2-40B4-BE49-F238E27FC236}">
                  <a16:creationId xmlns:a16="http://schemas.microsoft.com/office/drawing/2014/main" id="{A2DE853E-5396-4D3E-9E12-9790580B4B22}"/>
                </a:ext>
              </a:extLst>
            </p:cNvPr>
            <p:cNvCxnSpPr>
              <a:cxnSpLocks/>
              <a:stCxn id="39" idx="7"/>
              <a:endCxn id="42" idx="3"/>
            </p:cNvCxnSpPr>
            <p:nvPr/>
          </p:nvCxnSpPr>
          <p:spPr>
            <a:xfrm flipV="1">
              <a:off x="4534289" y="2669526"/>
              <a:ext cx="1022946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شكل بيضاوي 41">
              <a:extLst>
                <a:ext uri="{FF2B5EF4-FFF2-40B4-BE49-F238E27FC236}">
                  <a16:creationId xmlns:a16="http://schemas.microsoft.com/office/drawing/2014/main" id="{FB1C624F-C142-4544-8DB3-B67B97F20262}"/>
                </a:ext>
              </a:extLst>
            </p:cNvPr>
            <p:cNvSpPr/>
            <p:nvPr/>
          </p:nvSpPr>
          <p:spPr>
            <a:xfrm>
              <a:off x="545308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3" name="شكل بيضاوي 42">
              <a:extLst>
                <a:ext uri="{FF2B5EF4-FFF2-40B4-BE49-F238E27FC236}">
                  <a16:creationId xmlns:a16="http://schemas.microsoft.com/office/drawing/2014/main" id="{A28CA418-8D1B-4446-B696-6E062A40C29A}"/>
                </a:ext>
              </a:extLst>
            </p:cNvPr>
            <p:cNvSpPr/>
            <p:nvPr/>
          </p:nvSpPr>
          <p:spPr>
            <a:xfrm>
              <a:off x="694149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cxnSp>
          <p:nvCxnSpPr>
            <p:cNvPr id="44" name="رابط مستقيم 43">
              <a:extLst>
                <a:ext uri="{FF2B5EF4-FFF2-40B4-BE49-F238E27FC236}">
                  <a16:creationId xmlns:a16="http://schemas.microsoft.com/office/drawing/2014/main" id="{D569AE4F-A51A-4E92-9ACC-6D3871E684B7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9111809" y="2669526"/>
              <a:ext cx="985514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رابط مستقيم 44">
              <a:extLst>
                <a:ext uri="{FF2B5EF4-FFF2-40B4-BE49-F238E27FC236}">
                  <a16:creationId xmlns:a16="http://schemas.microsoft.com/office/drawing/2014/main" id="{72A7FB3E-B08E-471E-B694-3640CE7F1027}"/>
                </a:ext>
              </a:extLst>
            </p:cNvPr>
            <p:cNvCxnSpPr>
              <a:cxnSpLocks/>
              <a:stCxn id="43" idx="7"/>
              <a:endCxn id="46" idx="3"/>
            </p:cNvCxnSpPr>
            <p:nvPr/>
          </p:nvCxnSpPr>
          <p:spPr>
            <a:xfrm flipV="1">
              <a:off x="7548537" y="2669526"/>
              <a:ext cx="1060378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820F6124-9D98-455D-9B29-15D31A893D14}"/>
                </a:ext>
              </a:extLst>
            </p:cNvPr>
            <p:cNvSpPr/>
            <p:nvPr/>
          </p:nvSpPr>
          <p:spPr>
            <a:xfrm>
              <a:off x="8504762" y="2062479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7D855C4E-7FEB-46FE-AE5E-E46137A18CFB}"/>
                </a:ext>
              </a:extLst>
            </p:cNvPr>
            <p:cNvSpPr/>
            <p:nvPr/>
          </p:nvSpPr>
          <p:spPr>
            <a:xfrm>
              <a:off x="9993170" y="3589130"/>
              <a:ext cx="711200" cy="7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cxnSp>
          <p:nvCxnSpPr>
            <p:cNvPr id="48" name="رابط مستقيم 47">
              <a:extLst>
                <a:ext uri="{FF2B5EF4-FFF2-40B4-BE49-F238E27FC236}">
                  <a16:creationId xmlns:a16="http://schemas.microsoft.com/office/drawing/2014/main" id="{47920AAF-0A78-46B7-956F-BA3FAAEC5D4F}"/>
                </a:ext>
              </a:extLst>
            </p:cNvPr>
            <p:cNvCxnSpPr>
              <a:cxnSpLocks/>
              <a:stCxn id="47" idx="7"/>
              <a:endCxn id="49" idx="3"/>
            </p:cNvCxnSpPr>
            <p:nvPr/>
          </p:nvCxnSpPr>
          <p:spPr>
            <a:xfrm flipV="1">
              <a:off x="10600217" y="2669526"/>
              <a:ext cx="883795" cy="102375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شكل بيضاوي 48">
              <a:extLst>
                <a:ext uri="{FF2B5EF4-FFF2-40B4-BE49-F238E27FC236}">
                  <a16:creationId xmlns:a16="http://schemas.microsoft.com/office/drawing/2014/main" id="{E5338340-9A5B-4FBF-8FA0-D40DA8C87F86}"/>
                </a:ext>
              </a:extLst>
            </p:cNvPr>
            <p:cNvSpPr/>
            <p:nvPr/>
          </p:nvSpPr>
          <p:spPr>
            <a:xfrm>
              <a:off x="11379859" y="2062479"/>
              <a:ext cx="711200" cy="711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43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00221 -0.15139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مستطيل 34" hidden="1">
            <a:extLst>
              <a:ext uri="{FF2B5EF4-FFF2-40B4-BE49-F238E27FC236}">
                <a16:creationId xmlns:a16="http://schemas.microsoft.com/office/drawing/2014/main" id="{0793EF78-F11F-423B-8A46-E36BE73FF4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رسم 36" hidden="1">
            <a:extLst>
              <a:ext uri="{FF2B5EF4-FFF2-40B4-BE49-F238E27FC236}">
                <a16:creationId xmlns:a16="http://schemas.microsoft.com/office/drawing/2014/main" id="{3B81BC1E-9BD9-4A86-A043-BF8FB2362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2900" y="1485900"/>
            <a:ext cx="3886200" cy="3886200"/>
          </a:xfrm>
          <a:prstGeom prst="rect">
            <a:avLst/>
          </a:prstGeom>
        </p:spPr>
      </p:pic>
      <p:sp>
        <p:nvSpPr>
          <p:cNvPr id="50" name="مربع نص 49" hidden="1">
            <a:extLst>
              <a:ext uri="{FF2B5EF4-FFF2-40B4-BE49-F238E27FC236}">
                <a16:creationId xmlns:a16="http://schemas.microsoft.com/office/drawing/2014/main" id="{47C71E06-BF2C-4BAA-9E81-DE00651EFCF3}"/>
              </a:ext>
            </a:extLst>
          </p:cNvPr>
          <p:cNvSpPr txBox="1"/>
          <p:nvPr/>
        </p:nvSpPr>
        <p:spPr>
          <a:xfrm>
            <a:off x="2569314" y="5810214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61" name="مربع نص 60" hidden="1">
            <a:extLst>
              <a:ext uri="{FF2B5EF4-FFF2-40B4-BE49-F238E27FC236}">
                <a16:creationId xmlns:a16="http://schemas.microsoft.com/office/drawing/2014/main" id="{985E3D0D-64E7-41B6-B4F7-8FAFC2C50E6E}"/>
              </a:ext>
            </a:extLst>
          </p:cNvPr>
          <p:cNvSpPr txBox="1"/>
          <p:nvPr/>
        </p:nvSpPr>
        <p:spPr>
          <a:xfrm>
            <a:off x="3468249" y="5311004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62" name="مربع نص 61" hidden="1">
            <a:extLst>
              <a:ext uri="{FF2B5EF4-FFF2-40B4-BE49-F238E27FC236}">
                <a16:creationId xmlns:a16="http://schemas.microsoft.com/office/drawing/2014/main" id="{65824421-853B-4B12-AEEF-70F6A5166C3B}"/>
              </a:ext>
            </a:extLst>
          </p:cNvPr>
          <p:cNvSpPr txBox="1"/>
          <p:nvPr/>
        </p:nvSpPr>
        <p:spPr>
          <a:xfrm>
            <a:off x="4427545" y="5947022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63" name="مربع نص 62" hidden="1">
            <a:extLst>
              <a:ext uri="{FF2B5EF4-FFF2-40B4-BE49-F238E27FC236}">
                <a16:creationId xmlns:a16="http://schemas.microsoft.com/office/drawing/2014/main" id="{8ACCCF9E-E406-4151-ACFA-F815D51E851E}"/>
              </a:ext>
            </a:extLst>
          </p:cNvPr>
          <p:cNvSpPr txBox="1"/>
          <p:nvPr/>
        </p:nvSpPr>
        <p:spPr>
          <a:xfrm>
            <a:off x="5609017" y="5510910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80" name="مربع نص 79" hidden="1">
            <a:extLst>
              <a:ext uri="{FF2B5EF4-FFF2-40B4-BE49-F238E27FC236}">
                <a16:creationId xmlns:a16="http://schemas.microsoft.com/office/drawing/2014/main" id="{3778339D-FFC3-47BE-8002-089638301EFD}"/>
              </a:ext>
            </a:extLst>
          </p:cNvPr>
          <p:cNvSpPr txBox="1"/>
          <p:nvPr/>
        </p:nvSpPr>
        <p:spPr>
          <a:xfrm>
            <a:off x="6530007" y="5865879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81" name="مربع نص 80" hidden="1">
            <a:extLst>
              <a:ext uri="{FF2B5EF4-FFF2-40B4-BE49-F238E27FC236}">
                <a16:creationId xmlns:a16="http://schemas.microsoft.com/office/drawing/2014/main" id="{874E939E-F3EA-493D-944F-9B696E4CD6D1}"/>
              </a:ext>
            </a:extLst>
          </p:cNvPr>
          <p:cNvSpPr txBox="1"/>
          <p:nvPr/>
        </p:nvSpPr>
        <p:spPr>
          <a:xfrm>
            <a:off x="7728003" y="5418263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82" name="مربع نص 81" hidden="1">
            <a:extLst>
              <a:ext uri="{FF2B5EF4-FFF2-40B4-BE49-F238E27FC236}">
                <a16:creationId xmlns:a16="http://schemas.microsoft.com/office/drawing/2014/main" id="{70D2C15C-1A18-475D-8509-1EAF6B1F2D48}"/>
              </a:ext>
            </a:extLst>
          </p:cNvPr>
          <p:cNvSpPr txBox="1"/>
          <p:nvPr/>
        </p:nvSpPr>
        <p:spPr>
          <a:xfrm>
            <a:off x="8683806" y="6051647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</p:txBody>
      </p:sp>
      <p:sp>
        <p:nvSpPr>
          <p:cNvPr id="83" name="مربع نص 82" hidden="1">
            <a:extLst>
              <a:ext uri="{FF2B5EF4-FFF2-40B4-BE49-F238E27FC236}">
                <a16:creationId xmlns:a16="http://schemas.microsoft.com/office/drawing/2014/main" id="{50368AC1-467D-45F0-AA81-87F79C9FDB51}"/>
              </a:ext>
            </a:extLst>
          </p:cNvPr>
          <p:cNvSpPr txBox="1"/>
          <p:nvPr/>
        </p:nvSpPr>
        <p:spPr>
          <a:xfrm>
            <a:off x="9581668" y="5556416"/>
            <a:ext cx="2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51" name="مربع نص 150">
            <a:extLst>
              <a:ext uri="{FF2B5EF4-FFF2-40B4-BE49-F238E27FC236}">
                <a16:creationId xmlns:a16="http://schemas.microsoft.com/office/drawing/2014/main" id="{96E02CA7-1A8A-41C2-86DD-954938914CD8}"/>
              </a:ext>
            </a:extLst>
          </p:cNvPr>
          <p:cNvSpPr txBox="1"/>
          <p:nvPr/>
        </p:nvSpPr>
        <p:spPr>
          <a:xfrm>
            <a:off x="10812" y="155947"/>
            <a:ext cx="274469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UI Design</a:t>
            </a:r>
          </a:p>
        </p:txBody>
      </p:sp>
      <p:sp>
        <p:nvSpPr>
          <p:cNvPr id="152" name="مربع نص 151">
            <a:extLst>
              <a:ext uri="{FF2B5EF4-FFF2-40B4-BE49-F238E27FC236}">
                <a16:creationId xmlns:a16="http://schemas.microsoft.com/office/drawing/2014/main" id="{6BA7C952-7B6E-4320-AA45-0D8C2FBD5202}"/>
              </a:ext>
            </a:extLst>
          </p:cNvPr>
          <p:cNvSpPr txBox="1"/>
          <p:nvPr/>
        </p:nvSpPr>
        <p:spPr>
          <a:xfrm>
            <a:off x="251922" y="736544"/>
            <a:ext cx="48910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latin typeface="Dubai" panose="020B0503030403030204" pitchFamily="34" charset="-78"/>
                <a:cs typeface="Dubai" panose="020B0503030403030204" pitchFamily="34" charset="-78"/>
              </a:rPr>
              <a:t>Non-Functional Requirements</a:t>
            </a:r>
          </a:p>
        </p:txBody>
      </p:sp>
      <p:grpSp>
        <p:nvGrpSpPr>
          <p:cNvPr id="175" name="مجموعة 174">
            <a:extLst>
              <a:ext uri="{FF2B5EF4-FFF2-40B4-BE49-F238E27FC236}">
                <a16:creationId xmlns:a16="http://schemas.microsoft.com/office/drawing/2014/main" id="{854692AE-AAAB-4671-897B-7E682390878D}"/>
              </a:ext>
            </a:extLst>
          </p:cNvPr>
          <p:cNvGrpSpPr/>
          <p:nvPr/>
        </p:nvGrpSpPr>
        <p:grpSpPr>
          <a:xfrm>
            <a:off x="1104900" y="2271246"/>
            <a:ext cx="7710002" cy="3714222"/>
            <a:chOff x="2951601" y="2559890"/>
            <a:chExt cx="4470743" cy="2153739"/>
          </a:xfrm>
        </p:grpSpPr>
        <p:cxnSp>
          <p:nvCxnSpPr>
            <p:cNvPr id="158" name="رابط مستقيم 157">
              <a:extLst>
                <a:ext uri="{FF2B5EF4-FFF2-40B4-BE49-F238E27FC236}">
                  <a16:creationId xmlns:a16="http://schemas.microsoft.com/office/drawing/2014/main" id="{C150E358-9EA2-4B2F-8A15-C2DEAEAFFC2D}"/>
                </a:ext>
              </a:extLst>
            </p:cNvPr>
            <p:cNvCxnSpPr>
              <a:cxnSpLocks/>
            </p:cNvCxnSpPr>
            <p:nvPr/>
          </p:nvCxnSpPr>
          <p:spPr>
            <a:xfrm>
              <a:off x="5811209" y="3059429"/>
              <a:ext cx="961541" cy="1026608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رابط مستقيم 158">
              <a:extLst>
                <a:ext uri="{FF2B5EF4-FFF2-40B4-BE49-F238E27FC236}">
                  <a16:creationId xmlns:a16="http://schemas.microsoft.com/office/drawing/2014/main" id="{3114B57C-4963-4931-93E1-D614488E8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5281" y="3059429"/>
              <a:ext cx="1265186" cy="89199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69" name="صورة الشريحة 168">
                  <a:extLst>
                    <a:ext uri="{FF2B5EF4-FFF2-40B4-BE49-F238E27FC236}">
                      <a16:creationId xmlns:a16="http://schemas.microsoft.com/office/drawing/2014/main" id="{6A6F812E-781B-48E8-9D71-5C1501C069A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379557"/>
                    </p:ext>
                  </p:extLst>
                </p:nvPr>
              </p:nvGraphicFramePr>
              <p:xfrm>
                <a:off x="2951601" y="3666735"/>
                <a:ext cx="1843115" cy="1046894"/>
              </p:xfrm>
              <a:graphic>
                <a:graphicData uri="http://schemas.microsoft.com/office/powerpoint/2016/slidezoom">
                  <pslz:sldZm>
                    <pslz:sldZmObj sldId="311" cId="2513927072">
                      <pslz:zmPr id="{9E3BD753-9C1E-4481-9E57-80F94314D0B9}" returnToParent="0" transitionDur="1000" showBg="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178537" cy="1805417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69" name="صورة الشريحة 168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A6F812E-781B-48E8-9D71-5C1501C069A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4900" y="4180051"/>
                  <a:ext cx="3178537" cy="1805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1" name="صورة الشريحة 170">
                  <a:extLst>
                    <a:ext uri="{FF2B5EF4-FFF2-40B4-BE49-F238E27FC236}">
                      <a16:creationId xmlns:a16="http://schemas.microsoft.com/office/drawing/2014/main" id="{14435B74-4312-464D-9C60-16F55DDB7E1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8386611"/>
                    </p:ext>
                  </p:extLst>
                </p:nvPr>
              </p:nvGraphicFramePr>
              <p:xfrm>
                <a:off x="5579230" y="3621878"/>
                <a:ext cx="1843114" cy="1046893"/>
              </p:xfrm>
              <a:graphic>
                <a:graphicData uri="http://schemas.microsoft.com/office/powerpoint/2016/slidezoom">
                  <pslz:sldZm>
                    <pslz:sldZmObj sldId="312" cId="4063659543">
                      <pslz:zmPr id="{91AE0EBC-0CD7-4854-8FCA-EA2E14529267}" returnToParent="0" transitionDur="1000" showBg="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178535" cy="1805415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1" name="صورة الشريحة 170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14435B74-4312-464D-9C60-16F55DDB7E1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6367" y="4102693"/>
                  <a:ext cx="3178535" cy="1805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3" name="صورة الشريحة 172">
                  <a:extLst>
                    <a:ext uri="{FF2B5EF4-FFF2-40B4-BE49-F238E27FC236}">
                      <a16:creationId xmlns:a16="http://schemas.microsoft.com/office/drawing/2014/main" id="{DC552EAE-22FE-46CB-B190-A1F7A9985B6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91245482"/>
                    </p:ext>
                  </p:extLst>
                </p:nvPr>
              </p:nvGraphicFramePr>
              <p:xfrm>
                <a:off x="4373744" y="2559890"/>
                <a:ext cx="1834779" cy="1046894"/>
              </p:xfrm>
              <a:graphic>
                <a:graphicData uri="http://schemas.microsoft.com/office/powerpoint/2016/slidezoom">
                  <pslz:sldZm>
                    <pslz:sldZmObj sldId="313" cId="2517160067">
                      <pslz:zmPr id="{70F5EBAF-C7C6-4F20-A2E8-400CF992A407}" returnToParent="0" transitionDur="1000" showBg="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164161" cy="1805417"/>
                          </a:xfrm>
                          <a:prstGeom prst="rect">
                            <a:avLst/>
                          </a:prstGeom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3" name="صورة الشريحة 172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DC552EAE-22FE-46CB-B190-A1F7A9985B6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7451" y="2271246"/>
                  <a:ext cx="3164161" cy="180541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17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5BA4975C-CFAF-4F40-8659-3B5DEA0D10E2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rgbClr val="DEA900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رسم 21">
            <a:extLst>
              <a:ext uri="{FF2B5EF4-FFF2-40B4-BE49-F238E27FC236}">
                <a16:creationId xmlns:a16="http://schemas.microsoft.com/office/drawing/2014/main" id="{317F156B-F656-438F-8364-DB2B5D4E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0B59B75C-DF6E-45F7-BD98-5D03F6326BF8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56171805-B19C-4939-B8FD-6D5D6E592DD6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F7039F2E-CC31-4339-B09B-2F540F061C4C}"/>
                </a:ext>
              </a:extLst>
            </p:cNvPr>
            <p:cNvSpPr txBox="1"/>
            <p:nvPr/>
          </p:nvSpPr>
          <p:spPr>
            <a:xfrm>
              <a:off x="-56993" y="1312260"/>
              <a:ext cx="2781831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To School &amp; To Home</a:t>
              </a:r>
            </a:p>
          </p:txBody>
        </p:sp>
      </p:grpSp>
      <p:pic>
        <p:nvPicPr>
          <p:cNvPr id="6" name="صورة 5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BD11A86C-6657-401B-A6DD-4AA1B984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13" y="1347789"/>
            <a:ext cx="2382837" cy="4227512"/>
          </a:xfrm>
          <a:prstGeom prst="rect">
            <a:avLst/>
          </a:prstGeom>
        </p:spPr>
      </p:pic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34746D17-ED83-4444-A831-483C1FEC00B5}"/>
              </a:ext>
            </a:extLst>
          </p:cNvPr>
          <p:cNvGrpSpPr/>
          <p:nvPr/>
        </p:nvGrpSpPr>
        <p:grpSpPr>
          <a:xfrm>
            <a:off x="276074" y="7121085"/>
            <a:ext cx="909971" cy="559113"/>
            <a:chOff x="276074" y="7121085"/>
            <a:chExt cx="909971" cy="559113"/>
          </a:xfrm>
        </p:grpSpPr>
        <p:cxnSp>
          <p:nvCxnSpPr>
            <p:cNvPr id="23" name="رابط مستقيم 22">
              <a:extLst>
                <a:ext uri="{FF2B5EF4-FFF2-40B4-BE49-F238E27FC236}">
                  <a16:creationId xmlns:a16="http://schemas.microsoft.com/office/drawing/2014/main" id="{A5E3E839-3196-4682-8010-87958F3C016E}"/>
                </a:ext>
              </a:extLst>
            </p:cNvPr>
            <p:cNvCxnSpPr>
              <a:cxnSpLocks/>
              <a:stCxn id="36" idx="5"/>
              <a:endCxn id="37" idx="1"/>
            </p:cNvCxnSpPr>
            <p:nvPr/>
          </p:nvCxnSpPr>
          <p:spPr>
            <a:xfrm>
              <a:off x="788154" y="7272752"/>
              <a:ext cx="246224" cy="25577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10143963-1E16-43F4-AF32-7762D1711DCA}"/>
                </a:ext>
              </a:extLst>
            </p:cNvPr>
            <p:cNvCxnSpPr>
              <a:cxnSpLocks/>
              <a:stCxn id="35" idx="7"/>
              <a:endCxn id="36" idx="3"/>
            </p:cNvCxnSpPr>
            <p:nvPr/>
          </p:nvCxnSpPr>
          <p:spPr>
            <a:xfrm flipV="1">
              <a:off x="427741" y="7272752"/>
              <a:ext cx="234768" cy="25577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3E148827-AC70-4E84-9304-6AA6FB0E012D}"/>
                </a:ext>
              </a:extLst>
            </p:cNvPr>
            <p:cNvSpPr/>
            <p:nvPr/>
          </p:nvSpPr>
          <p:spPr>
            <a:xfrm>
              <a:off x="276074" y="7502509"/>
              <a:ext cx="177689" cy="17768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6" name="شكل بيضاوي 35">
              <a:extLst>
                <a:ext uri="{FF2B5EF4-FFF2-40B4-BE49-F238E27FC236}">
                  <a16:creationId xmlns:a16="http://schemas.microsoft.com/office/drawing/2014/main" id="{8C285FC7-AD36-4838-80B7-A1F69E4E4CCE}"/>
                </a:ext>
              </a:extLst>
            </p:cNvPr>
            <p:cNvSpPr/>
            <p:nvPr/>
          </p:nvSpPr>
          <p:spPr>
            <a:xfrm>
              <a:off x="636487" y="7121085"/>
              <a:ext cx="177689" cy="1776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C2AA5246-7341-450F-9523-9FC7974B7551}"/>
                </a:ext>
              </a:extLst>
            </p:cNvPr>
            <p:cNvSpPr/>
            <p:nvPr/>
          </p:nvSpPr>
          <p:spPr>
            <a:xfrm>
              <a:off x="1008356" y="7502509"/>
              <a:ext cx="177689" cy="1776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9" name="مستطيل 8">
            <a:extLst>
              <a:ext uri="{FF2B5EF4-FFF2-40B4-BE49-F238E27FC236}">
                <a16:creationId xmlns:a16="http://schemas.microsoft.com/office/drawing/2014/main" id="{45714776-5AAA-401F-8F92-0FE1A42B516E}"/>
              </a:ext>
            </a:extLst>
          </p:cNvPr>
          <p:cNvSpPr/>
          <p:nvPr/>
        </p:nvSpPr>
        <p:spPr>
          <a:xfrm>
            <a:off x="7631113" y="2757714"/>
            <a:ext cx="2382837" cy="50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7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B25DC9C-E76C-4832-94DF-EB0731D1A25E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rgbClr val="DEA900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رسم 22">
            <a:extLst>
              <a:ext uri="{FF2B5EF4-FFF2-40B4-BE49-F238E27FC236}">
                <a16:creationId xmlns:a16="http://schemas.microsoft.com/office/drawing/2014/main" id="{19B00009-EB7B-41A3-8380-B774F75F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09" y="715819"/>
            <a:ext cx="2733152" cy="5498048"/>
          </a:xfrm>
          <a:prstGeom prst="rect">
            <a:avLst/>
          </a:prstGeom>
        </p:spPr>
      </p:pic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F370B008-DD7F-4620-9343-3CBD42438365}"/>
              </a:ext>
            </a:extLst>
          </p:cNvPr>
          <p:cNvGrpSpPr/>
          <p:nvPr/>
        </p:nvGrpSpPr>
        <p:grpSpPr>
          <a:xfrm>
            <a:off x="-7787285" y="348459"/>
            <a:ext cx="7561649" cy="639957"/>
            <a:chOff x="-424604" y="1278825"/>
            <a:chExt cx="3517054" cy="387755"/>
          </a:xfrm>
          <a:solidFill>
            <a:srgbClr val="FFC000"/>
          </a:solidFill>
          <a:effectLst/>
        </p:grpSpPr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53C7E77D-5439-4E7A-8A87-96670F6B39D4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88C9A136-635C-41E9-B519-2C24F5CF3D19}"/>
                </a:ext>
              </a:extLst>
            </p:cNvPr>
            <p:cNvSpPr txBox="1"/>
            <p:nvPr/>
          </p:nvSpPr>
          <p:spPr>
            <a:xfrm>
              <a:off x="-424604" y="1312260"/>
              <a:ext cx="3517054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Contact With The Developer</a:t>
              </a:r>
            </a:p>
          </p:txBody>
        </p:sp>
      </p:grpSp>
      <p:pic>
        <p:nvPicPr>
          <p:cNvPr id="3" name="صورة 2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6E93C394-CF2A-4DD8-BECE-00802E5EE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1337734"/>
            <a:ext cx="2370667" cy="4241800"/>
          </a:xfrm>
          <a:prstGeom prst="rect">
            <a:avLst/>
          </a:prstGeom>
        </p:spPr>
      </p:pic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E8F6D5CF-0459-49C0-886F-B0418D88CB48}"/>
              </a:ext>
            </a:extLst>
          </p:cNvPr>
          <p:cNvGrpSpPr/>
          <p:nvPr/>
        </p:nvGrpSpPr>
        <p:grpSpPr>
          <a:xfrm>
            <a:off x="276074" y="7121085"/>
            <a:ext cx="909971" cy="559113"/>
            <a:chOff x="276074" y="7121085"/>
            <a:chExt cx="909971" cy="559113"/>
          </a:xfrm>
        </p:grpSpPr>
        <p:cxnSp>
          <p:nvCxnSpPr>
            <p:cNvPr id="27" name="رابط مستقيم 26">
              <a:extLst>
                <a:ext uri="{FF2B5EF4-FFF2-40B4-BE49-F238E27FC236}">
                  <a16:creationId xmlns:a16="http://schemas.microsoft.com/office/drawing/2014/main" id="{A65680D2-3D18-4960-B3E7-B77AFE665D16}"/>
                </a:ext>
              </a:extLst>
            </p:cNvPr>
            <p:cNvCxnSpPr>
              <a:cxnSpLocks/>
              <a:stCxn id="30" idx="5"/>
              <a:endCxn id="31" idx="1"/>
            </p:cNvCxnSpPr>
            <p:nvPr/>
          </p:nvCxnSpPr>
          <p:spPr>
            <a:xfrm>
              <a:off x="788154" y="7272752"/>
              <a:ext cx="246224" cy="25577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رابط مستقيم 27">
              <a:extLst>
                <a:ext uri="{FF2B5EF4-FFF2-40B4-BE49-F238E27FC236}">
                  <a16:creationId xmlns:a16="http://schemas.microsoft.com/office/drawing/2014/main" id="{887AF6D9-03E5-4A62-9F0D-8CFD84325C88}"/>
                </a:ext>
              </a:extLst>
            </p:cNvPr>
            <p:cNvCxnSpPr>
              <a:cxnSpLocks/>
              <a:stCxn id="29" idx="7"/>
              <a:endCxn id="30" idx="3"/>
            </p:cNvCxnSpPr>
            <p:nvPr/>
          </p:nvCxnSpPr>
          <p:spPr>
            <a:xfrm flipV="1">
              <a:off x="427741" y="7272752"/>
              <a:ext cx="234768" cy="25577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شكل بيضاوي 28">
              <a:extLst>
                <a:ext uri="{FF2B5EF4-FFF2-40B4-BE49-F238E27FC236}">
                  <a16:creationId xmlns:a16="http://schemas.microsoft.com/office/drawing/2014/main" id="{F64A6972-1B15-4C02-9FC6-889F02BCAA67}"/>
                </a:ext>
              </a:extLst>
            </p:cNvPr>
            <p:cNvSpPr/>
            <p:nvPr/>
          </p:nvSpPr>
          <p:spPr>
            <a:xfrm>
              <a:off x="276074" y="7502509"/>
              <a:ext cx="177689" cy="1776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0" name="شكل بيضاوي 29">
              <a:extLst>
                <a:ext uri="{FF2B5EF4-FFF2-40B4-BE49-F238E27FC236}">
                  <a16:creationId xmlns:a16="http://schemas.microsoft.com/office/drawing/2014/main" id="{770686BE-D0B8-443B-AF7D-8B63426E8B1D}"/>
                </a:ext>
              </a:extLst>
            </p:cNvPr>
            <p:cNvSpPr/>
            <p:nvPr/>
          </p:nvSpPr>
          <p:spPr>
            <a:xfrm>
              <a:off x="636487" y="7121085"/>
              <a:ext cx="177689" cy="17768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1" name="شكل بيضاوي 30">
              <a:extLst>
                <a:ext uri="{FF2B5EF4-FFF2-40B4-BE49-F238E27FC236}">
                  <a16:creationId xmlns:a16="http://schemas.microsoft.com/office/drawing/2014/main" id="{9884E14F-16C1-4224-948D-4C56F6017440}"/>
                </a:ext>
              </a:extLst>
            </p:cNvPr>
            <p:cNvSpPr/>
            <p:nvPr/>
          </p:nvSpPr>
          <p:spPr>
            <a:xfrm>
              <a:off x="1008356" y="7502509"/>
              <a:ext cx="177689" cy="1776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5" name="مستطيل 4">
            <a:extLst>
              <a:ext uri="{FF2B5EF4-FFF2-40B4-BE49-F238E27FC236}">
                <a16:creationId xmlns:a16="http://schemas.microsoft.com/office/drawing/2014/main" id="{0F28F72C-2F46-41D8-987F-AEA406D967EC}"/>
              </a:ext>
            </a:extLst>
          </p:cNvPr>
          <p:cNvSpPr/>
          <p:nvPr/>
        </p:nvSpPr>
        <p:spPr>
          <a:xfrm>
            <a:off x="8447314" y="3251200"/>
            <a:ext cx="1742747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B25DC9C-E76C-4832-94DF-EB0731D1A25E}"/>
              </a:ext>
            </a:extLst>
          </p:cNvPr>
          <p:cNvSpPr/>
          <p:nvPr/>
        </p:nvSpPr>
        <p:spPr>
          <a:xfrm>
            <a:off x="5532438" y="139662"/>
            <a:ext cx="6578675" cy="6578675"/>
          </a:xfrm>
          <a:prstGeom prst="ellipse">
            <a:avLst/>
          </a:prstGeom>
          <a:solidFill>
            <a:srgbClr val="DEA900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iphone">
            <a:extLst>
              <a:ext uri="{FF2B5EF4-FFF2-40B4-BE49-F238E27FC236}">
                <a16:creationId xmlns:a16="http://schemas.microsoft.com/office/drawing/2014/main" id="{CC75545D-3B96-4D40-B4B9-84E242386CF9}"/>
              </a:ext>
            </a:extLst>
          </p:cNvPr>
          <p:cNvGrpSpPr/>
          <p:nvPr/>
        </p:nvGrpSpPr>
        <p:grpSpPr>
          <a:xfrm>
            <a:off x="7456909" y="715819"/>
            <a:ext cx="2733152" cy="5498048"/>
            <a:chOff x="4825999" y="1930400"/>
            <a:chExt cx="2238001" cy="4501995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رسم 22">
              <a:extLst>
                <a:ext uri="{FF2B5EF4-FFF2-40B4-BE49-F238E27FC236}">
                  <a16:creationId xmlns:a16="http://schemas.microsoft.com/office/drawing/2014/main" id="{19B00009-EB7B-41A3-8380-B774F75F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5999" y="1930400"/>
              <a:ext cx="2238001" cy="4501995"/>
            </a:xfrm>
            <a:prstGeom prst="rect">
              <a:avLst/>
            </a:prstGeom>
          </p:spPr>
        </p:pic>
        <p:pic>
          <p:nvPicPr>
            <p:cNvPr id="24" name="صورة 23">
              <a:extLst>
                <a:ext uri="{FF2B5EF4-FFF2-40B4-BE49-F238E27FC236}">
                  <a16:creationId xmlns:a16="http://schemas.microsoft.com/office/drawing/2014/main" id="{8F19A14B-0CC1-4072-8E8E-4C3C4D528BB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463" y="2427103"/>
              <a:ext cx="1946275" cy="3487922"/>
            </a:xfrm>
            <a:prstGeom prst="rect">
              <a:avLst/>
            </a:prstGeom>
            <a:noFill/>
            <a:ln w="28575">
              <a:noFill/>
            </a:ln>
          </p:spPr>
        </p:pic>
      </p:grpSp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F370B008-DD7F-4620-9343-3CBD42438365}"/>
              </a:ext>
            </a:extLst>
          </p:cNvPr>
          <p:cNvGrpSpPr/>
          <p:nvPr/>
        </p:nvGrpSpPr>
        <p:grpSpPr>
          <a:xfrm>
            <a:off x="-7787285" y="348459"/>
            <a:ext cx="7347017" cy="639957"/>
            <a:chOff x="-424604" y="1278825"/>
            <a:chExt cx="3417225" cy="387755"/>
          </a:xfrm>
          <a:solidFill>
            <a:srgbClr val="FFCA21"/>
          </a:solidFill>
          <a:effectLst/>
        </p:grpSpPr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53C7E77D-5439-4E7A-8A87-96670F6B39D4}"/>
                </a:ext>
              </a:extLst>
            </p:cNvPr>
            <p:cNvSpPr/>
            <p:nvPr/>
          </p:nvSpPr>
          <p:spPr>
            <a:xfrm flipV="1">
              <a:off x="-424604" y="1278825"/>
              <a:ext cx="3417225" cy="387754"/>
            </a:xfrm>
            <a:prstGeom prst="roundRect">
              <a:avLst>
                <a:gd name="adj" fmla="val 5238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id="{88C9A136-635C-41E9-B519-2C24F5CF3D19}"/>
                </a:ext>
              </a:extLst>
            </p:cNvPr>
            <p:cNvSpPr txBox="1"/>
            <p:nvPr/>
          </p:nvSpPr>
          <p:spPr>
            <a:xfrm>
              <a:off x="-228296" y="1312260"/>
              <a:ext cx="3124437" cy="3543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Contact To Bus Drivers Supervisor</a:t>
              </a:r>
            </a:p>
          </p:txBody>
        </p:sp>
      </p:grp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7285746A-38FB-475C-BAC6-20FD80186A39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88154" y="7272752"/>
            <a:ext cx="246224" cy="25577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7CE6F7DD-1F9A-4326-B32A-80EFBE78C620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427741" y="7272752"/>
            <a:ext cx="234768" cy="25577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5208DA31-C249-4A75-A821-0DD85F0F4565}"/>
              </a:ext>
            </a:extLst>
          </p:cNvPr>
          <p:cNvSpPr/>
          <p:nvPr/>
        </p:nvSpPr>
        <p:spPr>
          <a:xfrm>
            <a:off x="276074" y="7502509"/>
            <a:ext cx="177689" cy="1776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839329CF-8FA2-4E96-9A53-5B0DA27F05BC}"/>
              </a:ext>
            </a:extLst>
          </p:cNvPr>
          <p:cNvSpPr/>
          <p:nvPr/>
        </p:nvSpPr>
        <p:spPr>
          <a:xfrm>
            <a:off x="636487" y="7121085"/>
            <a:ext cx="177689" cy="1776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F681A2E3-40AB-463A-8935-98A3FC47F0D0}"/>
              </a:ext>
            </a:extLst>
          </p:cNvPr>
          <p:cNvSpPr/>
          <p:nvPr/>
        </p:nvSpPr>
        <p:spPr>
          <a:xfrm>
            <a:off x="1008356" y="7502509"/>
            <a:ext cx="177689" cy="17768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453B6A3A-6D7B-407D-A32D-4AF3EAA12D09}"/>
              </a:ext>
            </a:extLst>
          </p:cNvPr>
          <p:cNvSpPr/>
          <p:nvPr/>
        </p:nvSpPr>
        <p:spPr>
          <a:xfrm>
            <a:off x="8795657" y="3429000"/>
            <a:ext cx="1214560" cy="1230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63685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مستطيل 82">
            <a:extLst>
              <a:ext uri="{FF2B5EF4-FFF2-40B4-BE49-F238E27FC236}">
                <a16:creationId xmlns:a16="http://schemas.microsoft.com/office/drawing/2014/main" id="{470F3E6A-8DF5-4177-8FCC-D36B2BC84E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2A7476A8-7D6C-4299-9968-FA5CDD8F9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047" y="1355047"/>
            <a:ext cx="4147906" cy="41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Phase #2">
            <a:extLst>
              <a:ext uri="{FF2B5EF4-FFF2-40B4-BE49-F238E27FC236}">
                <a16:creationId xmlns:a16="http://schemas.microsoft.com/office/drawing/2014/main" id="{0464C4B7-578F-4AA7-9CDA-5CC5433C4098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157" name="مجموعة 156">
              <a:extLst>
                <a:ext uri="{FF2B5EF4-FFF2-40B4-BE49-F238E27FC236}">
                  <a16:creationId xmlns:a16="http://schemas.microsoft.com/office/drawing/2014/main" id="{A14D80FF-B09C-48DC-99BD-D4925EA1BAC0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76" name="مستطيل: زوايا مستديرة 175">
                <a:extLst>
                  <a:ext uri="{FF2B5EF4-FFF2-40B4-BE49-F238E27FC236}">
                    <a16:creationId xmlns:a16="http://schemas.microsoft.com/office/drawing/2014/main" id="{483A10E2-04A0-46A5-8B69-ECDDD9B26E4E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7" name="مستطيل: زوايا مستديرة 176">
                <a:extLst>
                  <a:ext uri="{FF2B5EF4-FFF2-40B4-BE49-F238E27FC236}">
                    <a16:creationId xmlns:a16="http://schemas.microsoft.com/office/drawing/2014/main" id="{B29CA8EC-8339-48B6-A213-F0D005EF45EC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8" name="رسم 177" descr="مستند">
                <a:extLst>
                  <a:ext uri="{FF2B5EF4-FFF2-40B4-BE49-F238E27FC236}">
                    <a16:creationId xmlns:a16="http://schemas.microsoft.com/office/drawing/2014/main" id="{DDBE8577-7439-42DF-A4BF-2BF2D9B87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79" name="مربع نص 178">
                <a:extLst>
                  <a:ext uri="{FF2B5EF4-FFF2-40B4-BE49-F238E27FC236}">
                    <a16:creationId xmlns:a16="http://schemas.microsoft.com/office/drawing/2014/main" id="{33FDBF15-65D6-4540-820F-9DBBB034FC70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158" name="مجموعة 157">
              <a:extLst>
                <a:ext uri="{FF2B5EF4-FFF2-40B4-BE49-F238E27FC236}">
                  <a16:creationId xmlns:a16="http://schemas.microsoft.com/office/drawing/2014/main" id="{7FC5D781-F38D-4E1E-9E28-D060A33A4DAF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72" name="مستطيل: زوايا مستديرة 171">
                <a:extLst>
                  <a:ext uri="{FF2B5EF4-FFF2-40B4-BE49-F238E27FC236}">
                    <a16:creationId xmlns:a16="http://schemas.microsoft.com/office/drawing/2014/main" id="{2A819B0D-C4B4-4DBE-88C7-DD4CA352258C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3" name="مستطيل: زوايا مستديرة 172">
                <a:extLst>
                  <a:ext uri="{FF2B5EF4-FFF2-40B4-BE49-F238E27FC236}">
                    <a16:creationId xmlns:a16="http://schemas.microsoft.com/office/drawing/2014/main" id="{EBC40217-44BA-443C-BCC0-058EAA66C862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رسم 173" descr="مستند">
                <a:extLst>
                  <a:ext uri="{FF2B5EF4-FFF2-40B4-BE49-F238E27FC236}">
                    <a16:creationId xmlns:a16="http://schemas.microsoft.com/office/drawing/2014/main" id="{A2CDD80D-8E34-4BBD-AF22-51CB68CB3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75" name="مربع نص 174">
                <a:extLst>
                  <a:ext uri="{FF2B5EF4-FFF2-40B4-BE49-F238E27FC236}">
                    <a16:creationId xmlns:a16="http://schemas.microsoft.com/office/drawing/2014/main" id="{7DECD9A4-881B-4979-B52E-74A316FDA17E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159" name="مربع نص 158">
              <a:extLst>
                <a:ext uri="{FF2B5EF4-FFF2-40B4-BE49-F238E27FC236}">
                  <a16:creationId xmlns:a16="http://schemas.microsoft.com/office/drawing/2014/main" id="{C3A7D342-EF26-4FA8-A86D-834200D04643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60" name="رابط مستقيم 159">
              <a:extLst>
                <a:ext uri="{FF2B5EF4-FFF2-40B4-BE49-F238E27FC236}">
                  <a16:creationId xmlns:a16="http://schemas.microsoft.com/office/drawing/2014/main" id="{E1DC44FD-D69C-4359-94F3-AF92796EE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مربع نص 160">
              <a:extLst>
                <a:ext uri="{FF2B5EF4-FFF2-40B4-BE49-F238E27FC236}">
                  <a16:creationId xmlns:a16="http://schemas.microsoft.com/office/drawing/2014/main" id="{F7570F96-091A-4E95-B2E8-7D1B45BDD5C5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162" name="شكل بيضاوي 161">
              <a:extLst>
                <a:ext uri="{FF2B5EF4-FFF2-40B4-BE49-F238E27FC236}">
                  <a16:creationId xmlns:a16="http://schemas.microsoft.com/office/drawing/2014/main" id="{69D56A34-BDAE-4B17-AD9D-2A58DDBCF59D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شكل بيضاوي 162">
              <a:extLst>
                <a:ext uri="{FF2B5EF4-FFF2-40B4-BE49-F238E27FC236}">
                  <a16:creationId xmlns:a16="http://schemas.microsoft.com/office/drawing/2014/main" id="{6E95E88A-DB31-489A-A8E8-7D6756245142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رابط مستقيم 163">
              <a:extLst>
                <a:ext uri="{FF2B5EF4-FFF2-40B4-BE49-F238E27FC236}">
                  <a16:creationId xmlns:a16="http://schemas.microsoft.com/office/drawing/2014/main" id="{3FC0018C-9792-4147-AA06-FE8E5C9E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مربع نص 164">
              <a:extLst>
                <a:ext uri="{FF2B5EF4-FFF2-40B4-BE49-F238E27FC236}">
                  <a16:creationId xmlns:a16="http://schemas.microsoft.com/office/drawing/2014/main" id="{1260FDC2-3519-4976-9592-9165D212FA87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66" name="رسم 165" descr="نجمة">
              <a:extLst>
                <a:ext uri="{FF2B5EF4-FFF2-40B4-BE49-F238E27FC236}">
                  <a16:creationId xmlns:a16="http://schemas.microsoft.com/office/drawing/2014/main" id="{7CF9ABC9-A733-405E-AF4D-5CEC12DB4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67" name="مربع نص 166">
              <a:extLst>
                <a:ext uri="{FF2B5EF4-FFF2-40B4-BE49-F238E27FC236}">
                  <a16:creationId xmlns:a16="http://schemas.microsoft.com/office/drawing/2014/main" id="{645833D2-A883-47DD-91E3-687E0F8AA065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68" name="رسم 167" descr="نجمة">
              <a:extLst>
                <a:ext uri="{FF2B5EF4-FFF2-40B4-BE49-F238E27FC236}">
                  <a16:creationId xmlns:a16="http://schemas.microsoft.com/office/drawing/2014/main" id="{BBB7BF1F-EA37-4F9C-AE66-B83D9B12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69" name="رسم 168" descr="نجمة">
              <a:extLst>
                <a:ext uri="{FF2B5EF4-FFF2-40B4-BE49-F238E27FC236}">
                  <a16:creationId xmlns:a16="http://schemas.microsoft.com/office/drawing/2014/main" id="{2274AEB7-1195-4CF2-92AB-D4027288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70" name="رسم 169" descr="نجمة">
              <a:extLst>
                <a:ext uri="{FF2B5EF4-FFF2-40B4-BE49-F238E27FC236}">
                  <a16:creationId xmlns:a16="http://schemas.microsoft.com/office/drawing/2014/main" id="{7D2D3245-F61F-4A1A-8320-65E1EA55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71" name="رسم 170" descr="نجمة">
              <a:extLst>
                <a:ext uri="{FF2B5EF4-FFF2-40B4-BE49-F238E27FC236}">
                  <a16:creationId xmlns:a16="http://schemas.microsoft.com/office/drawing/2014/main" id="{8DEEB555-A472-45FA-98DF-6E0D0D98D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  <p:grpSp>
        <p:nvGrpSpPr>
          <p:cNvPr id="101" name="Workshop">
            <a:extLst>
              <a:ext uri="{FF2B5EF4-FFF2-40B4-BE49-F238E27FC236}">
                <a16:creationId xmlns:a16="http://schemas.microsoft.com/office/drawing/2014/main" id="{65F7BEE2-63A9-4601-81FE-33648EB1C1E8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102" name="مجموعة 101">
              <a:extLst>
                <a:ext uri="{FF2B5EF4-FFF2-40B4-BE49-F238E27FC236}">
                  <a16:creationId xmlns:a16="http://schemas.microsoft.com/office/drawing/2014/main" id="{752C561D-FCFF-41D6-91D9-2FDC6103A090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14" name="مجموعة 113">
                <a:extLst>
                  <a:ext uri="{FF2B5EF4-FFF2-40B4-BE49-F238E27FC236}">
                    <a16:creationId xmlns:a16="http://schemas.microsoft.com/office/drawing/2014/main" id="{78F9E8C9-4536-4430-ABAA-1A57073980B4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116" name="مستطيل: زوايا مستديرة 115">
                  <a:extLst>
                    <a:ext uri="{FF2B5EF4-FFF2-40B4-BE49-F238E27FC236}">
                      <a16:creationId xmlns:a16="http://schemas.microsoft.com/office/drawing/2014/main" id="{DAA69827-E61F-43FE-9839-F3AF0EE185AC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17" name="مستطيل: زوايا مستديرة 116">
                  <a:extLst>
                    <a:ext uri="{FF2B5EF4-FFF2-40B4-BE49-F238E27FC236}">
                      <a16:creationId xmlns:a16="http://schemas.microsoft.com/office/drawing/2014/main" id="{A17F513E-9B0A-45CD-A19B-77ED54262786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مربع نص 117">
                  <a:extLst>
                    <a:ext uri="{FF2B5EF4-FFF2-40B4-BE49-F238E27FC236}">
                      <a16:creationId xmlns:a16="http://schemas.microsoft.com/office/drawing/2014/main" id="{A3E01DE7-FF07-40D0-AA7F-C655DAF99AE8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115" name="رسم 114" descr="معلم">
                <a:extLst>
                  <a:ext uri="{FF2B5EF4-FFF2-40B4-BE49-F238E27FC236}">
                    <a16:creationId xmlns:a16="http://schemas.microsoft.com/office/drawing/2014/main" id="{D14CFB56-DE7F-4456-8324-065423D03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03" name="مربع نص 102">
              <a:extLst>
                <a:ext uri="{FF2B5EF4-FFF2-40B4-BE49-F238E27FC236}">
                  <a16:creationId xmlns:a16="http://schemas.microsoft.com/office/drawing/2014/main" id="{1775DE2C-DC3C-40D5-91AC-04571A89ED6D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04" name="رابط مستقيم 103">
              <a:extLst>
                <a:ext uri="{FF2B5EF4-FFF2-40B4-BE49-F238E27FC236}">
                  <a16:creationId xmlns:a16="http://schemas.microsoft.com/office/drawing/2014/main" id="{707A5EE9-94A1-480C-8081-A2BE965EB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مربع نص 104">
              <a:extLst>
                <a:ext uri="{FF2B5EF4-FFF2-40B4-BE49-F238E27FC236}">
                  <a16:creationId xmlns:a16="http://schemas.microsoft.com/office/drawing/2014/main" id="{C8A12DC5-F544-413B-A4F6-4406F139517A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06" name="شكل بيضاوي 105">
              <a:extLst>
                <a:ext uri="{FF2B5EF4-FFF2-40B4-BE49-F238E27FC236}">
                  <a16:creationId xmlns:a16="http://schemas.microsoft.com/office/drawing/2014/main" id="{A524EA25-EEEB-426E-98F5-680CBE203E6F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رابط مستقيم 107">
              <a:extLst>
                <a:ext uri="{FF2B5EF4-FFF2-40B4-BE49-F238E27FC236}">
                  <a16:creationId xmlns:a16="http://schemas.microsoft.com/office/drawing/2014/main" id="{40658ED6-5F22-4BAA-AA07-0955FBC34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مربع نص 108">
              <a:extLst>
                <a:ext uri="{FF2B5EF4-FFF2-40B4-BE49-F238E27FC236}">
                  <a16:creationId xmlns:a16="http://schemas.microsoft.com/office/drawing/2014/main" id="{CC62BDF9-720F-43D0-9530-53126D912C3C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10" name="رسم 109" descr="نجمة">
              <a:extLst>
                <a:ext uri="{FF2B5EF4-FFF2-40B4-BE49-F238E27FC236}">
                  <a16:creationId xmlns:a16="http://schemas.microsoft.com/office/drawing/2014/main" id="{4772E933-E88E-46FD-A5E3-D2D4106F0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11" name="مربع نص 110">
              <a:extLst>
                <a:ext uri="{FF2B5EF4-FFF2-40B4-BE49-F238E27FC236}">
                  <a16:creationId xmlns:a16="http://schemas.microsoft.com/office/drawing/2014/main" id="{A712E093-2D12-4FC0-96CA-E6723F2F2B1C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12" name="رسم 111" descr="نجمة">
              <a:extLst>
                <a:ext uri="{FF2B5EF4-FFF2-40B4-BE49-F238E27FC236}">
                  <a16:creationId xmlns:a16="http://schemas.microsoft.com/office/drawing/2014/main" id="{26615EAB-CB7E-464F-853F-43DECE60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13" name="رسم 112" descr="نجمة">
              <a:extLst>
                <a:ext uri="{FF2B5EF4-FFF2-40B4-BE49-F238E27FC236}">
                  <a16:creationId xmlns:a16="http://schemas.microsoft.com/office/drawing/2014/main" id="{E83F3235-C3AE-4550-9EBB-4A6C3276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135" name="Phase #0">
            <a:extLst>
              <a:ext uri="{FF2B5EF4-FFF2-40B4-BE49-F238E27FC236}">
                <a16:creationId xmlns:a16="http://schemas.microsoft.com/office/drawing/2014/main" id="{59F43B1C-CA65-4D04-B6A4-6E653FF9935E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136" name="مجموعة 135">
              <a:extLst>
                <a:ext uri="{FF2B5EF4-FFF2-40B4-BE49-F238E27FC236}">
                  <a16:creationId xmlns:a16="http://schemas.microsoft.com/office/drawing/2014/main" id="{35714AD2-8D5A-4524-AB23-51DB328497A9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52" name="مستطيل: زوايا مستديرة 151">
                <a:extLst>
                  <a:ext uri="{FF2B5EF4-FFF2-40B4-BE49-F238E27FC236}">
                    <a16:creationId xmlns:a16="http://schemas.microsoft.com/office/drawing/2014/main" id="{C23C9B28-F0C2-496C-AA46-992A5D1DF908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3" name="مستطيل: زوايا مستديرة 152">
                <a:extLst>
                  <a:ext uri="{FF2B5EF4-FFF2-40B4-BE49-F238E27FC236}">
                    <a16:creationId xmlns:a16="http://schemas.microsoft.com/office/drawing/2014/main" id="{1E4EFA28-CC63-49FB-97BE-D7A12771A600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54" name="رسم 153" descr="مستند">
                <a:extLst>
                  <a:ext uri="{FF2B5EF4-FFF2-40B4-BE49-F238E27FC236}">
                    <a16:creationId xmlns:a16="http://schemas.microsoft.com/office/drawing/2014/main" id="{7332C8B2-D3B1-4E32-AD1B-1064A9CF8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55" name="مربع نص 154">
                <a:extLst>
                  <a:ext uri="{FF2B5EF4-FFF2-40B4-BE49-F238E27FC236}">
                    <a16:creationId xmlns:a16="http://schemas.microsoft.com/office/drawing/2014/main" id="{9AC2D060-8AAD-4242-B6B5-79289283A786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137" name="مجموعة 136">
              <a:extLst>
                <a:ext uri="{FF2B5EF4-FFF2-40B4-BE49-F238E27FC236}">
                  <a16:creationId xmlns:a16="http://schemas.microsoft.com/office/drawing/2014/main" id="{540C050F-1698-4B66-8BB8-767CD6FE921F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138" name="مربع نص 137">
                <a:extLst>
                  <a:ext uri="{FF2B5EF4-FFF2-40B4-BE49-F238E27FC236}">
                    <a16:creationId xmlns:a16="http://schemas.microsoft.com/office/drawing/2014/main" id="{FD32EAD4-3FD9-4FAD-91C8-3E6D0E393206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139" name="رابط مستقيم 138">
                <a:extLst>
                  <a:ext uri="{FF2B5EF4-FFF2-40B4-BE49-F238E27FC236}">
                    <a16:creationId xmlns:a16="http://schemas.microsoft.com/office/drawing/2014/main" id="{27CF1A5A-9A66-4C27-A9A9-58CD6E8A1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مربع نص 139">
                <a:extLst>
                  <a:ext uri="{FF2B5EF4-FFF2-40B4-BE49-F238E27FC236}">
                    <a16:creationId xmlns:a16="http://schemas.microsoft.com/office/drawing/2014/main" id="{44B367DB-9880-4DEA-8410-543C4853C038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141" name="شكل بيضاوي 140">
                <a:extLst>
                  <a:ext uri="{FF2B5EF4-FFF2-40B4-BE49-F238E27FC236}">
                    <a16:creationId xmlns:a16="http://schemas.microsoft.com/office/drawing/2014/main" id="{5E6DBBD0-5693-418F-A584-E27AB1749826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شكل بيضاوي 141">
                <a:extLst>
                  <a:ext uri="{FF2B5EF4-FFF2-40B4-BE49-F238E27FC236}">
                    <a16:creationId xmlns:a16="http://schemas.microsoft.com/office/drawing/2014/main" id="{83FEA260-B307-4E69-9C7D-A14E18C06303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رابط مستقيم 142">
                <a:extLst>
                  <a:ext uri="{FF2B5EF4-FFF2-40B4-BE49-F238E27FC236}">
                    <a16:creationId xmlns:a16="http://schemas.microsoft.com/office/drawing/2014/main" id="{6505717E-16DB-46B1-87A5-34B00910C2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مربع نص 143">
                <a:extLst>
                  <a:ext uri="{FF2B5EF4-FFF2-40B4-BE49-F238E27FC236}">
                    <a16:creationId xmlns:a16="http://schemas.microsoft.com/office/drawing/2014/main" id="{3EF764D1-116D-4E62-BE22-A245DDAB2470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146" name="رسم 145" descr="نجمة">
                <a:extLst>
                  <a:ext uri="{FF2B5EF4-FFF2-40B4-BE49-F238E27FC236}">
                    <a16:creationId xmlns:a16="http://schemas.microsoft.com/office/drawing/2014/main" id="{9E73A4B6-C9EF-436F-8DB3-3ABF607D5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147" name="مربع نص 146">
                <a:extLst>
                  <a:ext uri="{FF2B5EF4-FFF2-40B4-BE49-F238E27FC236}">
                    <a16:creationId xmlns:a16="http://schemas.microsoft.com/office/drawing/2014/main" id="{8B04711D-3E65-4C2C-8E9A-C831A8A533D0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148" name="رسم 147" descr="نجمة">
                <a:extLst>
                  <a:ext uri="{FF2B5EF4-FFF2-40B4-BE49-F238E27FC236}">
                    <a16:creationId xmlns:a16="http://schemas.microsoft.com/office/drawing/2014/main" id="{AE8EFF13-C3AF-4285-9D31-E349DC7C8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49" name="رسم 148" descr="نجمة">
                <a:extLst>
                  <a:ext uri="{FF2B5EF4-FFF2-40B4-BE49-F238E27FC236}">
                    <a16:creationId xmlns:a16="http://schemas.microsoft.com/office/drawing/2014/main" id="{120656B0-6FE0-4FC7-AF76-59862C694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0" name="رسم 149" descr="نجمة">
                <a:extLst>
                  <a:ext uri="{FF2B5EF4-FFF2-40B4-BE49-F238E27FC236}">
                    <a16:creationId xmlns:a16="http://schemas.microsoft.com/office/drawing/2014/main" id="{4038D838-293B-43B0-9466-3460D7727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1" name="رسم 150" descr="نجمة">
                <a:extLst>
                  <a:ext uri="{FF2B5EF4-FFF2-40B4-BE49-F238E27FC236}">
                    <a16:creationId xmlns:a16="http://schemas.microsoft.com/office/drawing/2014/main" id="{BAFCC408-B747-43AF-A584-E524EA25F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85" name="Phase #1">
            <a:extLst>
              <a:ext uri="{FF2B5EF4-FFF2-40B4-BE49-F238E27FC236}">
                <a16:creationId xmlns:a16="http://schemas.microsoft.com/office/drawing/2014/main" id="{71221FA2-9DDB-4BA4-B2F0-70192D2521D3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186" name="مجموعة 185">
              <a:extLst>
                <a:ext uri="{FF2B5EF4-FFF2-40B4-BE49-F238E27FC236}">
                  <a16:creationId xmlns:a16="http://schemas.microsoft.com/office/drawing/2014/main" id="{673DF3D2-232C-4774-A178-93BB6BACFF36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98" name="مستطيل: زوايا مستديرة 197">
                <a:extLst>
                  <a:ext uri="{FF2B5EF4-FFF2-40B4-BE49-F238E27FC236}">
                    <a16:creationId xmlns:a16="http://schemas.microsoft.com/office/drawing/2014/main" id="{FBFA9F95-3D8F-4A3A-9057-4DF43EEE72F7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9" name="مستطيل: زوايا مستديرة 198">
                <a:extLst>
                  <a:ext uri="{FF2B5EF4-FFF2-40B4-BE49-F238E27FC236}">
                    <a16:creationId xmlns:a16="http://schemas.microsoft.com/office/drawing/2014/main" id="{13BB97D8-254E-48AF-889B-33455A4F557F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رسم 199" descr="مستند">
                <a:extLst>
                  <a:ext uri="{FF2B5EF4-FFF2-40B4-BE49-F238E27FC236}">
                    <a16:creationId xmlns:a16="http://schemas.microsoft.com/office/drawing/2014/main" id="{6AE0CF9F-1640-407D-95EC-EE6B6D99B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201" name="مربع نص 200">
                <a:extLst>
                  <a:ext uri="{FF2B5EF4-FFF2-40B4-BE49-F238E27FC236}">
                    <a16:creationId xmlns:a16="http://schemas.microsoft.com/office/drawing/2014/main" id="{F8E47F93-3AB4-40BE-AF2A-C7C9A014C4EE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87" name="مربع نص 186">
              <a:extLst>
                <a:ext uri="{FF2B5EF4-FFF2-40B4-BE49-F238E27FC236}">
                  <a16:creationId xmlns:a16="http://schemas.microsoft.com/office/drawing/2014/main" id="{1247B613-AA8C-40EF-9C39-8206F32F63AD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88" name="رابط مستقيم 187">
              <a:extLst>
                <a:ext uri="{FF2B5EF4-FFF2-40B4-BE49-F238E27FC236}">
                  <a16:creationId xmlns:a16="http://schemas.microsoft.com/office/drawing/2014/main" id="{FAA3D00D-43DA-47B9-B03D-39B99627A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مربع نص 188">
              <a:extLst>
                <a:ext uri="{FF2B5EF4-FFF2-40B4-BE49-F238E27FC236}">
                  <a16:creationId xmlns:a16="http://schemas.microsoft.com/office/drawing/2014/main" id="{1E5A3ADA-9096-46A2-A99C-C9C219163B4C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90" name="شكل بيضاوي 189">
              <a:extLst>
                <a:ext uri="{FF2B5EF4-FFF2-40B4-BE49-F238E27FC236}">
                  <a16:creationId xmlns:a16="http://schemas.microsoft.com/office/drawing/2014/main" id="{E03E15C9-A5A5-40B7-A0C0-004FD5B79A89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رابط مستقيم 191">
              <a:extLst>
                <a:ext uri="{FF2B5EF4-FFF2-40B4-BE49-F238E27FC236}">
                  <a16:creationId xmlns:a16="http://schemas.microsoft.com/office/drawing/2014/main" id="{26ADFD83-0CE1-46BE-999F-7B91E6FEE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مربع نص 192">
              <a:extLst>
                <a:ext uri="{FF2B5EF4-FFF2-40B4-BE49-F238E27FC236}">
                  <a16:creationId xmlns:a16="http://schemas.microsoft.com/office/drawing/2014/main" id="{4CD40344-5B01-4AB6-B54A-E9E085E7D928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95" name="مربع نص 194">
              <a:extLst>
                <a:ext uri="{FF2B5EF4-FFF2-40B4-BE49-F238E27FC236}">
                  <a16:creationId xmlns:a16="http://schemas.microsoft.com/office/drawing/2014/main" id="{FDB4A5EE-2AEA-4F98-AB73-5F144D626FED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96" name="رسم 195" descr="نجمة">
              <a:extLst>
                <a:ext uri="{FF2B5EF4-FFF2-40B4-BE49-F238E27FC236}">
                  <a16:creationId xmlns:a16="http://schemas.microsoft.com/office/drawing/2014/main" id="{5A73717F-447F-487D-95BB-E8ACF336C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97" name="رسم 196" descr="نجمة">
              <a:extLst>
                <a:ext uri="{FF2B5EF4-FFF2-40B4-BE49-F238E27FC236}">
                  <a16:creationId xmlns:a16="http://schemas.microsoft.com/office/drawing/2014/main" id="{CA9EB9FA-A26D-4E89-B870-22384CEE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sp>
        <p:nvSpPr>
          <p:cNvPr id="88" name="مربع نص 87">
            <a:extLst>
              <a:ext uri="{FF2B5EF4-FFF2-40B4-BE49-F238E27FC236}">
                <a16:creationId xmlns:a16="http://schemas.microsoft.com/office/drawing/2014/main" id="{C1AE2174-69D4-4F39-B59C-FC703B395A28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38190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مربع نص 87">
            <a:extLst>
              <a:ext uri="{FF2B5EF4-FFF2-40B4-BE49-F238E27FC236}">
                <a16:creationId xmlns:a16="http://schemas.microsoft.com/office/drawing/2014/main" id="{50B3C319-38B2-4E87-830B-7B70B826416D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83" name="Phase #1">
            <a:extLst>
              <a:ext uri="{FF2B5EF4-FFF2-40B4-BE49-F238E27FC236}">
                <a16:creationId xmlns:a16="http://schemas.microsoft.com/office/drawing/2014/main" id="{974EABF5-2CA1-41AF-A57C-892AE6C674CC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84" name="مجموعة 83">
              <a:extLst>
                <a:ext uri="{FF2B5EF4-FFF2-40B4-BE49-F238E27FC236}">
                  <a16:creationId xmlns:a16="http://schemas.microsoft.com/office/drawing/2014/main" id="{3AAD380F-3E79-45EB-8539-39EDDB63FAD9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54" name="مستطيل: زوايا مستديرة 153">
                <a:extLst>
                  <a:ext uri="{FF2B5EF4-FFF2-40B4-BE49-F238E27FC236}">
                    <a16:creationId xmlns:a16="http://schemas.microsoft.com/office/drawing/2014/main" id="{56700A9A-69B7-4078-9926-4B7ACA17F762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مستطيل: زوايا مستديرة 154">
                <a:extLst>
                  <a:ext uri="{FF2B5EF4-FFF2-40B4-BE49-F238E27FC236}">
                    <a16:creationId xmlns:a16="http://schemas.microsoft.com/office/drawing/2014/main" id="{095989BE-F863-4C2C-99BA-64E82D0505DE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6" name="رسم 155" descr="مستند">
                <a:extLst>
                  <a:ext uri="{FF2B5EF4-FFF2-40B4-BE49-F238E27FC236}">
                    <a16:creationId xmlns:a16="http://schemas.microsoft.com/office/drawing/2014/main" id="{10568417-9077-4240-941D-8641BF2A6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57" name="مربع نص 156">
                <a:extLst>
                  <a:ext uri="{FF2B5EF4-FFF2-40B4-BE49-F238E27FC236}">
                    <a16:creationId xmlns:a16="http://schemas.microsoft.com/office/drawing/2014/main" id="{C351B986-CCC1-4C62-9EE6-3C41454F5A08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85" name="مربع نص 84">
              <a:extLst>
                <a:ext uri="{FF2B5EF4-FFF2-40B4-BE49-F238E27FC236}">
                  <a16:creationId xmlns:a16="http://schemas.microsoft.com/office/drawing/2014/main" id="{EE7479B2-071F-4B41-978D-7230B7F7B66E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86" name="رابط مستقيم 85">
              <a:extLst>
                <a:ext uri="{FF2B5EF4-FFF2-40B4-BE49-F238E27FC236}">
                  <a16:creationId xmlns:a16="http://schemas.microsoft.com/office/drawing/2014/main" id="{2BAE9C57-FF62-4C09-BA33-0D6648625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مربع نص 86">
              <a:extLst>
                <a:ext uri="{FF2B5EF4-FFF2-40B4-BE49-F238E27FC236}">
                  <a16:creationId xmlns:a16="http://schemas.microsoft.com/office/drawing/2014/main" id="{7000CF7C-CB19-4376-A1C2-FF026B868E9E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89" name="شكل بيضاوي 88">
              <a:extLst>
                <a:ext uri="{FF2B5EF4-FFF2-40B4-BE49-F238E27FC236}">
                  <a16:creationId xmlns:a16="http://schemas.microsoft.com/office/drawing/2014/main" id="{04DA2C49-3EF6-457E-8CA4-A1A1EA4C558B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رابط مستقيم 131">
              <a:extLst>
                <a:ext uri="{FF2B5EF4-FFF2-40B4-BE49-F238E27FC236}">
                  <a16:creationId xmlns:a16="http://schemas.microsoft.com/office/drawing/2014/main" id="{897DAAA5-4DEF-4969-9EE1-3ED77E55F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مربع نص 132">
              <a:extLst>
                <a:ext uri="{FF2B5EF4-FFF2-40B4-BE49-F238E27FC236}">
                  <a16:creationId xmlns:a16="http://schemas.microsoft.com/office/drawing/2014/main" id="{98844BD3-A197-42D8-9CBD-3FA909CEB0D7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34" name="مربع نص 133">
              <a:extLst>
                <a:ext uri="{FF2B5EF4-FFF2-40B4-BE49-F238E27FC236}">
                  <a16:creationId xmlns:a16="http://schemas.microsoft.com/office/drawing/2014/main" id="{EAB97EFD-4937-413E-BD83-B20E60CA6C49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35" name="رسم 134" descr="نجمة">
              <a:extLst>
                <a:ext uri="{FF2B5EF4-FFF2-40B4-BE49-F238E27FC236}">
                  <a16:creationId xmlns:a16="http://schemas.microsoft.com/office/drawing/2014/main" id="{FCEF0986-1473-4605-9FC7-EAA59EE9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36" name="رسم 135" descr="نجمة">
              <a:extLst>
                <a:ext uri="{FF2B5EF4-FFF2-40B4-BE49-F238E27FC236}">
                  <a16:creationId xmlns:a16="http://schemas.microsoft.com/office/drawing/2014/main" id="{B4D5E803-CEE7-46DF-8A12-0F1DA14B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158" name="Workshop">
            <a:extLst>
              <a:ext uri="{FF2B5EF4-FFF2-40B4-BE49-F238E27FC236}">
                <a16:creationId xmlns:a16="http://schemas.microsoft.com/office/drawing/2014/main" id="{B6D11CEC-9793-4D38-87D8-01F887B46D42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159" name="مجموعة 158">
              <a:extLst>
                <a:ext uri="{FF2B5EF4-FFF2-40B4-BE49-F238E27FC236}">
                  <a16:creationId xmlns:a16="http://schemas.microsoft.com/office/drawing/2014/main" id="{4208EDAF-D521-4744-8DCB-4DA4B8D59D8D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70" name="مجموعة 169">
                <a:extLst>
                  <a:ext uri="{FF2B5EF4-FFF2-40B4-BE49-F238E27FC236}">
                    <a16:creationId xmlns:a16="http://schemas.microsoft.com/office/drawing/2014/main" id="{42279A90-90D2-4A82-94DA-9445B188FFFE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172" name="مستطيل: زوايا مستديرة 171">
                  <a:extLst>
                    <a:ext uri="{FF2B5EF4-FFF2-40B4-BE49-F238E27FC236}">
                      <a16:creationId xmlns:a16="http://schemas.microsoft.com/office/drawing/2014/main" id="{0CED0E47-0720-416D-9A8E-84DA7B06139C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73" name="مستطيل: زوايا مستديرة 172">
                  <a:extLst>
                    <a:ext uri="{FF2B5EF4-FFF2-40B4-BE49-F238E27FC236}">
                      <a16:creationId xmlns:a16="http://schemas.microsoft.com/office/drawing/2014/main" id="{FA2CDA80-30CD-42A5-8F51-8B6A9D5A56AF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مربع نص 173">
                  <a:extLst>
                    <a:ext uri="{FF2B5EF4-FFF2-40B4-BE49-F238E27FC236}">
                      <a16:creationId xmlns:a16="http://schemas.microsoft.com/office/drawing/2014/main" id="{9F3658F6-1A73-4BE0-A87F-3B449813A861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171" name="رسم 170" descr="معلم">
                <a:extLst>
                  <a:ext uri="{FF2B5EF4-FFF2-40B4-BE49-F238E27FC236}">
                    <a16:creationId xmlns:a16="http://schemas.microsoft.com/office/drawing/2014/main" id="{4C2A1D73-4D1D-422A-B3F5-49E6576E7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60" name="مربع نص 159">
              <a:extLst>
                <a:ext uri="{FF2B5EF4-FFF2-40B4-BE49-F238E27FC236}">
                  <a16:creationId xmlns:a16="http://schemas.microsoft.com/office/drawing/2014/main" id="{3D87C494-E6FF-4C91-A3DF-C1862580852E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61" name="رابط مستقيم 160">
              <a:extLst>
                <a:ext uri="{FF2B5EF4-FFF2-40B4-BE49-F238E27FC236}">
                  <a16:creationId xmlns:a16="http://schemas.microsoft.com/office/drawing/2014/main" id="{098EA4B1-F80B-427F-9D86-2AB60EAE8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مربع نص 161">
              <a:extLst>
                <a:ext uri="{FF2B5EF4-FFF2-40B4-BE49-F238E27FC236}">
                  <a16:creationId xmlns:a16="http://schemas.microsoft.com/office/drawing/2014/main" id="{55A02FEF-D156-4282-AEDD-225FC240AEF5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63" name="شكل بيضاوي 162">
              <a:extLst>
                <a:ext uri="{FF2B5EF4-FFF2-40B4-BE49-F238E27FC236}">
                  <a16:creationId xmlns:a16="http://schemas.microsoft.com/office/drawing/2014/main" id="{FCBDDD2D-EDCC-4BC8-A344-DBCFCCC73478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رابط مستقيم 163">
              <a:extLst>
                <a:ext uri="{FF2B5EF4-FFF2-40B4-BE49-F238E27FC236}">
                  <a16:creationId xmlns:a16="http://schemas.microsoft.com/office/drawing/2014/main" id="{AFE08E41-E4FE-403F-A494-4687B7692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مربع نص 164">
              <a:extLst>
                <a:ext uri="{FF2B5EF4-FFF2-40B4-BE49-F238E27FC236}">
                  <a16:creationId xmlns:a16="http://schemas.microsoft.com/office/drawing/2014/main" id="{8EC9A0CB-D3EF-4D9C-A379-6DD6D6EE0AB1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66" name="رسم 165" descr="نجمة">
              <a:extLst>
                <a:ext uri="{FF2B5EF4-FFF2-40B4-BE49-F238E27FC236}">
                  <a16:creationId xmlns:a16="http://schemas.microsoft.com/office/drawing/2014/main" id="{AA214BCF-8454-4B26-AEB0-24018CFE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67" name="مربع نص 166">
              <a:extLst>
                <a:ext uri="{FF2B5EF4-FFF2-40B4-BE49-F238E27FC236}">
                  <a16:creationId xmlns:a16="http://schemas.microsoft.com/office/drawing/2014/main" id="{B5F48CF9-AE20-45F3-B875-24D1A2646715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68" name="رسم 167" descr="نجمة">
              <a:extLst>
                <a:ext uri="{FF2B5EF4-FFF2-40B4-BE49-F238E27FC236}">
                  <a16:creationId xmlns:a16="http://schemas.microsoft.com/office/drawing/2014/main" id="{F0CC7A65-4730-4774-8733-A30678954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69" name="رسم 168" descr="نجمة">
              <a:extLst>
                <a:ext uri="{FF2B5EF4-FFF2-40B4-BE49-F238E27FC236}">
                  <a16:creationId xmlns:a16="http://schemas.microsoft.com/office/drawing/2014/main" id="{BBFA40E5-DC88-4A1C-BE7C-165B5705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80" name="Phase #2">
            <a:extLst>
              <a:ext uri="{FF2B5EF4-FFF2-40B4-BE49-F238E27FC236}">
                <a16:creationId xmlns:a16="http://schemas.microsoft.com/office/drawing/2014/main" id="{23E69B17-9BC0-4150-8081-983DC5631768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81" name="مجموعة 80">
              <a:extLst>
                <a:ext uri="{FF2B5EF4-FFF2-40B4-BE49-F238E27FC236}">
                  <a16:creationId xmlns:a16="http://schemas.microsoft.com/office/drawing/2014/main" id="{5FB23D0D-560C-4491-A1E4-8FA5815FD5B3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07" name="مستطيل: زوايا مستديرة 106">
                <a:extLst>
                  <a:ext uri="{FF2B5EF4-FFF2-40B4-BE49-F238E27FC236}">
                    <a16:creationId xmlns:a16="http://schemas.microsoft.com/office/drawing/2014/main" id="{C41A8F89-48FA-44A6-A68A-FDD5C4D5D4B3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7" name="مستطيل: زوايا مستديرة 136">
                <a:extLst>
                  <a:ext uri="{FF2B5EF4-FFF2-40B4-BE49-F238E27FC236}">
                    <a16:creationId xmlns:a16="http://schemas.microsoft.com/office/drawing/2014/main" id="{14A3DB49-3213-4043-89EC-AD307B309CBA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رسم 137" descr="مستند">
                <a:extLst>
                  <a:ext uri="{FF2B5EF4-FFF2-40B4-BE49-F238E27FC236}">
                    <a16:creationId xmlns:a16="http://schemas.microsoft.com/office/drawing/2014/main" id="{F4306CAD-AF03-4DBB-B56B-9A1750E5F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39" name="مربع نص 138">
                <a:extLst>
                  <a:ext uri="{FF2B5EF4-FFF2-40B4-BE49-F238E27FC236}">
                    <a16:creationId xmlns:a16="http://schemas.microsoft.com/office/drawing/2014/main" id="{32F97F3C-B58A-4017-8CFA-7E17411603B1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82" name="مجموعة 81">
              <a:extLst>
                <a:ext uri="{FF2B5EF4-FFF2-40B4-BE49-F238E27FC236}">
                  <a16:creationId xmlns:a16="http://schemas.microsoft.com/office/drawing/2014/main" id="{3EA15CE7-56F6-44F7-88A0-094621B2893D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03" name="مستطيل: زوايا مستديرة 102">
                <a:extLst>
                  <a:ext uri="{FF2B5EF4-FFF2-40B4-BE49-F238E27FC236}">
                    <a16:creationId xmlns:a16="http://schemas.microsoft.com/office/drawing/2014/main" id="{D3B76E1E-8D84-4DB4-9A02-495916CA69BF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04" name="مستطيل: زوايا مستديرة 103">
                <a:extLst>
                  <a:ext uri="{FF2B5EF4-FFF2-40B4-BE49-F238E27FC236}">
                    <a16:creationId xmlns:a16="http://schemas.microsoft.com/office/drawing/2014/main" id="{43350F40-9987-4D0F-B280-BE9724990B1F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رسم 104" descr="مستند">
                <a:extLst>
                  <a:ext uri="{FF2B5EF4-FFF2-40B4-BE49-F238E27FC236}">
                    <a16:creationId xmlns:a16="http://schemas.microsoft.com/office/drawing/2014/main" id="{73B352B0-5C96-4639-8E3A-9CA7A7E03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06" name="مربع نص 105">
                <a:extLst>
                  <a:ext uri="{FF2B5EF4-FFF2-40B4-BE49-F238E27FC236}">
                    <a16:creationId xmlns:a16="http://schemas.microsoft.com/office/drawing/2014/main" id="{C3C5EECE-5AE6-493B-8DB3-EF1F372B7E5A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90" name="مربع نص 89">
              <a:extLst>
                <a:ext uri="{FF2B5EF4-FFF2-40B4-BE49-F238E27FC236}">
                  <a16:creationId xmlns:a16="http://schemas.microsoft.com/office/drawing/2014/main" id="{B5262254-9BBC-4A2C-A4C6-3D0C6023A8AB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91" name="رابط مستقيم 90">
              <a:extLst>
                <a:ext uri="{FF2B5EF4-FFF2-40B4-BE49-F238E27FC236}">
                  <a16:creationId xmlns:a16="http://schemas.microsoft.com/office/drawing/2014/main" id="{56AE9160-9043-4873-83CD-3B59E5751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مربع نص 91">
              <a:extLst>
                <a:ext uri="{FF2B5EF4-FFF2-40B4-BE49-F238E27FC236}">
                  <a16:creationId xmlns:a16="http://schemas.microsoft.com/office/drawing/2014/main" id="{69605A12-A16D-4CDE-9CD3-D7B9FBC70A24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93" name="شكل بيضاوي 92">
              <a:extLst>
                <a:ext uri="{FF2B5EF4-FFF2-40B4-BE49-F238E27FC236}">
                  <a16:creationId xmlns:a16="http://schemas.microsoft.com/office/drawing/2014/main" id="{560FFFC3-1084-4ED3-A14C-E2173A2B54A9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شكل بيضاوي 93">
              <a:extLst>
                <a:ext uri="{FF2B5EF4-FFF2-40B4-BE49-F238E27FC236}">
                  <a16:creationId xmlns:a16="http://schemas.microsoft.com/office/drawing/2014/main" id="{80CB6793-A43E-4785-ACE0-58621F5C1EAA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رابط مستقيم 94">
              <a:extLst>
                <a:ext uri="{FF2B5EF4-FFF2-40B4-BE49-F238E27FC236}">
                  <a16:creationId xmlns:a16="http://schemas.microsoft.com/office/drawing/2014/main" id="{57CE419A-8630-44C3-BFB9-05C3BA81A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مربع نص 95">
              <a:extLst>
                <a:ext uri="{FF2B5EF4-FFF2-40B4-BE49-F238E27FC236}">
                  <a16:creationId xmlns:a16="http://schemas.microsoft.com/office/drawing/2014/main" id="{E840D0DC-BD34-4357-8F33-A57C35011D04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97" name="رسم 96" descr="نجمة">
              <a:extLst>
                <a:ext uri="{FF2B5EF4-FFF2-40B4-BE49-F238E27FC236}">
                  <a16:creationId xmlns:a16="http://schemas.microsoft.com/office/drawing/2014/main" id="{EEC053CF-6E6D-4666-9A28-8F5986C9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98" name="مربع نص 97">
              <a:extLst>
                <a:ext uri="{FF2B5EF4-FFF2-40B4-BE49-F238E27FC236}">
                  <a16:creationId xmlns:a16="http://schemas.microsoft.com/office/drawing/2014/main" id="{11B7AF75-2E57-4DE7-AFA1-E8103DC3C17F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99" name="رسم 98" descr="نجمة">
              <a:extLst>
                <a:ext uri="{FF2B5EF4-FFF2-40B4-BE49-F238E27FC236}">
                  <a16:creationId xmlns:a16="http://schemas.microsoft.com/office/drawing/2014/main" id="{999D549A-2C30-4491-8ABB-1111F1BC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00" name="رسم 99" descr="نجمة">
              <a:extLst>
                <a:ext uri="{FF2B5EF4-FFF2-40B4-BE49-F238E27FC236}">
                  <a16:creationId xmlns:a16="http://schemas.microsoft.com/office/drawing/2014/main" id="{80DDF71C-A0A3-4245-85CE-BD370B1A7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01" name="رسم 100" descr="نجمة">
              <a:extLst>
                <a:ext uri="{FF2B5EF4-FFF2-40B4-BE49-F238E27FC236}">
                  <a16:creationId xmlns:a16="http://schemas.microsoft.com/office/drawing/2014/main" id="{2F3F20C4-B6B6-42CE-9A25-8878F2AD4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02" name="رسم 101" descr="نجمة">
              <a:extLst>
                <a:ext uri="{FF2B5EF4-FFF2-40B4-BE49-F238E27FC236}">
                  <a16:creationId xmlns:a16="http://schemas.microsoft.com/office/drawing/2014/main" id="{F9B4ECFE-4099-498F-9186-75F4185E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  <p:grpSp>
        <p:nvGrpSpPr>
          <p:cNvPr id="181" name="Phase #0">
            <a:extLst>
              <a:ext uri="{FF2B5EF4-FFF2-40B4-BE49-F238E27FC236}">
                <a16:creationId xmlns:a16="http://schemas.microsoft.com/office/drawing/2014/main" id="{03AE2BC0-CB89-4F35-8172-7A35A2EF75D7}"/>
              </a:ext>
            </a:extLst>
          </p:cNvPr>
          <p:cNvGrpSpPr/>
          <p:nvPr/>
        </p:nvGrpSpPr>
        <p:grpSpPr>
          <a:xfrm>
            <a:off x="9097673" y="2322639"/>
            <a:ext cx="2667000" cy="4483309"/>
            <a:chOff x="9097673" y="2322639"/>
            <a:chExt cx="2667000" cy="4483309"/>
          </a:xfrm>
        </p:grpSpPr>
        <p:grpSp>
          <p:nvGrpSpPr>
            <p:cNvPr id="182" name="مجموعة 181">
              <a:extLst>
                <a:ext uri="{FF2B5EF4-FFF2-40B4-BE49-F238E27FC236}">
                  <a16:creationId xmlns:a16="http://schemas.microsoft.com/office/drawing/2014/main" id="{5D75240C-097B-4F4B-9940-40B957ABC429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97" name="مستطيل: زوايا مستديرة 196">
                <a:extLst>
                  <a:ext uri="{FF2B5EF4-FFF2-40B4-BE49-F238E27FC236}">
                    <a16:creationId xmlns:a16="http://schemas.microsoft.com/office/drawing/2014/main" id="{43D4122C-B7A2-4A8B-84F7-285F696AAE1D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8" name="مستطيل: زوايا مستديرة 197">
                <a:extLst>
                  <a:ext uri="{FF2B5EF4-FFF2-40B4-BE49-F238E27FC236}">
                    <a16:creationId xmlns:a16="http://schemas.microsoft.com/office/drawing/2014/main" id="{E142EB38-536B-4043-9B96-003FB56B57A4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99" name="رسم 198" descr="مستند">
                <a:extLst>
                  <a:ext uri="{FF2B5EF4-FFF2-40B4-BE49-F238E27FC236}">
                    <a16:creationId xmlns:a16="http://schemas.microsoft.com/office/drawing/2014/main" id="{367FC6C0-F8B2-4EF3-B59C-1E0FDB12E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200" name="مربع نص 199">
                <a:extLst>
                  <a:ext uri="{FF2B5EF4-FFF2-40B4-BE49-F238E27FC236}">
                    <a16:creationId xmlns:a16="http://schemas.microsoft.com/office/drawing/2014/main" id="{94665B07-3767-4DDD-A4C3-001EE06EC44E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183" name="مجموعة 182">
              <a:extLst>
                <a:ext uri="{FF2B5EF4-FFF2-40B4-BE49-F238E27FC236}">
                  <a16:creationId xmlns:a16="http://schemas.microsoft.com/office/drawing/2014/main" id="{8C312614-990E-4852-B6B0-08DA53054AC9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184" name="مربع نص 183">
                <a:extLst>
                  <a:ext uri="{FF2B5EF4-FFF2-40B4-BE49-F238E27FC236}">
                    <a16:creationId xmlns:a16="http://schemas.microsoft.com/office/drawing/2014/main" id="{4F699FF9-E3BB-465F-AD5B-D636CE0DF8AB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185" name="رابط مستقيم 184">
                <a:extLst>
                  <a:ext uri="{FF2B5EF4-FFF2-40B4-BE49-F238E27FC236}">
                    <a16:creationId xmlns:a16="http://schemas.microsoft.com/office/drawing/2014/main" id="{F46509B3-3223-4380-B219-18EF3BB30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مربع نص 185">
                <a:extLst>
                  <a:ext uri="{FF2B5EF4-FFF2-40B4-BE49-F238E27FC236}">
                    <a16:creationId xmlns:a16="http://schemas.microsoft.com/office/drawing/2014/main" id="{E8BDB7CE-3BDC-49A7-8F81-2FE9B1CBCC73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187" name="شكل بيضاوي 186">
                <a:extLst>
                  <a:ext uri="{FF2B5EF4-FFF2-40B4-BE49-F238E27FC236}">
                    <a16:creationId xmlns:a16="http://schemas.microsoft.com/office/drawing/2014/main" id="{D7FBFBDF-0E69-4D75-9D60-9847C007E83A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شكل بيضاوي 187">
                <a:extLst>
                  <a:ext uri="{FF2B5EF4-FFF2-40B4-BE49-F238E27FC236}">
                    <a16:creationId xmlns:a16="http://schemas.microsoft.com/office/drawing/2014/main" id="{08E9A339-D316-44BF-A940-C08203F1A98C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رابط مستقيم 188">
                <a:extLst>
                  <a:ext uri="{FF2B5EF4-FFF2-40B4-BE49-F238E27FC236}">
                    <a16:creationId xmlns:a16="http://schemas.microsoft.com/office/drawing/2014/main" id="{90EE1389-314C-4CCD-BDD8-CA4A7C450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مربع نص 189">
                <a:extLst>
                  <a:ext uri="{FF2B5EF4-FFF2-40B4-BE49-F238E27FC236}">
                    <a16:creationId xmlns:a16="http://schemas.microsoft.com/office/drawing/2014/main" id="{6A5AC2BF-2D9F-4E46-94CE-B9F58325E151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191" name="رسم 190" descr="نجمة">
                <a:extLst>
                  <a:ext uri="{FF2B5EF4-FFF2-40B4-BE49-F238E27FC236}">
                    <a16:creationId xmlns:a16="http://schemas.microsoft.com/office/drawing/2014/main" id="{1369FAD3-D7C9-49BD-B33A-C2CEA79F6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192" name="مربع نص 191">
                <a:extLst>
                  <a:ext uri="{FF2B5EF4-FFF2-40B4-BE49-F238E27FC236}">
                    <a16:creationId xmlns:a16="http://schemas.microsoft.com/office/drawing/2014/main" id="{398D54B7-4909-4285-B883-11523489BC89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193" name="رسم 192" descr="نجمة">
                <a:extLst>
                  <a:ext uri="{FF2B5EF4-FFF2-40B4-BE49-F238E27FC236}">
                    <a16:creationId xmlns:a16="http://schemas.microsoft.com/office/drawing/2014/main" id="{2D3A828F-859D-48A6-93B4-46F98F670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94" name="رسم 193" descr="نجمة">
                <a:extLst>
                  <a:ext uri="{FF2B5EF4-FFF2-40B4-BE49-F238E27FC236}">
                    <a16:creationId xmlns:a16="http://schemas.microsoft.com/office/drawing/2014/main" id="{D408893A-04FA-4A90-B9CB-F79C19AC1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95" name="رسم 194" descr="نجمة">
                <a:extLst>
                  <a:ext uri="{FF2B5EF4-FFF2-40B4-BE49-F238E27FC236}">
                    <a16:creationId xmlns:a16="http://schemas.microsoft.com/office/drawing/2014/main" id="{CEFAB885-1E2B-44FD-84BC-0245278C0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96" name="رسم 195" descr="نجمة">
                <a:extLst>
                  <a:ext uri="{FF2B5EF4-FFF2-40B4-BE49-F238E27FC236}">
                    <a16:creationId xmlns:a16="http://schemas.microsoft.com/office/drawing/2014/main" id="{152822FA-4CB3-4740-A683-F345FA2D2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3134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مربع نص 87">
            <a:extLst>
              <a:ext uri="{FF2B5EF4-FFF2-40B4-BE49-F238E27FC236}">
                <a16:creationId xmlns:a16="http://schemas.microsoft.com/office/drawing/2014/main" id="{3FC196DD-F6D8-442B-A68E-916DC20F1E49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83" name="Phase #0">
            <a:extLst>
              <a:ext uri="{FF2B5EF4-FFF2-40B4-BE49-F238E27FC236}">
                <a16:creationId xmlns:a16="http://schemas.microsoft.com/office/drawing/2014/main" id="{A1FBB4C1-456F-4446-9FDF-C403A9F3E3C8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84" name="مجموعة 83">
              <a:extLst>
                <a:ext uri="{FF2B5EF4-FFF2-40B4-BE49-F238E27FC236}">
                  <a16:creationId xmlns:a16="http://schemas.microsoft.com/office/drawing/2014/main" id="{AB783037-550C-4B14-9578-C58BC5835613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00" name="مستطيل: زوايا مستديرة 99">
                <a:extLst>
                  <a:ext uri="{FF2B5EF4-FFF2-40B4-BE49-F238E27FC236}">
                    <a16:creationId xmlns:a16="http://schemas.microsoft.com/office/drawing/2014/main" id="{5C88A2B4-666D-4CB8-8913-602B5EEF04F9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01" name="مستطيل: زوايا مستديرة 100">
                <a:extLst>
                  <a:ext uri="{FF2B5EF4-FFF2-40B4-BE49-F238E27FC236}">
                    <a16:creationId xmlns:a16="http://schemas.microsoft.com/office/drawing/2014/main" id="{0D062DE0-77BF-47FB-A9AA-A12D70338A07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02" name="رسم 101" descr="مستند">
                <a:extLst>
                  <a:ext uri="{FF2B5EF4-FFF2-40B4-BE49-F238E27FC236}">
                    <a16:creationId xmlns:a16="http://schemas.microsoft.com/office/drawing/2014/main" id="{97A4309E-D0F1-43A1-ABB7-F7F675EEB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03" name="مربع نص 102">
                <a:extLst>
                  <a:ext uri="{FF2B5EF4-FFF2-40B4-BE49-F238E27FC236}">
                    <a16:creationId xmlns:a16="http://schemas.microsoft.com/office/drawing/2014/main" id="{1C76B352-22E4-4995-9335-289EF5869BA2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85" name="مجموعة 84">
              <a:extLst>
                <a:ext uri="{FF2B5EF4-FFF2-40B4-BE49-F238E27FC236}">
                  <a16:creationId xmlns:a16="http://schemas.microsoft.com/office/drawing/2014/main" id="{2E7D17A3-311D-4991-80A2-EB5C30CCA7E8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86" name="مربع نص 85">
                <a:extLst>
                  <a:ext uri="{FF2B5EF4-FFF2-40B4-BE49-F238E27FC236}">
                    <a16:creationId xmlns:a16="http://schemas.microsoft.com/office/drawing/2014/main" id="{5FB9221C-D23C-4C03-9EED-CB2C397AB80B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87" name="رابط مستقيم 86">
                <a:extLst>
                  <a:ext uri="{FF2B5EF4-FFF2-40B4-BE49-F238E27FC236}">
                    <a16:creationId xmlns:a16="http://schemas.microsoft.com/office/drawing/2014/main" id="{894177C6-03DC-49B5-8D7F-92E6C033C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مربع نص 88">
                <a:extLst>
                  <a:ext uri="{FF2B5EF4-FFF2-40B4-BE49-F238E27FC236}">
                    <a16:creationId xmlns:a16="http://schemas.microsoft.com/office/drawing/2014/main" id="{48F918C6-9EBE-49E5-B500-B70A961BCAEB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90" name="شكل بيضاوي 89">
                <a:extLst>
                  <a:ext uri="{FF2B5EF4-FFF2-40B4-BE49-F238E27FC236}">
                    <a16:creationId xmlns:a16="http://schemas.microsoft.com/office/drawing/2014/main" id="{FC0F09C8-8297-4568-B917-6436935BBE3D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شكل بيضاوي 90">
                <a:extLst>
                  <a:ext uri="{FF2B5EF4-FFF2-40B4-BE49-F238E27FC236}">
                    <a16:creationId xmlns:a16="http://schemas.microsoft.com/office/drawing/2014/main" id="{6CCB8B4A-8752-4ABB-8D87-C4B9C4E56372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رابط مستقيم 91">
                <a:extLst>
                  <a:ext uri="{FF2B5EF4-FFF2-40B4-BE49-F238E27FC236}">
                    <a16:creationId xmlns:a16="http://schemas.microsoft.com/office/drawing/2014/main" id="{4E267475-803E-427F-AE0C-B1F19CA699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مربع نص 92">
                <a:extLst>
                  <a:ext uri="{FF2B5EF4-FFF2-40B4-BE49-F238E27FC236}">
                    <a16:creationId xmlns:a16="http://schemas.microsoft.com/office/drawing/2014/main" id="{7DFC69EC-966F-43EA-AA4C-C52D16BE58D4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94" name="رسم 93" descr="نجمة">
                <a:extLst>
                  <a:ext uri="{FF2B5EF4-FFF2-40B4-BE49-F238E27FC236}">
                    <a16:creationId xmlns:a16="http://schemas.microsoft.com/office/drawing/2014/main" id="{994D1E66-D112-4DB9-8395-34A7AC99D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95" name="مربع نص 94">
                <a:extLst>
                  <a:ext uri="{FF2B5EF4-FFF2-40B4-BE49-F238E27FC236}">
                    <a16:creationId xmlns:a16="http://schemas.microsoft.com/office/drawing/2014/main" id="{3BF3DDB6-5EBE-4955-BEFE-D7ACE10FC1AF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96" name="رسم 95" descr="نجمة">
                <a:extLst>
                  <a:ext uri="{FF2B5EF4-FFF2-40B4-BE49-F238E27FC236}">
                    <a16:creationId xmlns:a16="http://schemas.microsoft.com/office/drawing/2014/main" id="{A4206A82-9CFA-4042-B08D-327F0662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97" name="رسم 96" descr="نجمة">
                <a:extLst>
                  <a:ext uri="{FF2B5EF4-FFF2-40B4-BE49-F238E27FC236}">
                    <a16:creationId xmlns:a16="http://schemas.microsoft.com/office/drawing/2014/main" id="{A87BAD7E-658F-453A-A04D-1EF23600B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98" name="رسم 97" descr="نجمة">
                <a:extLst>
                  <a:ext uri="{FF2B5EF4-FFF2-40B4-BE49-F238E27FC236}">
                    <a16:creationId xmlns:a16="http://schemas.microsoft.com/office/drawing/2014/main" id="{B4E8EB71-F1F2-4766-9E07-8F82374B3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99" name="رسم 98" descr="نجمة">
                <a:extLst>
                  <a:ext uri="{FF2B5EF4-FFF2-40B4-BE49-F238E27FC236}">
                    <a16:creationId xmlns:a16="http://schemas.microsoft.com/office/drawing/2014/main" id="{C852EC20-9238-4671-AD4E-757CDD326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04" name="Phase #1">
            <a:extLst>
              <a:ext uri="{FF2B5EF4-FFF2-40B4-BE49-F238E27FC236}">
                <a16:creationId xmlns:a16="http://schemas.microsoft.com/office/drawing/2014/main" id="{F9E5BC1E-0637-4AF8-B566-948424D2BC9C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105" name="مجموعة 104">
              <a:extLst>
                <a:ext uri="{FF2B5EF4-FFF2-40B4-BE49-F238E27FC236}">
                  <a16:creationId xmlns:a16="http://schemas.microsoft.com/office/drawing/2014/main" id="{3C16C534-544D-4529-89BB-30D0653F8ECA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15" name="مستطيل: زوايا مستديرة 114">
                <a:extLst>
                  <a:ext uri="{FF2B5EF4-FFF2-40B4-BE49-F238E27FC236}">
                    <a16:creationId xmlns:a16="http://schemas.microsoft.com/office/drawing/2014/main" id="{63E89CB0-DA75-44D9-8AE6-C87AB4BC2B6F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6" name="مستطيل: زوايا مستديرة 115">
                <a:extLst>
                  <a:ext uri="{FF2B5EF4-FFF2-40B4-BE49-F238E27FC236}">
                    <a16:creationId xmlns:a16="http://schemas.microsoft.com/office/drawing/2014/main" id="{02F5BED0-E98C-4C38-8D3E-7D43F06BFB84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رسم 116" descr="مستند">
                <a:extLst>
                  <a:ext uri="{FF2B5EF4-FFF2-40B4-BE49-F238E27FC236}">
                    <a16:creationId xmlns:a16="http://schemas.microsoft.com/office/drawing/2014/main" id="{7337A801-6C00-4216-90C2-D414D546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18" name="مربع نص 117">
                <a:extLst>
                  <a:ext uri="{FF2B5EF4-FFF2-40B4-BE49-F238E27FC236}">
                    <a16:creationId xmlns:a16="http://schemas.microsoft.com/office/drawing/2014/main" id="{C3B508AC-A99F-4C25-B47B-7A846C6A8570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06" name="مربع نص 105">
              <a:extLst>
                <a:ext uri="{FF2B5EF4-FFF2-40B4-BE49-F238E27FC236}">
                  <a16:creationId xmlns:a16="http://schemas.microsoft.com/office/drawing/2014/main" id="{43D6E0E5-55DA-4317-91CE-5CA5BA5DACAF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07" name="رابط مستقيم 106">
              <a:extLst>
                <a:ext uri="{FF2B5EF4-FFF2-40B4-BE49-F238E27FC236}">
                  <a16:creationId xmlns:a16="http://schemas.microsoft.com/office/drawing/2014/main" id="{7A8ED439-8F40-4DBB-B596-FE8D085CF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مربع نص 107">
              <a:extLst>
                <a:ext uri="{FF2B5EF4-FFF2-40B4-BE49-F238E27FC236}">
                  <a16:creationId xmlns:a16="http://schemas.microsoft.com/office/drawing/2014/main" id="{8F7EFB5F-7970-476F-B1F1-436C4C97F3D9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09" name="شكل بيضاوي 108">
              <a:extLst>
                <a:ext uri="{FF2B5EF4-FFF2-40B4-BE49-F238E27FC236}">
                  <a16:creationId xmlns:a16="http://schemas.microsoft.com/office/drawing/2014/main" id="{412D0E92-9C10-45D0-B732-1BC807FB3E2D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رابط مستقيم 109">
              <a:extLst>
                <a:ext uri="{FF2B5EF4-FFF2-40B4-BE49-F238E27FC236}">
                  <a16:creationId xmlns:a16="http://schemas.microsoft.com/office/drawing/2014/main" id="{07B780AD-1102-4B8C-9CA7-678E326CA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مربع نص 110">
              <a:extLst>
                <a:ext uri="{FF2B5EF4-FFF2-40B4-BE49-F238E27FC236}">
                  <a16:creationId xmlns:a16="http://schemas.microsoft.com/office/drawing/2014/main" id="{19F3CBE5-B574-4F94-AC03-666BED004521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12" name="مربع نص 111">
              <a:extLst>
                <a:ext uri="{FF2B5EF4-FFF2-40B4-BE49-F238E27FC236}">
                  <a16:creationId xmlns:a16="http://schemas.microsoft.com/office/drawing/2014/main" id="{459F686C-4B17-46FC-A9D4-03F7EB25C950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13" name="رسم 112" descr="نجمة">
              <a:extLst>
                <a:ext uri="{FF2B5EF4-FFF2-40B4-BE49-F238E27FC236}">
                  <a16:creationId xmlns:a16="http://schemas.microsoft.com/office/drawing/2014/main" id="{9D858066-77E8-4864-8251-C26DE0865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14" name="رسم 113" descr="نجمة">
              <a:extLst>
                <a:ext uri="{FF2B5EF4-FFF2-40B4-BE49-F238E27FC236}">
                  <a16:creationId xmlns:a16="http://schemas.microsoft.com/office/drawing/2014/main" id="{367DD90F-7A8B-4A31-A836-E256A7504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161" name="Workshop">
            <a:extLst>
              <a:ext uri="{FF2B5EF4-FFF2-40B4-BE49-F238E27FC236}">
                <a16:creationId xmlns:a16="http://schemas.microsoft.com/office/drawing/2014/main" id="{22B85D71-F602-4014-BCB0-A3ED6535A61C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162" name="مجموعة 161">
              <a:extLst>
                <a:ext uri="{FF2B5EF4-FFF2-40B4-BE49-F238E27FC236}">
                  <a16:creationId xmlns:a16="http://schemas.microsoft.com/office/drawing/2014/main" id="{79E5FF4A-C082-4EA5-815A-CB0A47FC01DF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73" name="مجموعة 172">
                <a:extLst>
                  <a:ext uri="{FF2B5EF4-FFF2-40B4-BE49-F238E27FC236}">
                    <a16:creationId xmlns:a16="http://schemas.microsoft.com/office/drawing/2014/main" id="{0B5A3965-5F6F-4510-8D35-A5FD587E8DF5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175" name="مستطيل: زوايا مستديرة 174">
                  <a:extLst>
                    <a:ext uri="{FF2B5EF4-FFF2-40B4-BE49-F238E27FC236}">
                      <a16:creationId xmlns:a16="http://schemas.microsoft.com/office/drawing/2014/main" id="{F30756ED-6FE8-4843-A105-A7AC0EE6F461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76" name="مستطيل: زوايا مستديرة 175">
                  <a:extLst>
                    <a:ext uri="{FF2B5EF4-FFF2-40B4-BE49-F238E27FC236}">
                      <a16:creationId xmlns:a16="http://schemas.microsoft.com/office/drawing/2014/main" id="{605B45B5-084F-449F-B45F-2673B1A8926C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مربع نص 176">
                  <a:extLst>
                    <a:ext uri="{FF2B5EF4-FFF2-40B4-BE49-F238E27FC236}">
                      <a16:creationId xmlns:a16="http://schemas.microsoft.com/office/drawing/2014/main" id="{44D1778D-9D72-43D4-938A-3FA7BD927329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174" name="رسم 173" descr="معلم">
                <a:extLst>
                  <a:ext uri="{FF2B5EF4-FFF2-40B4-BE49-F238E27FC236}">
                    <a16:creationId xmlns:a16="http://schemas.microsoft.com/office/drawing/2014/main" id="{3C4A3AAB-315D-43A9-80EE-65DA67835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63" name="مربع نص 162">
              <a:extLst>
                <a:ext uri="{FF2B5EF4-FFF2-40B4-BE49-F238E27FC236}">
                  <a16:creationId xmlns:a16="http://schemas.microsoft.com/office/drawing/2014/main" id="{9D1B1A3E-D153-4765-9B86-BDE84EE0031E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64" name="رابط مستقيم 163">
              <a:extLst>
                <a:ext uri="{FF2B5EF4-FFF2-40B4-BE49-F238E27FC236}">
                  <a16:creationId xmlns:a16="http://schemas.microsoft.com/office/drawing/2014/main" id="{EA2975BE-7FDE-4DFF-A39B-B9A2505C1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مربع نص 164">
              <a:extLst>
                <a:ext uri="{FF2B5EF4-FFF2-40B4-BE49-F238E27FC236}">
                  <a16:creationId xmlns:a16="http://schemas.microsoft.com/office/drawing/2014/main" id="{876B515A-18EE-47B1-AA71-FFEE0C5C904A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66" name="شكل بيضاوي 165">
              <a:extLst>
                <a:ext uri="{FF2B5EF4-FFF2-40B4-BE49-F238E27FC236}">
                  <a16:creationId xmlns:a16="http://schemas.microsoft.com/office/drawing/2014/main" id="{35EBC816-FDBE-44B8-9B08-9CACC5EEFD3A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رابط مستقيم 166">
              <a:extLst>
                <a:ext uri="{FF2B5EF4-FFF2-40B4-BE49-F238E27FC236}">
                  <a16:creationId xmlns:a16="http://schemas.microsoft.com/office/drawing/2014/main" id="{D759699A-8D74-44F4-B2B8-FBF442197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مربع نص 167">
              <a:extLst>
                <a:ext uri="{FF2B5EF4-FFF2-40B4-BE49-F238E27FC236}">
                  <a16:creationId xmlns:a16="http://schemas.microsoft.com/office/drawing/2014/main" id="{D06BBBA2-382D-4876-956C-FC54E7ED6342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69" name="رسم 168" descr="نجمة">
              <a:extLst>
                <a:ext uri="{FF2B5EF4-FFF2-40B4-BE49-F238E27FC236}">
                  <a16:creationId xmlns:a16="http://schemas.microsoft.com/office/drawing/2014/main" id="{1E746971-E1EC-431A-B2A4-8074C6EA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70" name="مربع نص 169">
              <a:extLst>
                <a:ext uri="{FF2B5EF4-FFF2-40B4-BE49-F238E27FC236}">
                  <a16:creationId xmlns:a16="http://schemas.microsoft.com/office/drawing/2014/main" id="{791C8C1C-1252-4103-8159-AE550A323F5B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71" name="رسم 170" descr="نجمة">
              <a:extLst>
                <a:ext uri="{FF2B5EF4-FFF2-40B4-BE49-F238E27FC236}">
                  <a16:creationId xmlns:a16="http://schemas.microsoft.com/office/drawing/2014/main" id="{1C7F91B9-3706-4782-87B3-8D5F7015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72" name="رسم 171" descr="نجمة">
              <a:extLst>
                <a:ext uri="{FF2B5EF4-FFF2-40B4-BE49-F238E27FC236}">
                  <a16:creationId xmlns:a16="http://schemas.microsoft.com/office/drawing/2014/main" id="{93BB55EE-3668-4C78-B905-23DE9A5C0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79" name="Phase #2">
            <a:extLst>
              <a:ext uri="{FF2B5EF4-FFF2-40B4-BE49-F238E27FC236}">
                <a16:creationId xmlns:a16="http://schemas.microsoft.com/office/drawing/2014/main" id="{534C3DD8-DE07-4597-BC0D-DBB7CB9C6275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80" name="مجموعة 79">
              <a:extLst>
                <a:ext uri="{FF2B5EF4-FFF2-40B4-BE49-F238E27FC236}">
                  <a16:creationId xmlns:a16="http://schemas.microsoft.com/office/drawing/2014/main" id="{E52F15E8-8757-441A-B2E5-A1AB3C00FBAB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35" name="مستطيل: زوايا مستديرة 134">
                <a:extLst>
                  <a:ext uri="{FF2B5EF4-FFF2-40B4-BE49-F238E27FC236}">
                    <a16:creationId xmlns:a16="http://schemas.microsoft.com/office/drawing/2014/main" id="{AC9A64EA-4CC6-4887-BE31-BDA0CE24AAD9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6" name="مستطيل: زوايا مستديرة 135">
                <a:extLst>
                  <a:ext uri="{FF2B5EF4-FFF2-40B4-BE49-F238E27FC236}">
                    <a16:creationId xmlns:a16="http://schemas.microsoft.com/office/drawing/2014/main" id="{D0816C87-A696-4E25-ACE7-645E7594F763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8" name="رسم 177" descr="مستند">
                <a:extLst>
                  <a:ext uri="{FF2B5EF4-FFF2-40B4-BE49-F238E27FC236}">
                    <a16:creationId xmlns:a16="http://schemas.microsoft.com/office/drawing/2014/main" id="{653BE675-A61E-4CE0-A0EE-0EA1A87C0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79" name="مربع نص 178">
                <a:extLst>
                  <a:ext uri="{FF2B5EF4-FFF2-40B4-BE49-F238E27FC236}">
                    <a16:creationId xmlns:a16="http://schemas.microsoft.com/office/drawing/2014/main" id="{FAFA5065-71E0-4784-971B-5A318AA3D2B8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81" name="مجموعة 80">
              <a:extLst>
                <a:ext uri="{FF2B5EF4-FFF2-40B4-BE49-F238E27FC236}">
                  <a16:creationId xmlns:a16="http://schemas.microsoft.com/office/drawing/2014/main" id="{58F0AD2A-D909-40B3-941D-9EFF6CDE9D52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31" name="مستطيل: زوايا مستديرة 130">
                <a:extLst>
                  <a:ext uri="{FF2B5EF4-FFF2-40B4-BE49-F238E27FC236}">
                    <a16:creationId xmlns:a16="http://schemas.microsoft.com/office/drawing/2014/main" id="{D9FD1D53-0584-4A2F-BCA3-2398D0555110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32" name="مستطيل: زوايا مستديرة 131">
                <a:extLst>
                  <a:ext uri="{FF2B5EF4-FFF2-40B4-BE49-F238E27FC236}">
                    <a16:creationId xmlns:a16="http://schemas.microsoft.com/office/drawing/2014/main" id="{7E4B934D-288C-4987-938D-374189316439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3" name="رسم 132" descr="مستند">
                <a:extLst>
                  <a:ext uri="{FF2B5EF4-FFF2-40B4-BE49-F238E27FC236}">
                    <a16:creationId xmlns:a16="http://schemas.microsoft.com/office/drawing/2014/main" id="{09EB71D6-DC51-4DD1-8816-81B7851D5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34" name="مربع نص 133">
                <a:extLst>
                  <a:ext uri="{FF2B5EF4-FFF2-40B4-BE49-F238E27FC236}">
                    <a16:creationId xmlns:a16="http://schemas.microsoft.com/office/drawing/2014/main" id="{799D8134-B8EA-4A41-83C1-3906DD96EDFD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82" name="مربع نص 81">
              <a:extLst>
                <a:ext uri="{FF2B5EF4-FFF2-40B4-BE49-F238E27FC236}">
                  <a16:creationId xmlns:a16="http://schemas.microsoft.com/office/drawing/2014/main" id="{31595E33-C3F0-4F53-A960-6C812EB6BA91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19" name="رابط مستقيم 118">
              <a:extLst>
                <a:ext uri="{FF2B5EF4-FFF2-40B4-BE49-F238E27FC236}">
                  <a16:creationId xmlns:a16="http://schemas.microsoft.com/office/drawing/2014/main" id="{5F51FA8B-DFC3-469A-BAD7-929BA62D6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مربع نص 119">
              <a:extLst>
                <a:ext uri="{FF2B5EF4-FFF2-40B4-BE49-F238E27FC236}">
                  <a16:creationId xmlns:a16="http://schemas.microsoft.com/office/drawing/2014/main" id="{391F7920-91C8-4039-808D-134D2A7855DF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121" name="شكل بيضاوي 120">
              <a:extLst>
                <a:ext uri="{FF2B5EF4-FFF2-40B4-BE49-F238E27FC236}">
                  <a16:creationId xmlns:a16="http://schemas.microsoft.com/office/drawing/2014/main" id="{7639DB99-6A81-4B72-B8A8-2C5540FA70AF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شكل بيضاوي 121">
              <a:extLst>
                <a:ext uri="{FF2B5EF4-FFF2-40B4-BE49-F238E27FC236}">
                  <a16:creationId xmlns:a16="http://schemas.microsoft.com/office/drawing/2014/main" id="{3952828D-1C81-416A-AE77-72D1ABF89114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رابط مستقيم 122">
              <a:extLst>
                <a:ext uri="{FF2B5EF4-FFF2-40B4-BE49-F238E27FC236}">
                  <a16:creationId xmlns:a16="http://schemas.microsoft.com/office/drawing/2014/main" id="{0E48DC2A-335E-4F20-A59E-7A1FD2606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مربع نص 123">
              <a:extLst>
                <a:ext uri="{FF2B5EF4-FFF2-40B4-BE49-F238E27FC236}">
                  <a16:creationId xmlns:a16="http://schemas.microsoft.com/office/drawing/2014/main" id="{B9054AE3-DA0F-4B8E-B04B-478ECB81EBF4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25" name="رسم 124" descr="نجمة">
              <a:extLst>
                <a:ext uri="{FF2B5EF4-FFF2-40B4-BE49-F238E27FC236}">
                  <a16:creationId xmlns:a16="http://schemas.microsoft.com/office/drawing/2014/main" id="{9FF8185A-4F58-4DAF-8C09-02A8191EF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26" name="مربع نص 125">
              <a:extLst>
                <a:ext uri="{FF2B5EF4-FFF2-40B4-BE49-F238E27FC236}">
                  <a16:creationId xmlns:a16="http://schemas.microsoft.com/office/drawing/2014/main" id="{020277B6-A301-482D-84F4-BBFAD04F1EE7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27" name="رسم 126" descr="نجمة">
              <a:extLst>
                <a:ext uri="{FF2B5EF4-FFF2-40B4-BE49-F238E27FC236}">
                  <a16:creationId xmlns:a16="http://schemas.microsoft.com/office/drawing/2014/main" id="{2BF570FF-6EE9-463E-AA81-05A575AA9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28" name="رسم 127" descr="نجمة">
              <a:extLst>
                <a:ext uri="{FF2B5EF4-FFF2-40B4-BE49-F238E27FC236}">
                  <a16:creationId xmlns:a16="http://schemas.microsoft.com/office/drawing/2014/main" id="{3BA1F432-E522-4BC9-B59D-6176374C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29" name="رسم 128" descr="نجمة">
              <a:extLst>
                <a:ext uri="{FF2B5EF4-FFF2-40B4-BE49-F238E27FC236}">
                  <a16:creationId xmlns:a16="http://schemas.microsoft.com/office/drawing/2014/main" id="{E4B22B94-4ED1-47E3-B2C3-A965E4E45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30" name="رسم 129" descr="نجمة">
              <a:extLst>
                <a:ext uri="{FF2B5EF4-FFF2-40B4-BE49-F238E27FC236}">
                  <a16:creationId xmlns:a16="http://schemas.microsoft.com/office/drawing/2014/main" id="{6930A8B0-225C-40CA-8B8F-597AD1341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3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B50BBAF6-24FA-48DE-A6C4-248FDFA88ECD}"/>
              </a:ext>
            </a:extLst>
          </p:cNvPr>
          <p:cNvGrpSpPr/>
          <p:nvPr/>
        </p:nvGrpSpPr>
        <p:grpSpPr>
          <a:xfrm>
            <a:off x="-817545" y="5836162"/>
            <a:ext cx="663867" cy="663867"/>
            <a:chOff x="5768093" y="2381323"/>
            <a:chExt cx="461665" cy="461665"/>
          </a:xfrm>
        </p:grpSpPr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839E121A-1615-49FD-B005-631C36D11909}"/>
                </a:ext>
              </a:extLst>
            </p:cNvPr>
            <p:cNvSpPr/>
            <p:nvPr/>
          </p:nvSpPr>
          <p:spPr>
            <a:xfrm>
              <a:off x="5768093" y="2381323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رسم 42">
              <a:extLst>
                <a:ext uri="{FF2B5EF4-FFF2-40B4-BE49-F238E27FC236}">
                  <a16:creationId xmlns:a16="http://schemas.microsoft.com/office/drawing/2014/main" id="{433E9487-60F6-4705-A572-4A48579E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8113" y="2451343"/>
              <a:ext cx="321625" cy="321625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16834521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!!Intro">
            <a:extLst>
              <a:ext uri="{FF2B5EF4-FFF2-40B4-BE49-F238E27FC236}">
                <a16:creationId xmlns:a16="http://schemas.microsoft.com/office/drawing/2014/main" id="{9CAEB34A-9921-4466-8B22-4C81A4C85440}"/>
              </a:ext>
            </a:extLst>
          </p:cNvPr>
          <p:cNvSpPr txBox="1"/>
          <p:nvPr/>
        </p:nvSpPr>
        <p:spPr>
          <a:xfrm>
            <a:off x="584743" y="4545050"/>
            <a:ext cx="3375462" cy="707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sp>
        <p:nvSpPr>
          <p:cNvPr id="39" name="!!Goals">
            <a:extLst>
              <a:ext uri="{FF2B5EF4-FFF2-40B4-BE49-F238E27FC236}">
                <a16:creationId xmlns:a16="http://schemas.microsoft.com/office/drawing/2014/main" id="{763B14B1-0A09-47FC-BAD0-79D73D925998}"/>
              </a:ext>
            </a:extLst>
          </p:cNvPr>
          <p:cNvSpPr txBox="1"/>
          <p:nvPr/>
        </p:nvSpPr>
        <p:spPr>
          <a:xfrm>
            <a:off x="1314937" y="5906486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67B8A741-3130-40E6-A880-22F788FE39AD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6028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مربع نص 141">
            <a:extLst>
              <a:ext uri="{FF2B5EF4-FFF2-40B4-BE49-F238E27FC236}">
                <a16:creationId xmlns:a16="http://schemas.microsoft.com/office/drawing/2014/main" id="{C1CC8D8C-AC73-459E-9129-36D516AF0630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143" name="Phase #0">
            <a:extLst>
              <a:ext uri="{FF2B5EF4-FFF2-40B4-BE49-F238E27FC236}">
                <a16:creationId xmlns:a16="http://schemas.microsoft.com/office/drawing/2014/main" id="{39B87C9E-C011-4615-B820-992FEC6019C4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144" name="مجموعة 143">
              <a:extLst>
                <a:ext uri="{FF2B5EF4-FFF2-40B4-BE49-F238E27FC236}">
                  <a16:creationId xmlns:a16="http://schemas.microsoft.com/office/drawing/2014/main" id="{EF47CC00-4710-46D6-BDF5-01DC656BA0BC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60" name="مستطيل: زوايا مستديرة 159">
                <a:extLst>
                  <a:ext uri="{FF2B5EF4-FFF2-40B4-BE49-F238E27FC236}">
                    <a16:creationId xmlns:a16="http://schemas.microsoft.com/office/drawing/2014/main" id="{212EF621-486C-47D0-AD74-C3E73DD745AD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1" name="مستطيل: زوايا مستديرة 160">
                <a:extLst>
                  <a:ext uri="{FF2B5EF4-FFF2-40B4-BE49-F238E27FC236}">
                    <a16:creationId xmlns:a16="http://schemas.microsoft.com/office/drawing/2014/main" id="{A711A564-A567-4985-B48E-D4B01C377D4A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62" name="رسم 161" descr="مستند">
                <a:extLst>
                  <a:ext uri="{FF2B5EF4-FFF2-40B4-BE49-F238E27FC236}">
                    <a16:creationId xmlns:a16="http://schemas.microsoft.com/office/drawing/2014/main" id="{F198DAA9-5E04-4134-81D4-7EF55AF89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63" name="مربع نص 162">
                <a:extLst>
                  <a:ext uri="{FF2B5EF4-FFF2-40B4-BE49-F238E27FC236}">
                    <a16:creationId xmlns:a16="http://schemas.microsoft.com/office/drawing/2014/main" id="{8A99E02D-31A3-4A92-B7BF-8E2FF45497D9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145" name="مجموعة 144">
              <a:extLst>
                <a:ext uri="{FF2B5EF4-FFF2-40B4-BE49-F238E27FC236}">
                  <a16:creationId xmlns:a16="http://schemas.microsoft.com/office/drawing/2014/main" id="{24AFAFEA-F6A3-4317-9F89-8AC187BFC5E6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146" name="مربع نص 145">
                <a:extLst>
                  <a:ext uri="{FF2B5EF4-FFF2-40B4-BE49-F238E27FC236}">
                    <a16:creationId xmlns:a16="http://schemas.microsoft.com/office/drawing/2014/main" id="{C328685A-BB17-4348-A858-F51D7262E6B0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148" name="رابط مستقيم 147">
                <a:extLst>
                  <a:ext uri="{FF2B5EF4-FFF2-40B4-BE49-F238E27FC236}">
                    <a16:creationId xmlns:a16="http://schemas.microsoft.com/office/drawing/2014/main" id="{2D4850D6-EE6F-4B47-B6D8-BBF79454B4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مربع نص 148">
                <a:extLst>
                  <a:ext uri="{FF2B5EF4-FFF2-40B4-BE49-F238E27FC236}">
                    <a16:creationId xmlns:a16="http://schemas.microsoft.com/office/drawing/2014/main" id="{370D091E-3BBE-4685-AD9A-69215869C1E6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150" name="شكل بيضاوي 149">
                <a:extLst>
                  <a:ext uri="{FF2B5EF4-FFF2-40B4-BE49-F238E27FC236}">
                    <a16:creationId xmlns:a16="http://schemas.microsoft.com/office/drawing/2014/main" id="{6F06C078-2F41-488E-A893-CB954D7815AE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شكل بيضاوي 150">
                <a:extLst>
                  <a:ext uri="{FF2B5EF4-FFF2-40B4-BE49-F238E27FC236}">
                    <a16:creationId xmlns:a16="http://schemas.microsoft.com/office/drawing/2014/main" id="{14977BE4-54D4-46EE-AC31-D92CE3019E90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رابط مستقيم 151">
                <a:extLst>
                  <a:ext uri="{FF2B5EF4-FFF2-40B4-BE49-F238E27FC236}">
                    <a16:creationId xmlns:a16="http://schemas.microsoft.com/office/drawing/2014/main" id="{66ACE971-44F9-47A2-8525-076974010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مربع نص 152">
                <a:extLst>
                  <a:ext uri="{FF2B5EF4-FFF2-40B4-BE49-F238E27FC236}">
                    <a16:creationId xmlns:a16="http://schemas.microsoft.com/office/drawing/2014/main" id="{2182DDBF-F696-4807-AD7A-EBDA89465F17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154" name="رسم 153" descr="نجمة">
                <a:extLst>
                  <a:ext uri="{FF2B5EF4-FFF2-40B4-BE49-F238E27FC236}">
                    <a16:creationId xmlns:a16="http://schemas.microsoft.com/office/drawing/2014/main" id="{BBECAAA3-C094-4CDD-BF3F-F91E44FF0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155" name="مربع نص 154">
                <a:extLst>
                  <a:ext uri="{FF2B5EF4-FFF2-40B4-BE49-F238E27FC236}">
                    <a16:creationId xmlns:a16="http://schemas.microsoft.com/office/drawing/2014/main" id="{2B679537-AA72-4618-BE88-4271E2951CF1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156" name="رسم 155" descr="نجمة">
                <a:extLst>
                  <a:ext uri="{FF2B5EF4-FFF2-40B4-BE49-F238E27FC236}">
                    <a16:creationId xmlns:a16="http://schemas.microsoft.com/office/drawing/2014/main" id="{F9155DCA-742D-4402-85D2-D9DD3C1D3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7" name="رسم 156" descr="نجمة">
                <a:extLst>
                  <a:ext uri="{FF2B5EF4-FFF2-40B4-BE49-F238E27FC236}">
                    <a16:creationId xmlns:a16="http://schemas.microsoft.com/office/drawing/2014/main" id="{49581A06-EFA5-4487-9057-0234D6F76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8" name="رسم 157" descr="نجمة">
                <a:extLst>
                  <a:ext uri="{FF2B5EF4-FFF2-40B4-BE49-F238E27FC236}">
                    <a16:creationId xmlns:a16="http://schemas.microsoft.com/office/drawing/2014/main" id="{1EF77D34-FF13-46B5-83F4-55691F933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9" name="رسم 158" descr="نجمة">
                <a:extLst>
                  <a:ext uri="{FF2B5EF4-FFF2-40B4-BE49-F238E27FC236}">
                    <a16:creationId xmlns:a16="http://schemas.microsoft.com/office/drawing/2014/main" id="{D34DEA27-4E39-4651-BC07-93AA5FEA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64" name="Workshop">
            <a:extLst>
              <a:ext uri="{FF2B5EF4-FFF2-40B4-BE49-F238E27FC236}">
                <a16:creationId xmlns:a16="http://schemas.microsoft.com/office/drawing/2014/main" id="{16667E81-B2C4-4802-959C-A44FF80B92AD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165" name="مجموعة 164">
              <a:extLst>
                <a:ext uri="{FF2B5EF4-FFF2-40B4-BE49-F238E27FC236}">
                  <a16:creationId xmlns:a16="http://schemas.microsoft.com/office/drawing/2014/main" id="{4D1815F4-7CA7-4AA0-9D6A-7AC89A1A6A54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76" name="مجموعة 175">
                <a:extLst>
                  <a:ext uri="{FF2B5EF4-FFF2-40B4-BE49-F238E27FC236}">
                    <a16:creationId xmlns:a16="http://schemas.microsoft.com/office/drawing/2014/main" id="{E269161A-C436-4B93-9A29-AE62F7DCAF55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178" name="مستطيل: زوايا مستديرة 177">
                  <a:extLst>
                    <a:ext uri="{FF2B5EF4-FFF2-40B4-BE49-F238E27FC236}">
                      <a16:creationId xmlns:a16="http://schemas.microsoft.com/office/drawing/2014/main" id="{31F2F3AA-1DF8-464A-B8AB-7A0489CC2C32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79" name="مستطيل: زوايا مستديرة 178">
                  <a:extLst>
                    <a:ext uri="{FF2B5EF4-FFF2-40B4-BE49-F238E27FC236}">
                      <a16:creationId xmlns:a16="http://schemas.microsoft.com/office/drawing/2014/main" id="{6B3F3E79-2CA2-43E4-B76A-AA46C4CBD577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مربع نص 179">
                  <a:extLst>
                    <a:ext uri="{FF2B5EF4-FFF2-40B4-BE49-F238E27FC236}">
                      <a16:creationId xmlns:a16="http://schemas.microsoft.com/office/drawing/2014/main" id="{3FBEC5E9-392F-44E8-8D4E-DD657AF91A85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177" name="رسم 176" descr="معلم">
                <a:extLst>
                  <a:ext uri="{FF2B5EF4-FFF2-40B4-BE49-F238E27FC236}">
                    <a16:creationId xmlns:a16="http://schemas.microsoft.com/office/drawing/2014/main" id="{86A6A4B0-344C-4CA6-941E-718088875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66" name="مربع نص 165">
              <a:extLst>
                <a:ext uri="{FF2B5EF4-FFF2-40B4-BE49-F238E27FC236}">
                  <a16:creationId xmlns:a16="http://schemas.microsoft.com/office/drawing/2014/main" id="{DF5A3C62-5E6D-4804-AB73-7262A86D5CFD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67" name="رابط مستقيم 166">
              <a:extLst>
                <a:ext uri="{FF2B5EF4-FFF2-40B4-BE49-F238E27FC236}">
                  <a16:creationId xmlns:a16="http://schemas.microsoft.com/office/drawing/2014/main" id="{CAB4FA93-73B6-402A-8036-1EDEF9F91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مربع نص 167">
              <a:extLst>
                <a:ext uri="{FF2B5EF4-FFF2-40B4-BE49-F238E27FC236}">
                  <a16:creationId xmlns:a16="http://schemas.microsoft.com/office/drawing/2014/main" id="{020B25B2-98F2-47D4-8638-BCD42BF585E1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69" name="شكل بيضاوي 168">
              <a:extLst>
                <a:ext uri="{FF2B5EF4-FFF2-40B4-BE49-F238E27FC236}">
                  <a16:creationId xmlns:a16="http://schemas.microsoft.com/office/drawing/2014/main" id="{C3DF5679-8264-4719-A61A-941B1E449392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رابط مستقيم 169">
              <a:extLst>
                <a:ext uri="{FF2B5EF4-FFF2-40B4-BE49-F238E27FC236}">
                  <a16:creationId xmlns:a16="http://schemas.microsoft.com/office/drawing/2014/main" id="{31AD613B-CEE5-4E25-BE21-7810CF103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مربع نص 170">
              <a:extLst>
                <a:ext uri="{FF2B5EF4-FFF2-40B4-BE49-F238E27FC236}">
                  <a16:creationId xmlns:a16="http://schemas.microsoft.com/office/drawing/2014/main" id="{51B7F8BA-D066-4FEE-A39B-F5871EA6CC24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72" name="رسم 171" descr="نجمة">
              <a:extLst>
                <a:ext uri="{FF2B5EF4-FFF2-40B4-BE49-F238E27FC236}">
                  <a16:creationId xmlns:a16="http://schemas.microsoft.com/office/drawing/2014/main" id="{55ED7E3D-F97A-4BBD-A8E1-2C4A2822A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73" name="مربع نص 172">
              <a:extLst>
                <a:ext uri="{FF2B5EF4-FFF2-40B4-BE49-F238E27FC236}">
                  <a16:creationId xmlns:a16="http://schemas.microsoft.com/office/drawing/2014/main" id="{9F94174F-4253-43B6-BA48-1EB0DBD7036E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74" name="رسم 173" descr="نجمة">
              <a:extLst>
                <a:ext uri="{FF2B5EF4-FFF2-40B4-BE49-F238E27FC236}">
                  <a16:creationId xmlns:a16="http://schemas.microsoft.com/office/drawing/2014/main" id="{988D8D39-A5D7-4718-B8E5-4F75A397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75" name="رسم 174" descr="نجمة">
              <a:extLst>
                <a:ext uri="{FF2B5EF4-FFF2-40B4-BE49-F238E27FC236}">
                  <a16:creationId xmlns:a16="http://schemas.microsoft.com/office/drawing/2014/main" id="{D48E1803-EEAB-41D8-8C19-53689A956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81" name="Phase #2">
            <a:extLst>
              <a:ext uri="{FF2B5EF4-FFF2-40B4-BE49-F238E27FC236}">
                <a16:creationId xmlns:a16="http://schemas.microsoft.com/office/drawing/2014/main" id="{F76680B5-24EE-4492-BBA0-21B77D6AE588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82" name="مجموعة 81">
              <a:extLst>
                <a:ext uri="{FF2B5EF4-FFF2-40B4-BE49-F238E27FC236}">
                  <a16:creationId xmlns:a16="http://schemas.microsoft.com/office/drawing/2014/main" id="{C8C7A47A-CA9F-4900-AD11-883ED0F07FB7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01" name="مستطيل: زوايا مستديرة 100">
                <a:extLst>
                  <a:ext uri="{FF2B5EF4-FFF2-40B4-BE49-F238E27FC236}">
                    <a16:creationId xmlns:a16="http://schemas.microsoft.com/office/drawing/2014/main" id="{9A4051C5-FA6D-4E31-95AA-7CD82E07A12D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02" name="مستطيل: زوايا مستديرة 101">
                <a:extLst>
                  <a:ext uri="{FF2B5EF4-FFF2-40B4-BE49-F238E27FC236}">
                    <a16:creationId xmlns:a16="http://schemas.microsoft.com/office/drawing/2014/main" id="{DE352411-9634-4CA7-A7CE-41481A72D2EA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رسم 102" descr="مستند">
                <a:extLst>
                  <a:ext uri="{FF2B5EF4-FFF2-40B4-BE49-F238E27FC236}">
                    <a16:creationId xmlns:a16="http://schemas.microsoft.com/office/drawing/2014/main" id="{54BEEA09-BADE-467E-8115-867A03A98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04" name="مربع نص 103">
                <a:extLst>
                  <a:ext uri="{FF2B5EF4-FFF2-40B4-BE49-F238E27FC236}">
                    <a16:creationId xmlns:a16="http://schemas.microsoft.com/office/drawing/2014/main" id="{C681E677-2D5E-4A15-AD93-9668EC6297A6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83" name="مجموعة 82">
              <a:extLst>
                <a:ext uri="{FF2B5EF4-FFF2-40B4-BE49-F238E27FC236}">
                  <a16:creationId xmlns:a16="http://schemas.microsoft.com/office/drawing/2014/main" id="{A2A95639-6316-40ED-A4E0-DAB988D760E7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97" name="مستطيل: زوايا مستديرة 96">
                <a:extLst>
                  <a:ext uri="{FF2B5EF4-FFF2-40B4-BE49-F238E27FC236}">
                    <a16:creationId xmlns:a16="http://schemas.microsoft.com/office/drawing/2014/main" id="{3D26F983-7E72-4488-9046-D57C4F65F9A1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98" name="مستطيل: زوايا مستديرة 97">
                <a:extLst>
                  <a:ext uri="{FF2B5EF4-FFF2-40B4-BE49-F238E27FC236}">
                    <a16:creationId xmlns:a16="http://schemas.microsoft.com/office/drawing/2014/main" id="{14E74A06-1062-4702-8034-368FE1939BFF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رسم 98" descr="مستند">
                <a:extLst>
                  <a:ext uri="{FF2B5EF4-FFF2-40B4-BE49-F238E27FC236}">
                    <a16:creationId xmlns:a16="http://schemas.microsoft.com/office/drawing/2014/main" id="{A16B75A4-AF80-459D-A951-C67B4B71E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00" name="مربع نص 99">
                <a:extLst>
                  <a:ext uri="{FF2B5EF4-FFF2-40B4-BE49-F238E27FC236}">
                    <a16:creationId xmlns:a16="http://schemas.microsoft.com/office/drawing/2014/main" id="{B8280811-2566-4C72-9F62-BA09447D0902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1EAC5844-CFA2-4BA3-92CD-E58CF5C004C4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85" name="رابط مستقيم 84">
              <a:extLst>
                <a:ext uri="{FF2B5EF4-FFF2-40B4-BE49-F238E27FC236}">
                  <a16:creationId xmlns:a16="http://schemas.microsoft.com/office/drawing/2014/main" id="{5E17B895-8474-47AC-A306-A3A3F78A5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مربع نص 85">
              <a:extLst>
                <a:ext uri="{FF2B5EF4-FFF2-40B4-BE49-F238E27FC236}">
                  <a16:creationId xmlns:a16="http://schemas.microsoft.com/office/drawing/2014/main" id="{BA3F924C-5BBE-4A14-8F8A-2215EC3D340C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87" name="شكل بيضاوي 86">
              <a:extLst>
                <a:ext uri="{FF2B5EF4-FFF2-40B4-BE49-F238E27FC236}">
                  <a16:creationId xmlns:a16="http://schemas.microsoft.com/office/drawing/2014/main" id="{B3C4E48B-D51B-409A-AFC2-64B960A7C61C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شكل بيضاوي 87">
              <a:extLst>
                <a:ext uri="{FF2B5EF4-FFF2-40B4-BE49-F238E27FC236}">
                  <a16:creationId xmlns:a16="http://schemas.microsoft.com/office/drawing/2014/main" id="{788C2965-303A-48A7-9876-790F7835410B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رابط مستقيم 88">
              <a:extLst>
                <a:ext uri="{FF2B5EF4-FFF2-40B4-BE49-F238E27FC236}">
                  <a16:creationId xmlns:a16="http://schemas.microsoft.com/office/drawing/2014/main" id="{41F441C1-042D-4D1F-A971-91F92B192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مربع نص 89">
              <a:extLst>
                <a:ext uri="{FF2B5EF4-FFF2-40B4-BE49-F238E27FC236}">
                  <a16:creationId xmlns:a16="http://schemas.microsoft.com/office/drawing/2014/main" id="{601CFCA9-F655-453F-A23D-54E25D143FE3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91" name="رسم 90" descr="نجمة">
              <a:extLst>
                <a:ext uri="{FF2B5EF4-FFF2-40B4-BE49-F238E27FC236}">
                  <a16:creationId xmlns:a16="http://schemas.microsoft.com/office/drawing/2014/main" id="{0DC34DA0-9B31-4F4C-9851-50F57F97C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92" name="مربع نص 91">
              <a:extLst>
                <a:ext uri="{FF2B5EF4-FFF2-40B4-BE49-F238E27FC236}">
                  <a16:creationId xmlns:a16="http://schemas.microsoft.com/office/drawing/2014/main" id="{F5507ED6-E03A-4437-BB0E-715BC4510EBE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93" name="رسم 92" descr="نجمة">
              <a:extLst>
                <a:ext uri="{FF2B5EF4-FFF2-40B4-BE49-F238E27FC236}">
                  <a16:creationId xmlns:a16="http://schemas.microsoft.com/office/drawing/2014/main" id="{E6CC5FD5-A81B-4A6A-82DE-A80ACA30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94" name="رسم 93" descr="نجمة">
              <a:extLst>
                <a:ext uri="{FF2B5EF4-FFF2-40B4-BE49-F238E27FC236}">
                  <a16:creationId xmlns:a16="http://schemas.microsoft.com/office/drawing/2014/main" id="{7D629A8D-CFB7-447A-988D-E563D46B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95" name="رسم 94" descr="نجمة">
              <a:extLst>
                <a:ext uri="{FF2B5EF4-FFF2-40B4-BE49-F238E27FC236}">
                  <a16:creationId xmlns:a16="http://schemas.microsoft.com/office/drawing/2014/main" id="{B91C1D97-FC0B-46BC-B53A-93F4F745C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96" name="رسم 95" descr="نجمة">
              <a:extLst>
                <a:ext uri="{FF2B5EF4-FFF2-40B4-BE49-F238E27FC236}">
                  <a16:creationId xmlns:a16="http://schemas.microsoft.com/office/drawing/2014/main" id="{3677EC1B-6149-4761-8732-326BFE0B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  <p:grpSp>
        <p:nvGrpSpPr>
          <p:cNvPr id="105" name="Phase #1">
            <a:extLst>
              <a:ext uri="{FF2B5EF4-FFF2-40B4-BE49-F238E27FC236}">
                <a16:creationId xmlns:a16="http://schemas.microsoft.com/office/drawing/2014/main" id="{5C0B5DB4-DC58-42E4-952A-46AFB8BE5E3E}"/>
              </a:ext>
            </a:extLst>
          </p:cNvPr>
          <p:cNvGrpSpPr/>
          <p:nvPr/>
        </p:nvGrpSpPr>
        <p:grpSpPr>
          <a:xfrm>
            <a:off x="6347300" y="2304303"/>
            <a:ext cx="2698455" cy="4483309"/>
            <a:chOff x="6347300" y="2305573"/>
            <a:chExt cx="2698455" cy="4483309"/>
          </a:xfrm>
        </p:grpSpPr>
        <p:grpSp>
          <p:nvGrpSpPr>
            <p:cNvPr id="106" name="مجموعة 105">
              <a:extLst>
                <a:ext uri="{FF2B5EF4-FFF2-40B4-BE49-F238E27FC236}">
                  <a16:creationId xmlns:a16="http://schemas.microsoft.com/office/drawing/2014/main" id="{AAD7D24F-69E1-469A-BC2D-F0A7DF4B5B39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16" name="مستطيل: زوايا مستديرة 115">
                <a:extLst>
                  <a:ext uri="{FF2B5EF4-FFF2-40B4-BE49-F238E27FC236}">
                    <a16:creationId xmlns:a16="http://schemas.microsoft.com/office/drawing/2014/main" id="{3B1D3365-D2EC-46E1-8361-EEEB1959A785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7" name="مستطيل: زوايا مستديرة 116">
                <a:extLst>
                  <a:ext uri="{FF2B5EF4-FFF2-40B4-BE49-F238E27FC236}">
                    <a16:creationId xmlns:a16="http://schemas.microsoft.com/office/drawing/2014/main" id="{5751258C-1A41-42D1-BFCF-FB7809A0D7CE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رسم 180" descr="مستند">
                <a:extLst>
                  <a:ext uri="{FF2B5EF4-FFF2-40B4-BE49-F238E27FC236}">
                    <a16:creationId xmlns:a16="http://schemas.microsoft.com/office/drawing/2014/main" id="{51A9A868-C9D6-4DE2-B4EA-1C28115A4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82" name="مربع نص 181">
                <a:extLst>
                  <a:ext uri="{FF2B5EF4-FFF2-40B4-BE49-F238E27FC236}">
                    <a16:creationId xmlns:a16="http://schemas.microsoft.com/office/drawing/2014/main" id="{525288F8-43D8-4A83-9131-7FA6D470C5AB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07" name="مربع نص 106">
              <a:extLst>
                <a:ext uri="{FF2B5EF4-FFF2-40B4-BE49-F238E27FC236}">
                  <a16:creationId xmlns:a16="http://schemas.microsoft.com/office/drawing/2014/main" id="{A5D8246D-9E98-49E5-AA54-7730F032404F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08" name="رابط مستقيم 107">
              <a:extLst>
                <a:ext uri="{FF2B5EF4-FFF2-40B4-BE49-F238E27FC236}">
                  <a16:creationId xmlns:a16="http://schemas.microsoft.com/office/drawing/2014/main" id="{E8F436BB-1986-4D7B-99EA-7E99BDBB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مربع نص 108">
              <a:extLst>
                <a:ext uri="{FF2B5EF4-FFF2-40B4-BE49-F238E27FC236}">
                  <a16:creationId xmlns:a16="http://schemas.microsoft.com/office/drawing/2014/main" id="{5051CDAF-B56B-4E57-8533-3BD37BF7C1AD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10" name="شكل بيضاوي 109">
              <a:extLst>
                <a:ext uri="{FF2B5EF4-FFF2-40B4-BE49-F238E27FC236}">
                  <a16:creationId xmlns:a16="http://schemas.microsoft.com/office/drawing/2014/main" id="{A4E04C82-4662-47D8-9298-9EE184AC973C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رابط مستقيم 110">
              <a:extLst>
                <a:ext uri="{FF2B5EF4-FFF2-40B4-BE49-F238E27FC236}">
                  <a16:creationId xmlns:a16="http://schemas.microsoft.com/office/drawing/2014/main" id="{AC51EC8A-BBC9-4860-869A-C72A296E6F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مربع نص 111">
              <a:extLst>
                <a:ext uri="{FF2B5EF4-FFF2-40B4-BE49-F238E27FC236}">
                  <a16:creationId xmlns:a16="http://schemas.microsoft.com/office/drawing/2014/main" id="{3CF00EE8-153F-45D3-996D-F615FE93B46A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13" name="مربع نص 112">
              <a:extLst>
                <a:ext uri="{FF2B5EF4-FFF2-40B4-BE49-F238E27FC236}">
                  <a16:creationId xmlns:a16="http://schemas.microsoft.com/office/drawing/2014/main" id="{112013F6-8CCF-4DE0-86D2-E2553825E4F6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14" name="رسم 113" descr="نجمة">
              <a:extLst>
                <a:ext uri="{FF2B5EF4-FFF2-40B4-BE49-F238E27FC236}">
                  <a16:creationId xmlns:a16="http://schemas.microsoft.com/office/drawing/2014/main" id="{BF39BCA0-07D2-4184-B466-2824FAF20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15" name="رسم 114" descr="نجمة">
              <a:extLst>
                <a:ext uri="{FF2B5EF4-FFF2-40B4-BE49-F238E27FC236}">
                  <a16:creationId xmlns:a16="http://schemas.microsoft.com/office/drawing/2014/main" id="{498D0E44-2706-470F-BAED-A9A8F551B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77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مربع نص 140">
            <a:extLst>
              <a:ext uri="{FF2B5EF4-FFF2-40B4-BE49-F238E27FC236}">
                <a16:creationId xmlns:a16="http://schemas.microsoft.com/office/drawing/2014/main" id="{5D7C805B-BB07-4F71-A8D5-4252D1D551A2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179" name="Phase #0">
            <a:extLst>
              <a:ext uri="{FF2B5EF4-FFF2-40B4-BE49-F238E27FC236}">
                <a16:creationId xmlns:a16="http://schemas.microsoft.com/office/drawing/2014/main" id="{2AB0B96A-ABE2-4F64-8671-99DF5FCE24C6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180" name="مجموعة 179">
              <a:extLst>
                <a:ext uri="{FF2B5EF4-FFF2-40B4-BE49-F238E27FC236}">
                  <a16:creationId xmlns:a16="http://schemas.microsoft.com/office/drawing/2014/main" id="{B18EA01B-28BD-4B06-B72D-AB09B57BEA8C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95" name="مستطيل: زوايا مستديرة 194">
                <a:extLst>
                  <a:ext uri="{FF2B5EF4-FFF2-40B4-BE49-F238E27FC236}">
                    <a16:creationId xmlns:a16="http://schemas.microsoft.com/office/drawing/2014/main" id="{41095390-D3F2-49BA-A8A4-94B9B7C958C3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6" name="مستطيل: زوايا مستديرة 195">
                <a:extLst>
                  <a:ext uri="{FF2B5EF4-FFF2-40B4-BE49-F238E27FC236}">
                    <a16:creationId xmlns:a16="http://schemas.microsoft.com/office/drawing/2014/main" id="{BF6622D3-B4CD-43AF-8F64-E72EBDCCE084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97" name="رسم 196" descr="مستند">
                <a:extLst>
                  <a:ext uri="{FF2B5EF4-FFF2-40B4-BE49-F238E27FC236}">
                    <a16:creationId xmlns:a16="http://schemas.microsoft.com/office/drawing/2014/main" id="{246216F7-87B8-4048-BF5A-10DAACB6A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98" name="مربع نص 197">
                <a:extLst>
                  <a:ext uri="{FF2B5EF4-FFF2-40B4-BE49-F238E27FC236}">
                    <a16:creationId xmlns:a16="http://schemas.microsoft.com/office/drawing/2014/main" id="{FA6EFAE0-0170-4F4F-9C91-8E642364AC76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181" name="مجموعة 180">
              <a:extLst>
                <a:ext uri="{FF2B5EF4-FFF2-40B4-BE49-F238E27FC236}">
                  <a16:creationId xmlns:a16="http://schemas.microsoft.com/office/drawing/2014/main" id="{63DAD080-9515-4621-8CFE-27DE89C3756C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182" name="مربع نص 181">
                <a:extLst>
                  <a:ext uri="{FF2B5EF4-FFF2-40B4-BE49-F238E27FC236}">
                    <a16:creationId xmlns:a16="http://schemas.microsoft.com/office/drawing/2014/main" id="{605C036C-77C7-4489-BE00-21C4FEA840FB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183" name="رابط مستقيم 182">
                <a:extLst>
                  <a:ext uri="{FF2B5EF4-FFF2-40B4-BE49-F238E27FC236}">
                    <a16:creationId xmlns:a16="http://schemas.microsoft.com/office/drawing/2014/main" id="{55D35E75-B038-4A55-9D48-C9C79A1DA0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مربع نص 183">
                <a:extLst>
                  <a:ext uri="{FF2B5EF4-FFF2-40B4-BE49-F238E27FC236}">
                    <a16:creationId xmlns:a16="http://schemas.microsoft.com/office/drawing/2014/main" id="{D240E087-B396-4D79-ACB3-148D5CC50BF5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185" name="شكل بيضاوي 184">
                <a:extLst>
                  <a:ext uri="{FF2B5EF4-FFF2-40B4-BE49-F238E27FC236}">
                    <a16:creationId xmlns:a16="http://schemas.microsoft.com/office/drawing/2014/main" id="{766FB94C-84D0-4FFF-9C1D-FFCC1321505F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شكل بيضاوي 185">
                <a:extLst>
                  <a:ext uri="{FF2B5EF4-FFF2-40B4-BE49-F238E27FC236}">
                    <a16:creationId xmlns:a16="http://schemas.microsoft.com/office/drawing/2014/main" id="{B1740AC8-5A05-48C7-9FCD-388F5F37DED4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رابط مستقيم 186">
                <a:extLst>
                  <a:ext uri="{FF2B5EF4-FFF2-40B4-BE49-F238E27FC236}">
                    <a16:creationId xmlns:a16="http://schemas.microsoft.com/office/drawing/2014/main" id="{3FC4C21B-E803-407B-BBED-FBEACDB66E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مربع نص 187">
                <a:extLst>
                  <a:ext uri="{FF2B5EF4-FFF2-40B4-BE49-F238E27FC236}">
                    <a16:creationId xmlns:a16="http://schemas.microsoft.com/office/drawing/2014/main" id="{67BD5A6E-E1DF-4A8C-BC16-5746136142F8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189" name="رسم 188" descr="نجمة">
                <a:extLst>
                  <a:ext uri="{FF2B5EF4-FFF2-40B4-BE49-F238E27FC236}">
                    <a16:creationId xmlns:a16="http://schemas.microsoft.com/office/drawing/2014/main" id="{F450BCBE-BF3B-42AB-A453-AD4DB6103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190" name="مربع نص 189">
                <a:extLst>
                  <a:ext uri="{FF2B5EF4-FFF2-40B4-BE49-F238E27FC236}">
                    <a16:creationId xmlns:a16="http://schemas.microsoft.com/office/drawing/2014/main" id="{01BE1C18-7474-4FE8-AE71-074066372944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191" name="رسم 190" descr="نجمة">
                <a:extLst>
                  <a:ext uri="{FF2B5EF4-FFF2-40B4-BE49-F238E27FC236}">
                    <a16:creationId xmlns:a16="http://schemas.microsoft.com/office/drawing/2014/main" id="{550BE0CB-72F5-4CE9-A384-E14C44FF0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92" name="رسم 191" descr="نجمة">
                <a:extLst>
                  <a:ext uri="{FF2B5EF4-FFF2-40B4-BE49-F238E27FC236}">
                    <a16:creationId xmlns:a16="http://schemas.microsoft.com/office/drawing/2014/main" id="{9ED4E241-EBD6-4DE7-A644-DC7137423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93" name="رسم 192" descr="نجمة">
                <a:extLst>
                  <a:ext uri="{FF2B5EF4-FFF2-40B4-BE49-F238E27FC236}">
                    <a16:creationId xmlns:a16="http://schemas.microsoft.com/office/drawing/2014/main" id="{66846AE1-0A84-4E4E-BDC2-EBDE08AA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94" name="رسم 193" descr="نجمة">
                <a:extLst>
                  <a:ext uri="{FF2B5EF4-FFF2-40B4-BE49-F238E27FC236}">
                    <a16:creationId xmlns:a16="http://schemas.microsoft.com/office/drawing/2014/main" id="{9D793F55-39D9-43C5-86A5-F17A898A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99" name="Phase #1">
            <a:extLst>
              <a:ext uri="{FF2B5EF4-FFF2-40B4-BE49-F238E27FC236}">
                <a16:creationId xmlns:a16="http://schemas.microsoft.com/office/drawing/2014/main" id="{90113A91-4F99-4A57-BC9C-E296B7B2B322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200" name="مجموعة 199">
              <a:extLst>
                <a:ext uri="{FF2B5EF4-FFF2-40B4-BE49-F238E27FC236}">
                  <a16:creationId xmlns:a16="http://schemas.microsoft.com/office/drawing/2014/main" id="{9C5D2C0B-604B-47F7-8A55-2EE71F13F16D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210" name="مستطيل: زوايا مستديرة 209">
                <a:extLst>
                  <a:ext uri="{FF2B5EF4-FFF2-40B4-BE49-F238E27FC236}">
                    <a16:creationId xmlns:a16="http://schemas.microsoft.com/office/drawing/2014/main" id="{1FCEB62D-ACE5-45E0-9CD4-CEF7246A056F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11" name="مستطيل: زوايا مستديرة 210">
                <a:extLst>
                  <a:ext uri="{FF2B5EF4-FFF2-40B4-BE49-F238E27FC236}">
                    <a16:creationId xmlns:a16="http://schemas.microsoft.com/office/drawing/2014/main" id="{8538F78D-1BDC-4466-840D-7EB1E55DEE05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2" name="رسم 211" descr="مستند">
                <a:extLst>
                  <a:ext uri="{FF2B5EF4-FFF2-40B4-BE49-F238E27FC236}">
                    <a16:creationId xmlns:a16="http://schemas.microsoft.com/office/drawing/2014/main" id="{15E896D5-CB07-428B-9663-7FD8F2727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213" name="مربع نص 212">
                <a:extLst>
                  <a:ext uri="{FF2B5EF4-FFF2-40B4-BE49-F238E27FC236}">
                    <a16:creationId xmlns:a16="http://schemas.microsoft.com/office/drawing/2014/main" id="{FCE0C19E-F55E-4F32-BE23-FDA165E7D3DC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201" name="مربع نص 200">
              <a:extLst>
                <a:ext uri="{FF2B5EF4-FFF2-40B4-BE49-F238E27FC236}">
                  <a16:creationId xmlns:a16="http://schemas.microsoft.com/office/drawing/2014/main" id="{CEDC8D6B-CD8B-4935-8EEC-21B7C91D7BF5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202" name="رابط مستقيم 201">
              <a:extLst>
                <a:ext uri="{FF2B5EF4-FFF2-40B4-BE49-F238E27FC236}">
                  <a16:creationId xmlns:a16="http://schemas.microsoft.com/office/drawing/2014/main" id="{96478A02-A3D4-4ACB-BD0B-E98268E13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مربع نص 202">
              <a:extLst>
                <a:ext uri="{FF2B5EF4-FFF2-40B4-BE49-F238E27FC236}">
                  <a16:creationId xmlns:a16="http://schemas.microsoft.com/office/drawing/2014/main" id="{96DD9C75-D618-49D5-9655-754B9E8A6D0C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204" name="شكل بيضاوي 203">
              <a:extLst>
                <a:ext uri="{FF2B5EF4-FFF2-40B4-BE49-F238E27FC236}">
                  <a16:creationId xmlns:a16="http://schemas.microsoft.com/office/drawing/2014/main" id="{9727CF1D-98B2-4336-B09F-CD2FD0F1B031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رابط مستقيم 204">
              <a:extLst>
                <a:ext uri="{FF2B5EF4-FFF2-40B4-BE49-F238E27FC236}">
                  <a16:creationId xmlns:a16="http://schemas.microsoft.com/office/drawing/2014/main" id="{2E474F0F-D846-4DBE-9115-9AA3301EE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مربع نص 205">
              <a:extLst>
                <a:ext uri="{FF2B5EF4-FFF2-40B4-BE49-F238E27FC236}">
                  <a16:creationId xmlns:a16="http://schemas.microsoft.com/office/drawing/2014/main" id="{3B242A97-533A-4777-8220-505211232D2E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207" name="مربع نص 206">
              <a:extLst>
                <a:ext uri="{FF2B5EF4-FFF2-40B4-BE49-F238E27FC236}">
                  <a16:creationId xmlns:a16="http://schemas.microsoft.com/office/drawing/2014/main" id="{F70FF18C-4DA4-4EB2-B95D-F998EB8299F6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208" name="رسم 207" descr="نجمة">
              <a:extLst>
                <a:ext uri="{FF2B5EF4-FFF2-40B4-BE49-F238E27FC236}">
                  <a16:creationId xmlns:a16="http://schemas.microsoft.com/office/drawing/2014/main" id="{1F998E01-710D-48B9-94F5-845D58335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209" name="رسم 208" descr="نجمة">
              <a:extLst>
                <a:ext uri="{FF2B5EF4-FFF2-40B4-BE49-F238E27FC236}">
                  <a16:creationId xmlns:a16="http://schemas.microsoft.com/office/drawing/2014/main" id="{ECDCF0B8-0178-4672-988B-F62FDC31E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214" name="Workshop">
            <a:extLst>
              <a:ext uri="{FF2B5EF4-FFF2-40B4-BE49-F238E27FC236}">
                <a16:creationId xmlns:a16="http://schemas.microsoft.com/office/drawing/2014/main" id="{694E8374-7E9A-4716-9A65-72B016739B93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215" name="مجموعة 214">
              <a:extLst>
                <a:ext uri="{FF2B5EF4-FFF2-40B4-BE49-F238E27FC236}">
                  <a16:creationId xmlns:a16="http://schemas.microsoft.com/office/drawing/2014/main" id="{D20F995B-5198-4DE7-BD61-45E21409E69A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226" name="مجموعة 225">
                <a:extLst>
                  <a:ext uri="{FF2B5EF4-FFF2-40B4-BE49-F238E27FC236}">
                    <a16:creationId xmlns:a16="http://schemas.microsoft.com/office/drawing/2014/main" id="{2B0C89DB-A8AC-4AE9-B1BE-DB265275E2C7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228" name="مستطيل: زوايا مستديرة 227">
                  <a:extLst>
                    <a:ext uri="{FF2B5EF4-FFF2-40B4-BE49-F238E27FC236}">
                      <a16:creationId xmlns:a16="http://schemas.microsoft.com/office/drawing/2014/main" id="{BB27ADC6-5100-4885-9704-F62C29FA5AE7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29" name="مستطيل: زوايا مستديرة 228">
                  <a:extLst>
                    <a:ext uri="{FF2B5EF4-FFF2-40B4-BE49-F238E27FC236}">
                      <a16:creationId xmlns:a16="http://schemas.microsoft.com/office/drawing/2014/main" id="{4E879179-5125-41E4-A287-78EF3B376A63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مربع نص 229">
                  <a:extLst>
                    <a:ext uri="{FF2B5EF4-FFF2-40B4-BE49-F238E27FC236}">
                      <a16:creationId xmlns:a16="http://schemas.microsoft.com/office/drawing/2014/main" id="{B21F7741-63B8-49B0-95D1-2A10AF634595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227" name="رسم 226" descr="معلم">
                <a:extLst>
                  <a:ext uri="{FF2B5EF4-FFF2-40B4-BE49-F238E27FC236}">
                    <a16:creationId xmlns:a16="http://schemas.microsoft.com/office/drawing/2014/main" id="{54ABD7A7-1344-4987-825D-0E85EA5B3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216" name="مربع نص 215">
              <a:extLst>
                <a:ext uri="{FF2B5EF4-FFF2-40B4-BE49-F238E27FC236}">
                  <a16:creationId xmlns:a16="http://schemas.microsoft.com/office/drawing/2014/main" id="{BF0ABE35-5367-4851-ADCC-3CDF42CEBD3D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217" name="رابط مستقيم 216">
              <a:extLst>
                <a:ext uri="{FF2B5EF4-FFF2-40B4-BE49-F238E27FC236}">
                  <a16:creationId xmlns:a16="http://schemas.microsoft.com/office/drawing/2014/main" id="{87C27465-74E9-4AAE-BAD7-FE3A42569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مربع نص 217">
              <a:extLst>
                <a:ext uri="{FF2B5EF4-FFF2-40B4-BE49-F238E27FC236}">
                  <a16:creationId xmlns:a16="http://schemas.microsoft.com/office/drawing/2014/main" id="{89500DA1-7B95-4E19-8C31-1316C0A5AD85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219" name="شكل بيضاوي 218">
              <a:extLst>
                <a:ext uri="{FF2B5EF4-FFF2-40B4-BE49-F238E27FC236}">
                  <a16:creationId xmlns:a16="http://schemas.microsoft.com/office/drawing/2014/main" id="{8773DDC6-722E-416C-BF52-356448447ECE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رابط مستقيم 219">
              <a:extLst>
                <a:ext uri="{FF2B5EF4-FFF2-40B4-BE49-F238E27FC236}">
                  <a16:creationId xmlns:a16="http://schemas.microsoft.com/office/drawing/2014/main" id="{B9732208-4A99-4462-AB93-028D3DFA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مربع نص 220">
              <a:extLst>
                <a:ext uri="{FF2B5EF4-FFF2-40B4-BE49-F238E27FC236}">
                  <a16:creationId xmlns:a16="http://schemas.microsoft.com/office/drawing/2014/main" id="{040A85E7-A8D7-476C-AA99-2951BB074FBA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222" name="رسم 221" descr="نجمة">
              <a:extLst>
                <a:ext uri="{FF2B5EF4-FFF2-40B4-BE49-F238E27FC236}">
                  <a16:creationId xmlns:a16="http://schemas.microsoft.com/office/drawing/2014/main" id="{2C2A9F96-E42A-4DD2-9AC0-A04550F9C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223" name="مربع نص 222">
              <a:extLst>
                <a:ext uri="{FF2B5EF4-FFF2-40B4-BE49-F238E27FC236}">
                  <a16:creationId xmlns:a16="http://schemas.microsoft.com/office/drawing/2014/main" id="{E0CA8892-3102-4924-A4CD-C055DA839F02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224" name="رسم 223" descr="نجمة">
              <a:extLst>
                <a:ext uri="{FF2B5EF4-FFF2-40B4-BE49-F238E27FC236}">
                  <a16:creationId xmlns:a16="http://schemas.microsoft.com/office/drawing/2014/main" id="{E39A9457-6AEE-471F-BD51-8AFF6B393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225" name="رسم 224" descr="نجمة">
              <a:extLst>
                <a:ext uri="{FF2B5EF4-FFF2-40B4-BE49-F238E27FC236}">
                  <a16:creationId xmlns:a16="http://schemas.microsoft.com/office/drawing/2014/main" id="{F7588C7B-0F47-4443-AB88-B1C37F79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79" name="Phase #2">
            <a:extLst>
              <a:ext uri="{FF2B5EF4-FFF2-40B4-BE49-F238E27FC236}">
                <a16:creationId xmlns:a16="http://schemas.microsoft.com/office/drawing/2014/main" id="{303EC521-9575-4C00-9ADA-36E4394EAAB8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80" name="مجموعة 79">
              <a:extLst>
                <a:ext uri="{FF2B5EF4-FFF2-40B4-BE49-F238E27FC236}">
                  <a16:creationId xmlns:a16="http://schemas.microsoft.com/office/drawing/2014/main" id="{7060AEF0-7D52-4A64-AC04-BD4EEAAAA173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99" name="مستطيل: زوايا مستديرة 98">
                <a:extLst>
                  <a:ext uri="{FF2B5EF4-FFF2-40B4-BE49-F238E27FC236}">
                    <a16:creationId xmlns:a16="http://schemas.microsoft.com/office/drawing/2014/main" id="{8F740306-A849-4980-AD98-88985FF58D5E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00" name="مستطيل: زوايا مستديرة 99">
                <a:extLst>
                  <a:ext uri="{FF2B5EF4-FFF2-40B4-BE49-F238E27FC236}">
                    <a16:creationId xmlns:a16="http://schemas.microsoft.com/office/drawing/2014/main" id="{3CAF942D-04C7-4A37-961D-E912AA992CF4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رسم 100" descr="مستند">
                <a:extLst>
                  <a:ext uri="{FF2B5EF4-FFF2-40B4-BE49-F238E27FC236}">
                    <a16:creationId xmlns:a16="http://schemas.microsoft.com/office/drawing/2014/main" id="{C6CE8150-E47A-45E5-91B2-131890E62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02" name="مربع نص 101">
                <a:extLst>
                  <a:ext uri="{FF2B5EF4-FFF2-40B4-BE49-F238E27FC236}">
                    <a16:creationId xmlns:a16="http://schemas.microsoft.com/office/drawing/2014/main" id="{A71728CE-6CE6-436D-8181-89D2344A5046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81" name="مجموعة 80">
              <a:extLst>
                <a:ext uri="{FF2B5EF4-FFF2-40B4-BE49-F238E27FC236}">
                  <a16:creationId xmlns:a16="http://schemas.microsoft.com/office/drawing/2014/main" id="{6179A015-D27B-4401-8995-04F2A02E470F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95" name="مستطيل: زوايا مستديرة 94">
                <a:extLst>
                  <a:ext uri="{FF2B5EF4-FFF2-40B4-BE49-F238E27FC236}">
                    <a16:creationId xmlns:a16="http://schemas.microsoft.com/office/drawing/2014/main" id="{BD4DDCC1-30FF-4C08-B63C-7185EF74AFAF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96" name="مستطيل: زوايا مستديرة 95">
                <a:extLst>
                  <a:ext uri="{FF2B5EF4-FFF2-40B4-BE49-F238E27FC236}">
                    <a16:creationId xmlns:a16="http://schemas.microsoft.com/office/drawing/2014/main" id="{E7551237-2097-4AB8-B818-4FC94ADE5036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رسم 96" descr="مستند">
                <a:extLst>
                  <a:ext uri="{FF2B5EF4-FFF2-40B4-BE49-F238E27FC236}">
                    <a16:creationId xmlns:a16="http://schemas.microsoft.com/office/drawing/2014/main" id="{C1AE2144-996D-4B19-B518-723682F9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98" name="مربع نص 97">
                <a:extLst>
                  <a:ext uri="{FF2B5EF4-FFF2-40B4-BE49-F238E27FC236}">
                    <a16:creationId xmlns:a16="http://schemas.microsoft.com/office/drawing/2014/main" id="{8E1446EC-E8A9-4FE8-9DA1-DDAC7A23828F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82" name="مربع نص 81">
              <a:extLst>
                <a:ext uri="{FF2B5EF4-FFF2-40B4-BE49-F238E27FC236}">
                  <a16:creationId xmlns:a16="http://schemas.microsoft.com/office/drawing/2014/main" id="{7B9CBF16-F4BF-4785-8057-9785A4BDE17E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83" name="رابط مستقيم 82">
              <a:extLst>
                <a:ext uri="{FF2B5EF4-FFF2-40B4-BE49-F238E27FC236}">
                  <a16:creationId xmlns:a16="http://schemas.microsoft.com/office/drawing/2014/main" id="{937DF232-B006-424E-B486-255AD25C4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28C27EF0-F27B-4135-8DAE-66489F7256EC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85" name="شكل بيضاوي 84">
              <a:extLst>
                <a:ext uri="{FF2B5EF4-FFF2-40B4-BE49-F238E27FC236}">
                  <a16:creationId xmlns:a16="http://schemas.microsoft.com/office/drawing/2014/main" id="{F1195FFA-801A-4A50-901D-221A4AC2D3A4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شكل بيضاوي 85">
              <a:extLst>
                <a:ext uri="{FF2B5EF4-FFF2-40B4-BE49-F238E27FC236}">
                  <a16:creationId xmlns:a16="http://schemas.microsoft.com/office/drawing/2014/main" id="{9E509C65-53C7-4EAD-A771-CEC96CB0AAD7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رابط مستقيم 86">
              <a:extLst>
                <a:ext uri="{FF2B5EF4-FFF2-40B4-BE49-F238E27FC236}">
                  <a16:creationId xmlns:a16="http://schemas.microsoft.com/office/drawing/2014/main" id="{BBE6C1B3-85B2-42C8-BFBF-8B045A5B2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مربع نص 87">
              <a:extLst>
                <a:ext uri="{FF2B5EF4-FFF2-40B4-BE49-F238E27FC236}">
                  <a16:creationId xmlns:a16="http://schemas.microsoft.com/office/drawing/2014/main" id="{21C88F82-9832-4D22-9C9F-A7C8AA12AEA5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89" name="رسم 88" descr="نجمة">
              <a:extLst>
                <a:ext uri="{FF2B5EF4-FFF2-40B4-BE49-F238E27FC236}">
                  <a16:creationId xmlns:a16="http://schemas.microsoft.com/office/drawing/2014/main" id="{FA90D59F-9A56-4C98-8A51-3BDEEFEE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90" name="مربع نص 89">
              <a:extLst>
                <a:ext uri="{FF2B5EF4-FFF2-40B4-BE49-F238E27FC236}">
                  <a16:creationId xmlns:a16="http://schemas.microsoft.com/office/drawing/2014/main" id="{D09D4E85-86EB-489C-9A4E-DA5D38A24D42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91" name="رسم 90" descr="نجمة">
              <a:extLst>
                <a:ext uri="{FF2B5EF4-FFF2-40B4-BE49-F238E27FC236}">
                  <a16:creationId xmlns:a16="http://schemas.microsoft.com/office/drawing/2014/main" id="{A05B1B03-5704-4881-AE51-28D408B5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92" name="رسم 91" descr="نجمة">
              <a:extLst>
                <a:ext uri="{FF2B5EF4-FFF2-40B4-BE49-F238E27FC236}">
                  <a16:creationId xmlns:a16="http://schemas.microsoft.com/office/drawing/2014/main" id="{4515B630-64C7-416A-9901-1538EFA7F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93" name="رسم 92" descr="نجمة">
              <a:extLst>
                <a:ext uri="{FF2B5EF4-FFF2-40B4-BE49-F238E27FC236}">
                  <a16:creationId xmlns:a16="http://schemas.microsoft.com/office/drawing/2014/main" id="{0972170C-7323-493A-94CE-9CB99239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94" name="رسم 93" descr="نجمة">
              <a:extLst>
                <a:ext uri="{FF2B5EF4-FFF2-40B4-BE49-F238E27FC236}">
                  <a16:creationId xmlns:a16="http://schemas.microsoft.com/office/drawing/2014/main" id="{3A485300-4AC0-4134-8FB7-4629FCB0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6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مربع نص 117">
            <a:extLst>
              <a:ext uri="{FF2B5EF4-FFF2-40B4-BE49-F238E27FC236}">
                <a16:creationId xmlns:a16="http://schemas.microsoft.com/office/drawing/2014/main" id="{90D76CF4-E224-40B7-B2AB-2621027BDEAF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119" name="Phase #0">
            <a:extLst>
              <a:ext uri="{FF2B5EF4-FFF2-40B4-BE49-F238E27FC236}">
                <a16:creationId xmlns:a16="http://schemas.microsoft.com/office/drawing/2014/main" id="{7784B393-2CEA-4FA8-A4A0-EEAC8A0E7AE8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120" name="مجموعة 119">
              <a:extLst>
                <a:ext uri="{FF2B5EF4-FFF2-40B4-BE49-F238E27FC236}">
                  <a16:creationId xmlns:a16="http://schemas.microsoft.com/office/drawing/2014/main" id="{5DB30AB7-DF46-4AEC-8979-E768ED3246DD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52" name="مستطيل: زوايا مستديرة 151">
                <a:extLst>
                  <a:ext uri="{FF2B5EF4-FFF2-40B4-BE49-F238E27FC236}">
                    <a16:creationId xmlns:a16="http://schemas.microsoft.com/office/drawing/2014/main" id="{728AF2CE-31D4-4B36-A619-2C797A760F5A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3" name="مستطيل: زوايا مستديرة 152">
                <a:extLst>
                  <a:ext uri="{FF2B5EF4-FFF2-40B4-BE49-F238E27FC236}">
                    <a16:creationId xmlns:a16="http://schemas.microsoft.com/office/drawing/2014/main" id="{E66A70B4-8375-451A-A245-B33B70F324D0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54" name="رسم 153" descr="مستند">
                <a:extLst>
                  <a:ext uri="{FF2B5EF4-FFF2-40B4-BE49-F238E27FC236}">
                    <a16:creationId xmlns:a16="http://schemas.microsoft.com/office/drawing/2014/main" id="{A169C238-B79B-4511-8654-80A8BAF7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55" name="مربع نص 154">
                <a:extLst>
                  <a:ext uri="{FF2B5EF4-FFF2-40B4-BE49-F238E27FC236}">
                    <a16:creationId xmlns:a16="http://schemas.microsoft.com/office/drawing/2014/main" id="{8314A270-F05B-4D03-8FA7-C8DE2CF8EAA1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121" name="مجموعة 120">
              <a:extLst>
                <a:ext uri="{FF2B5EF4-FFF2-40B4-BE49-F238E27FC236}">
                  <a16:creationId xmlns:a16="http://schemas.microsoft.com/office/drawing/2014/main" id="{3EC3FDAF-4276-4775-99C7-1146E376BEC9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122" name="مربع نص 121">
                <a:extLst>
                  <a:ext uri="{FF2B5EF4-FFF2-40B4-BE49-F238E27FC236}">
                    <a16:creationId xmlns:a16="http://schemas.microsoft.com/office/drawing/2014/main" id="{B31FA988-5214-45B5-8827-4DB7DABE9D50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123" name="رابط مستقيم 122">
                <a:extLst>
                  <a:ext uri="{FF2B5EF4-FFF2-40B4-BE49-F238E27FC236}">
                    <a16:creationId xmlns:a16="http://schemas.microsoft.com/office/drawing/2014/main" id="{DF52F86F-CAAC-4D8A-A058-2103FBEB4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مربع نص 123">
                <a:extLst>
                  <a:ext uri="{FF2B5EF4-FFF2-40B4-BE49-F238E27FC236}">
                    <a16:creationId xmlns:a16="http://schemas.microsoft.com/office/drawing/2014/main" id="{23907AA9-426D-4D90-9A9F-A07F8E4126CE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125" name="شكل بيضاوي 124">
                <a:extLst>
                  <a:ext uri="{FF2B5EF4-FFF2-40B4-BE49-F238E27FC236}">
                    <a16:creationId xmlns:a16="http://schemas.microsoft.com/office/drawing/2014/main" id="{4FC78E21-92EF-43CD-9B8F-6EFDFE76EB90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شكل بيضاوي 125">
                <a:extLst>
                  <a:ext uri="{FF2B5EF4-FFF2-40B4-BE49-F238E27FC236}">
                    <a16:creationId xmlns:a16="http://schemas.microsoft.com/office/drawing/2014/main" id="{E3DF1A00-9847-4B2B-A0C4-0B82C562A3C4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رابط مستقيم 126">
                <a:extLst>
                  <a:ext uri="{FF2B5EF4-FFF2-40B4-BE49-F238E27FC236}">
                    <a16:creationId xmlns:a16="http://schemas.microsoft.com/office/drawing/2014/main" id="{D9A35AFD-956E-4CE9-A923-7E839CFB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مربع نص 144">
                <a:extLst>
                  <a:ext uri="{FF2B5EF4-FFF2-40B4-BE49-F238E27FC236}">
                    <a16:creationId xmlns:a16="http://schemas.microsoft.com/office/drawing/2014/main" id="{0801B3DE-2F32-4698-8549-1F48ADD4FA5D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146" name="رسم 145" descr="نجمة">
                <a:extLst>
                  <a:ext uri="{FF2B5EF4-FFF2-40B4-BE49-F238E27FC236}">
                    <a16:creationId xmlns:a16="http://schemas.microsoft.com/office/drawing/2014/main" id="{347069C7-6FFE-4B46-AFC6-B37044D31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147" name="مربع نص 146">
                <a:extLst>
                  <a:ext uri="{FF2B5EF4-FFF2-40B4-BE49-F238E27FC236}">
                    <a16:creationId xmlns:a16="http://schemas.microsoft.com/office/drawing/2014/main" id="{D0EFB6BC-D535-497F-B503-AED07278CBBC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148" name="رسم 147" descr="نجمة">
                <a:extLst>
                  <a:ext uri="{FF2B5EF4-FFF2-40B4-BE49-F238E27FC236}">
                    <a16:creationId xmlns:a16="http://schemas.microsoft.com/office/drawing/2014/main" id="{16F4E6BE-2980-4923-B769-A6C57830D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49" name="رسم 148" descr="نجمة">
                <a:extLst>
                  <a:ext uri="{FF2B5EF4-FFF2-40B4-BE49-F238E27FC236}">
                    <a16:creationId xmlns:a16="http://schemas.microsoft.com/office/drawing/2014/main" id="{96D341D0-2F27-486C-B401-4DBBC39DD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0" name="رسم 149" descr="نجمة">
                <a:extLst>
                  <a:ext uri="{FF2B5EF4-FFF2-40B4-BE49-F238E27FC236}">
                    <a16:creationId xmlns:a16="http://schemas.microsoft.com/office/drawing/2014/main" id="{28A76C32-1A7B-49D6-A80B-08B1188A3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51" name="رسم 150" descr="نجمة">
                <a:extLst>
                  <a:ext uri="{FF2B5EF4-FFF2-40B4-BE49-F238E27FC236}">
                    <a16:creationId xmlns:a16="http://schemas.microsoft.com/office/drawing/2014/main" id="{389085C1-4C42-4E9C-9B85-DCBBDA5C4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56" name="Phase #1">
            <a:extLst>
              <a:ext uri="{FF2B5EF4-FFF2-40B4-BE49-F238E27FC236}">
                <a16:creationId xmlns:a16="http://schemas.microsoft.com/office/drawing/2014/main" id="{F55030CC-CEB4-4B4B-BDB3-E78A82350EF8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157" name="مجموعة 156">
              <a:extLst>
                <a:ext uri="{FF2B5EF4-FFF2-40B4-BE49-F238E27FC236}">
                  <a16:creationId xmlns:a16="http://schemas.microsoft.com/office/drawing/2014/main" id="{610D9897-9734-4316-9068-8D878C6A5CED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67" name="مستطيل: زوايا مستديرة 166">
                <a:extLst>
                  <a:ext uri="{FF2B5EF4-FFF2-40B4-BE49-F238E27FC236}">
                    <a16:creationId xmlns:a16="http://schemas.microsoft.com/office/drawing/2014/main" id="{1888649D-38DA-40CC-BCD4-E0C588D3A78A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8" name="مستطيل: زوايا مستديرة 167">
                <a:extLst>
                  <a:ext uri="{FF2B5EF4-FFF2-40B4-BE49-F238E27FC236}">
                    <a16:creationId xmlns:a16="http://schemas.microsoft.com/office/drawing/2014/main" id="{4D6D01F7-CD63-4DBC-8C8E-DAC5AC46336F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رسم 168" descr="مستند">
                <a:extLst>
                  <a:ext uri="{FF2B5EF4-FFF2-40B4-BE49-F238E27FC236}">
                    <a16:creationId xmlns:a16="http://schemas.microsoft.com/office/drawing/2014/main" id="{7884AE48-97D7-46B3-8E61-BD667B834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70" name="مربع نص 169">
                <a:extLst>
                  <a:ext uri="{FF2B5EF4-FFF2-40B4-BE49-F238E27FC236}">
                    <a16:creationId xmlns:a16="http://schemas.microsoft.com/office/drawing/2014/main" id="{5FD79AB0-2EC9-48FF-9315-B3E292B7FBCE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58" name="مربع نص 157">
              <a:extLst>
                <a:ext uri="{FF2B5EF4-FFF2-40B4-BE49-F238E27FC236}">
                  <a16:creationId xmlns:a16="http://schemas.microsoft.com/office/drawing/2014/main" id="{F6CCBBCE-DC30-4145-B300-343D2BADFE44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59" name="رابط مستقيم 158">
              <a:extLst>
                <a:ext uri="{FF2B5EF4-FFF2-40B4-BE49-F238E27FC236}">
                  <a16:creationId xmlns:a16="http://schemas.microsoft.com/office/drawing/2014/main" id="{F4AE92FD-A79B-48D4-8AD5-4530E03A7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مربع نص 159">
              <a:extLst>
                <a:ext uri="{FF2B5EF4-FFF2-40B4-BE49-F238E27FC236}">
                  <a16:creationId xmlns:a16="http://schemas.microsoft.com/office/drawing/2014/main" id="{5012ECDB-5C4C-4D82-B9E0-0F6E726E2EC1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61" name="شكل بيضاوي 160">
              <a:extLst>
                <a:ext uri="{FF2B5EF4-FFF2-40B4-BE49-F238E27FC236}">
                  <a16:creationId xmlns:a16="http://schemas.microsoft.com/office/drawing/2014/main" id="{D416DC3A-969C-495B-AC90-27A1840B8903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رابط مستقيم 161">
              <a:extLst>
                <a:ext uri="{FF2B5EF4-FFF2-40B4-BE49-F238E27FC236}">
                  <a16:creationId xmlns:a16="http://schemas.microsoft.com/office/drawing/2014/main" id="{2816F847-9C7C-4F4C-9616-345886F0B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مربع نص 162">
              <a:extLst>
                <a:ext uri="{FF2B5EF4-FFF2-40B4-BE49-F238E27FC236}">
                  <a16:creationId xmlns:a16="http://schemas.microsoft.com/office/drawing/2014/main" id="{AFB2A367-EB3E-4A2C-A1D5-6BFFA8118957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64" name="مربع نص 163">
              <a:extLst>
                <a:ext uri="{FF2B5EF4-FFF2-40B4-BE49-F238E27FC236}">
                  <a16:creationId xmlns:a16="http://schemas.microsoft.com/office/drawing/2014/main" id="{32659565-1D3E-44B2-8610-C15FC9E0752D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65" name="رسم 164" descr="نجمة">
              <a:extLst>
                <a:ext uri="{FF2B5EF4-FFF2-40B4-BE49-F238E27FC236}">
                  <a16:creationId xmlns:a16="http://schemas.microsoft.com/office/drawing/2014/main" id="{4941DFE8-7624-4BB5-B7DB-1954EB40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66" name="رسم 165" descr="نجمة">
              <a:extLst>
                <a:ext uri="{FF2B5EF4-FFF2-40B4-BE49-F238E27FC236}">
                  <a16:creationId xmlns:a16="http://schemas.microsoft.com/office/drawing/2014/main" id="{927875D0-3EB5-4440-AB17-C31C54B0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171" name="Workshop">
            <a:extLst>
              <a:ext uri="{FF2B5EF4-FFF2-40B4-BE49-F238E27FC236}">
                <a16:creationId xmlns:a16="http://schemas.microsoft.com/office/drawing/2014/main" id="{1678DF70-719F-416A-9E98-A389DFEA73E5}"/>
              </a:ext>
            </a:extLst>
          </p:cNvPr>
          <p:cNvGrpSpPr/>
          <p:nvPr/>
        </p:nvGrpSpPr>
        <p:grpSpPr>
          <a:xfrm>
            <a:off x="3594810" y="2300284"/>
            <a:ext cx="2667000" cy="4483309"/>
            <a:chOff x="3594810" y="2298872"/>
            <a:chExt cx="2667000" cy="4483309"/>
          </a:xfrm>
        </p:grpSpPr>
        <p:grpSp>
          <p:nvGrpSpPr>
            <p:cNvPr id="172" name="مجموعة 171">
              <a:extLst>
                <a:ext uri="{FF2B5EF4-FFF2-40B4-BE49-F238E27FC236}">
                  <a16:creationId xmlns:a16="http://schemas.microsoft.com/office/drawing/2014/main" id="{D20132A1-C394-4775-ADC6-BCC327E7B714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83" name="مجموعة 182">
                <a:extLst>
                  <a:ext uri="{FF2B5EF4-FFF2-40B4-BE49-F238E27FC236}">
                    <a16:creationId xmlns:a16="http://schemas.microsoft.com/office/drawing/2014/main" id="{8A2EA114-D5E8-4CA5-BBA4-8FF6CD453B28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185" name="مستطيل: زوايا مستديرة 184">
                  <a:extLst>
                    <a:ext uri="{FF2B5EF4-FFF2-40B4-BE49-F238E27FC236}">
                      <a16:creationId xmlns:a16="http://schemas.microsoft.com/office/drawing/2014/main" id="{FEC5D185-BA57-468E-A5BA-246C2132471A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86" name="مستطيل: زوايا مستديرة 185">
                  <a:extLst>
                    <a:ext uri="{FF2B5EF4-FFF2-40B4-BE49-F238E27FC236}">
                      <a16:creationId xmlns:a16="http://schemas.microsoft.com/office/drawing/2014/main" id="{5F822383-43AF-4087-AD4C-34457728C56D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مربع نص 186">
                  <a:extLst>
                    <a:ext uri="{FF2B5EF4-FFF2-40B4-BE49-F238E27FC236}">
                      <a16:creationId xmlns:a16="http://schemas.microsoft.com/office/drawing/2014/main" id="{491009A4-52FD-4755-BC82-13F8D84CA8E6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184" name="رسم 183" descr="معلم">
                <a:extLst>
                  <a:ext uri="{FF2B5EF4-FFF2-40B4-BE49-F238E27FC236}">
                    <a16:creationId xmlns:a16="http://schemas.microsoft.com/office/drawing/2014/main" id="{D5F90282-5C01-48F7-AC4E-FEF2C830B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73" name="مربع نص 172">
              <a:extLst>
                <a:ext uri="{FF2B5EF4-FFF2-40B4-BE49-F238E27FC236}">
                  <a16:creationId xmlns:a16="http://schemas.microsoft.com/office/drawing/2014/main" id="{A7F2E1CD-8023-4F1E-942D-46B8188F550B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74" name="رابط مستقيم 173">
              <a:extLst>
                <a:ext uri="{FF2B5EF4-FFF2-40B4-BE49-F238E27FC236}">
                  <a16:creationId xmlns:a16="http://schemas.microsoft.com/office/drawing/2014/main" id="{F2C2ABB4-BCA2-4C75-BA29-27FD5AA9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مربع نص 174">
              <a:extLst>
                <a:ext uri="{FF2B5EF4-FFF2-40B4-BE49-F238E27FC236}">
                  <a16:creationId xmlns:a16="http://schemas.microsoft.com/office/drawing/2014/main" id="{9929D184-9E6F-4768-91D1-1F16C80B890C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76" name="شكل بيضاوي 175">
              <a:extLst>
                <a:ext uri="{FF2B5EF4-FFF2-40B4-BE49-F238E27FC236}">
                  <a16:creationId xmlns:a16="http://schemas.microsoft.com/office/drawing/2014/main" id="{690AE0B3-AC9D-4981-A8D6-1490A9A3AAE8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رابط مستقيم 176">
              <a:extLst>
                <a:ext uri="{FF2B5EF4-FFF2-40B4-BE49-F238E27FC236}">
                  <a16:creationId xmlns:a16="http://schemas.microsoft.com/office/drawing/2014/main" id="{52A1C028-44B5-4DFA-A2DA-8E09FE0EB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مربع نص 177">
              <a:extLst>
                <a:ext uri="{FF2B5EF4-FFF2-40B4-BE49-F238E27FC236}">
                  <a16:creationId xmlns:a16="http://schemas.microsoft.com/office/drawing/2014/main" id="{9986C9FD-ABF0-4AA7-9A49-205B0FA22C83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79" name="رسم 178" descr="نجمة">
              <a:extLst>
                <a:ext uri="{FF2B5EF4-FFF2-40B4-BE49-F238E27FC236}">
                  <a16:creationId xmlns:a16="http://schemas.microsoft.com/office/drawing/2014/main" id="{5CE85E02-F18D-4765-BED4-0BDF9832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80" name="مربع نص 179">
              <a:extLst>
                <a:ext uri="{FF2B5EF4-FFF2-40B4-BE49-F238E27FC236}">
                  <a16:creationId xmlns:a16="http://schemas.microsoft.com/office/drawing/2014/main" id="{C813A496-A861-4028-B610-50AF8CBD71FD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 dirty="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 dirty="0">
                  <a:latin typeface="Dubai"/>
                  <a:cs typeface="Dubai"/>
                </a:rPr>
                <a:t>Alwaleed </a:t>
              </a:r>
              <a:r>
                <a:rPr lang="en-US" sz="1200" dirty="0" err="1">
                  <a:latin typeface="Dubai"/>
                  <a:cs typeface="Dubai"/>
                </a:rPr>
                <a:t>Alghanim</a:t>
              </a:r>
              <a:endParaRPr lang="en-US" sz="1200" dirty="0">
                <a:latin typeface="Dubai"/>
                <a:cs typeface="Dubai"/>
              </a:endParaRPr>
            </a:p>
            <a:p>
              <a:pPr algn="l"/>
              <a:r>
                <a:rPr lang="en-US" sz="1200" dirty="0">
                  <a:latin typeface="Dubai"/>
                  <a:cs typeface="Dubai"/>
                </a:rPr>
                <a:t>Khaled </a:t>
              </a:r>
              <a:r>
                <a:rPr lang="en-US" sz="1200" dirty="0" err="1">
                  <a:latin typeface="Dubai"/>
                  <a:cs typeface="Dubai"/>
                </a:rPr>
                <a:t>Alqahtani</a:t>
              </a:r>
              <a:endParaRPr lang="en-US" sz="1200" dirty="0">
                <a:latin typeface="Dubai"/>
                <a:cs typeface="Dubai"/>
              </a:endParaRPr>
            </a:p>
            <a:p>
              <a:pPr algn="l"/>
              <a:r>
                <a:rPr lang="en-US" sz="1200" dirty="0">
                  <a:latin typeface="Dubai"/>
                  <a:cs typeface="Dubai"/>
                </a:rPr>
                <a:t>Khaled </a:t>
              </a:r>
              <a:r>
                <a:rPr lang="en-US" sz="1200" dirty="0" err="1">
                  <a:latin typeface="Dubai"/>
                  <a:cs typeface="Dubai"/>
                </a:rPr>
                <a:t>Alzouman</a:t>
              </a:r>
              <a:endParaRPr lang="en-US" sz="1200" dirty="0">
                <a:latin typeface="Dubai"/>
                <a:cs typeface="Dubai"/>
              </a:endParaRPr>
            </a:p>
            <a:p>
              <a:pPr algn="l"/>
              <a:r>
                <a:rPr lang="en-US" sz="1200" dirty="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81" name="رسم 180" descr="نجمة">
              <a:extLst>
                <a:ext uri="{FF2B5EF4-FFF2-40B4-BE49-F238E27FC236}">
                  <a16:creationId xmlns:a16="http://schemas.microsoft.com/office/drawing/2014/main" id="{B1DE46FD-AE3A-4E2D-AB8F-A33E11A3E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82" name="رسم 181" descr="نجمة">
              <a:extLst>
                <a:ext uri="{FF2B5EF4-FFF2-40B4-BE49-F238E27FC236}">
                  <a16:creationId xmlns:a16="http://schemas.microsoft.com/office/drawing/2014/main" id="{58BBA281-9421-4FDE-885E-503B92D9A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128" name="Phase #2">
            <a:extLst>
              <a:ext uri="{FF2B5EF4-FFF2-40B4-BE49-F238E27FC236}">
                <a16:creationId xmlns:a16="http://schemas.microsoft.com/office/drawing/2014/main" id="{10A609F0-63E7-44B4-92E4-56AD447C5A3D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129" name="مجموعة 128">
              <a:extLst>
                <a:ext uri="{FF2B5EF4-FFF2-40B4-BE49-F238E27FC236}">
                  <a16:creationId xmlns:a16="http://schemas.microsoft.com/office/drawing/2014/main" id="{AD4F3AAF-6B2F-4AA6-A5DD-3E87A06ABC87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91" name="مستطيل: زوايا مستديرة 190">
                <a:extLst>
                  <a:ext uri="{FF2B5EF4-FFF2-40B4-BE49-F238E27FC236}">
                    <a16:creationId xmlns:a16="http://schemas.microsoft.com/office/drawing/2014/main" id="{82B20BD6-8EBF-47F9-A84A-88B9CD763607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2" name="مستطيل: زوايا مستديرة 191">
                <a:extLst>
                  <a:ext uri="{FF2B5EF4-FFF2-40B4-BE49-F238E27FC236}">
                    <a16:creationId xmlns:a16="http://schemas.microsoft.com/office/drawing/2014/main" id="{26908464-8C9A-4CE9-8797-073C5A4CA3B1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3" name="رسم 192" descr="مستند">
                <a:extLst>
                  <a:ext uri="{FF2B5EF4-FFF2-40B4-BE49-F238E27FC236}">
                    <a16:creationId xmlns:a16="http://schemas.microsoft.com/office/drawing/2014/main" id="{87FA77A0-D7EA-493D-95E9-1E6F130B6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94" name="مربع نص 193">
                <a:extLst>
                  <a:ext uri="{FF2B5EF4-FFF2-40B4-BE49-F238E27FC236}">
                    <a16:creationId xmlns:a16="http://schemas.microsoft.com/office/drawing/2014/main" id="{12B0068F-2939-4C57-BAD5-0D9EC1CA2711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130" name="مجموعة 129">
              <a:extLst>
                <a:ext uri="{FF2B5EF4-FFF2-40B4-BE49-F238E27FC236}">
                  <a16:creationId xmlns:a16="http://schemas.microsoft.com/office/drawing/2014/main" id="{24523B0B-4E4C-4027-95B1-E41018237181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44" name="مستطيل: زوايا مستديرة 143">
                <a:extLst>
                  <a:ext uri="{FF2B5EF4-FFF2-40B4-BE49-F238E27FC236}">
                    <a16:creationId xmlns:a16="http://schemas.microsoft.com/office/drawing/2014/main" id="{0DF4F6AE-9163-42DA-8053-8DB98F7BDDEF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8" name="مستطيل: زوايا مستديرة 187">
                <a:extLst>
                  <a:ext uri="{FF2B5EF4-FFF2-40B4-BE49-F238E27FC236}">
                    <a16:creationId xmlns:a16="http://schemas.microsoft.com/office/drawing/2014/main" id="{3F312E95-20DE-4D3A-BA64-AB2E3B40F5A6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9" name="رسم 188" descr="مستند">
                <a:extLst>
                  <a:ext uri="{FF2B5EF4-FFF2-40B4-BE49-F238E27FC236}">
                    <a16:creationId xmlns:a16="http://schemas.microsoft.com/office/drawing/2014/main" id="{FD351C98-A5EB-4498-A35B-D5E98DFAA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90" name="مربع نص 189">
                <a:extLst>
                  <a:ext uri="{FF2B5EF4-FFF2-40B4-BE49-F238E27FC236}">
                    <a16:creationId xmlns:a16="http://schemas.microsoft.com/office/drawing/2014/main" id="{71003611-74DE-4DC2-8F1F-B2064617D4FA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131" name="مربع نص 130">
              <a:extLst>
                <a:ext uri="{FF2B5EF4-FFF2-40B4-BE49-F238E27FC236}">
                  <a16:creationId xmlns:a16="http://schemas.microsoft.com/office/drawing/2014/main" id="{A1FBB029-C4E9-4EC6-828C-76C8E50251C5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32" name="رابط مستقيم 131">
              <a:extLst>
                <a:ext uri="{FF2B5EF4-FFF2-40B4-BE49-F238E27FC236}">
                  <a16:creationId xmlns:a16="http://schemas.microsoft.com/office/drawing/2014/main" id="{E0088B3D-3A72-407F-ACF1-F28838910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مربع نص 132">
              <a:extLst>
                <a:ext uri="{FF2B5EF4-FFF2-40B4-BE49-F238E27FC236}">
                  <a16:creationId xmlns:a16="http://schemas.microsoft.com/office/drawing/2014/main" id="{69595C9B-D1A2-4467-BFF5-EB7AFDFFFA65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134" name="شكل بيضاوي 133">
              <a:extLst>
                <a:ext uri="{FF2B5EF4-FFF2-40B4-BE49-F238E27FC236}">
                  <a16:creationId xmlns:a16="http://schemas.microsoft.com/office/drawing/2014/main" id="{4FBEE0CC-FABE-4E75-B049-6FB51A5EEC93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شكل بيضاوي 134">
              <a:extLst>
                <a:ext uri="{FF2B5EF4-FFF2-40B4-BE49-F238E27FC236}">
                  <a16:creationId xmlns:a16="http://schemas.microsoft.com/office/drawing/2014/main" id="{B972E907-A23D-410C-BC35-6826138D34CA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رابط مستقيم 135">
              <a:extLst>
                <a:ext uri="{FF2B5EF4-FFF2-40B4-BE49-F238E27FC236}">
                  <a16:creationId xmlns:a16="http://schemas.microsoft.com/office/drawing/2014/main" id="{8914F158-B8A5-4096-8E76-AA1A5231A9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مربع نص 136">
              <a:extLst>
                <a:ext uri="{FF2B5EF4-FFF2-40B4-BE49-F238E27FC236}">
                  <a16:creationId xmlns:a16="http://schemas.microsoft.com/office/drawing/2014/main" id="{3A0BCFDE-2F11-44D2-8947-620944F70057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38" name="رسم 137" descr="نجمة">
              <a:extLst>
                <a:ext uri="{FF2B5EF4-FFF2-40B4-BE49-F238E27FC236}">
                  <a16:creationId xmlns:a16="http://schemas.microsoft.com/office/drawing/2014/main" id="{F0D963C6-AEF7-4A8A-8A48-716139137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39" name="مربع نص 138">
              <a:extLst>
                <a:ext uri="{FF2B5EF4-FFF2-40B4-BE49-F238E27FC236}">
                  <a16:creationId xmlns:a16="http://schemas.microsoft.com/office/drawing/2014/main" id="{D41B2089-8F63-43CC-A006-C0C0103F2B27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40" name="رسم 139" descr="نجمة">
              <a:extLst>
                <a:ext uri="{FF2B5EF4-FFF2-40B4-BE49-F238E27FC236}">
                  <a16:creationId xmlns:a16="http://schemas.microsoft.com/office/drawing/2014/main" id="{1A24AD02-5F3B-4E19-95E8-F0C15F95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41" name="رسم 140" descr="نجمة">
              <a:extLst>
                <a:ext uri="{FF2B5EF4-FFF2-40B4-BE49-F238E27FC236}">
                  <a16:creationId xmlns:a16="http://schemas.microsoft.com/office/drawing/2014/main" id="{A6707784-543C-4AA7-82CE-88830E252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42" name="رسم 141" descr="نجمة">
              <a:extLst>
                <a:ext uri="{FF2B5EF4-FFF2-40B4-BE49-F238E27FC236}">
                  <a16:creationId xmlns:a16="http://schemas.microsoft.com/office/drawing/2014/main" id="{0032971E-4E08-49BD-81F4-A714CA340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43" name="رسم 142" descr="نجمة">
              <a:extLst>
                <a:ext uri="{FF2B5EF4-FFF2-40B4-BE49-F238E27FC236}">
                  <a16:creationId xmlns:a16="http://schemas.microsoft.com/office/drawing/2014/main" id="{896AE29A-5386-4391-9708-D5A0CF8C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20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مربع نص 87">
            <a:extLst>
              <a:ext uri="{FF2B5EF4-FFF2-40B4-BE49-F238E27FC236}">
                <a16:creationId xmlns:a16="http://schemas.microsoft.com/office/drawing/2014/main" id="{C996C97B-83EC-4C39-865D-627B62A70CDA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83" name="Phase #0">
            <a:extLst>
              <a:ext uri="{FF2B5EF4-FFF2-40B4-BE49-F238E27FC236}">
                <a16:creationId xmlns:a16="http://schemas.microsoft.com/office/drawing/2014/main" id="{4AE561A9-54D5-46B7-9F16-115E48C512D6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84" name="مجموعة 83">
              <a:extLst>
                <a:ext uri="{FF2B5EF4-FFF2-40B4-BE49-F238E27FC236}">
                  <a16:creationId xmlns:a16="http://schemas.microsoft.com/office/drawing/2014/main" id="{4A3B9165-762C-4810-AD12-E8D19603EC25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80" name="مستطيل: زوايا مستديرة 179">
                <a:extLst>
                  <a:ext uri="{FF2B5EF4-FFF2-40B4-BE49-F238E27FC236}">
                    <a16:creationId xmlns:a16="http://schemas.microsoft.com/office/drawing/2014/main" id="{7AB3FDD4-B76B-42DD-8969-BDB5E0A43909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1" name="مستطيل: زوايا مستديرة 180">
                <a:extLst>
                  <a:ext uri="{FF2B5EF4-FFF2-40B4-BE49-F238E27FC236}">
                    <a16:creationId xmlns:a16="http://schemas.microsoft.com/office/drawing/2014/main" id="{0DDA0ED0-F0DA-4DD3-9129-7DB65557BA79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82" name="رسم 181" descr="مستند">
                <a:extLst>
                  <a:ext uri="{FF2B5EF4-FFF2-40B4-BE49-F238E27FC236}">
                    <a16:creationId xmlns:a16="http://schemas.microsoft.com/office/drawing/2014/main" id="{70F2AC19-42D3-4C8C-AA88-625890D98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83" name="مربع نص 182">
                <a:extLst>
                  <a:ext uri="{FF2B5EF4-FFF2-40B4-BE49-F238E27FC236}">
                    <a16:creationId xmlns:a16="http://schemas.microsoft.com/office/drawing/2014/main" id="{76A18D45-0DD6-44C2-9494-E5A282A295D7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85" name="مجموعة 84">
              <a:extLst>
                <a:ext uri="{FF2B5EF4-FFF2-40B4-BE49-F238E27FC236}">
                  <a16:creationId xmlns:a16="http://schemas.microsoft.com/office/drawing/2014/main" id="{5171CF3F-5DC4-481F-9254-8B69D565F697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86" name="مربع نص 85">
                <a:extLst>
                  <a:ext uri="{FF2B5EF4-FFF2-40B4-BE49-F238E27FC236}">
                    <a16:creationId xmlns:a16="http://schemas.microsoft.com/office/drawing/2014/main" id="{45D08566-B8C7-48A3-9753-51EAB0FAA3ED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87" name="رابط مستقيم 86">
                <a:extLst>
                  <a:ext uri="{FF2B5EF4-FFF2-40B4-BE49-F238E27FC236}">
                    <a16:creationId xmlns:a16="http://schemas.microsoft.com/office/drawing/2014/main" id="{C90640BD-5059-42C5-A396-3EF3E8CE1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مربع نص 88">
                <a:extLst>
                  <a:ext uri="{FF2B5EF4-FFF2-40B4-BE49-F238E27FC236}">
                    <a16:creationId xmlns:a16="http://schemas.microsoft.com/office/drawing/2014/main" id="{598D4D73-9B86-44B4-947D-200D2C767156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90" name="شكل بيضاوي 89">
                <a:extLst>
                  <a:ext uri="{FF2B5EF4-FFF2-40B4-BE49-F238E27FC236}">
                    <a16:creationId xmlns:a16="http://schemas.microsoft.com/office/drawing/2014/main" id="{29AD02B7-4547-4A6C-AE6B-E76A2600ADDC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شكل بيضاوي 90">
                <a:extLst>
                  <a:ext uri="{FF2B5EF4-FFF2-40B4-BE49-F238E27FC236}">
                    <a16:creationId xmlns:a16="http://schemas.microsoft.com/office/drawing/2014/main" id="{E31EC87A-7F33-45FC-95BA-C7754C268A25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رابط مستقيم 91">
                <a:extLst>
                  <a:ext uri="{FF2B5EF4-FFF2-40B4-BE49-F238E27FC236}">
                    <a16:creationId xmlns:a16="http://schemas.microsoft.com/office/drawing/2014/main" id="{11B715A3-FDD7-42FE-A310-B8C62A9FED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مربع نص 92">
                <a:extLst>
                  <a:ext uri="{FF2B5EF4-FFF2-40B4-BE49-F238E27FC236}">
                    <a16:creationId xmlns:a16="http://schemas.microsoft.com/office/drawing/2014/main" id="{26D2ACB6-5256-4389-968E-A2EE968ED99F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94" name="رسم 93" descr="نجمة">
                <a:extLst>
                  <a:ext uri="{FF2B5EF4-FFF2-40B4-BE49-F238E27FC236}">
                    <a16:creationId xmlns:a16="http://schemas.microsoft.com/office/drawing/2014/main" id="{06028B9E-EB0F-4F11-ADDE-481C4AA27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95" name="مربع نص 94">
                <a:extLst>
                  <a:ext uri="{FF2B5EF4-FFF2-40B4-BE49-F238E27FC236}">
                    <a16:creationId xmlns:a16="http://schemas.microsoft.com/office/drawing/2014/main" id="{21BB3EE4-61A9-4192-B6B2-402FEA12760A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96" name="رسم 95" descr="نجمة">
                <a:extLst>
                  <a:ext uri="{FF2B5EF4-FFF2-40B4-BE49-F238E27FC236}">
                    <a16:creationId xmlns:a16="http://schemas.microsoft.com/office/drawing/2014/main" id="{79686B67-3A41-47D1-93A6-A9C3C3E9E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97" name="رسم 96" descr="نجمة">
                <a:extLst>
                  <a:ext uri="{FF2B5EF4-FFF2-40B4-BE49-F238E27FC236}">
                    <a16:creationId xmlns:a16="http://schemas.microsoft.com/office/drawing/2014/main" id="{6BFF1305-8D32-40A1-B461-50E448451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78" name="رسم 177" descr="نجمة">
                <a:extLst>
                  <a:ext uri="{FF2B5EF4-FFF2-40B4-BE49-F238E27FC236}">
                    <a16:creationId xmlns:a16="http://schemas.microsoft.com/office/drawing/2014/main" id="{C9F97526-15AF-4424-9B4E-166E08E0A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79" name="رسم 178" descr="نجمة">
                <a:extLst>
                  <a:ext uri="{FF2B5EF4-FFF2-40B4-BE49-F238E27FC236}">
                    <a16:creationId xmlns:a16="http://schemas.microsoft.com/office/drawing/2014/main" id="{2083D557-85A2-44AE-8B5F-026F2FB5E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84" name="Phase #1">
            <a:extLst>
              <a:ext uri="{FF2B5EF4-FFF2-40B4-BE49-F238E27FC236}">
                <a16:creationId xmlns:a16="http://schemas.microsoft.com/office/drawing/2014/main" id="{7E02161F-26A0-4958-8BE3-EA709B3A585E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185" name="مجموعة 184">
              <a:extLst>
                <a:ext uri="{FF2B5EF4-FFF2-40B4-BE49-F238E27FC236}">
                  <a16:creationId xmlns:a16="http://schemas.microsoft.com/office/drawing/2014/main" id="{AAAFAD18-167B-4253-A344-DE9D33446CF3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95" name="مستطيل: زوايا مستديرة 194">
                <a:extLst>
                  <a:ext uri="{FF2B5EF4-FFF2-40B4-BE49-F238E27FC236}">
                    <a16:creationId xmlns:a16="http://schemas.microsoft.com/office/drawing/2014/main" id="{2B32D25D-3881-456A-A387-50CDD6835515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96" name="مستطيل: زوايا مستديرة 195">
                <a:extLst>
                  <a:ext uri="{FF2B5EF4-FFF2-40B4-BE49-F238E27FC236}">
                    <a16:creationId xmlns:a16="http://schemas.microsoft.com/office/drawing/2014/main" id="{9B9BC1E7-8CEE-46F5-9FEE-7DF4EECCC392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7" name="رسم 196" descr="مستند">
                <a:extLst>
                  <a:ext uri="{FF2B5EF4-FFF2-40B4-BE49-F238E27FC236}">
                    <a16:creationId xmlns:a16="http://schemas.microsoft.com/office/drawing/2014/main" id="{6BC541A0-37EF-4CD5-AC51-C0D50C133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98" name="مربع نص 197">
                <a:extLst>
                  <a:ext uri="{FF2B5EF4-FFF2-40B4-BE49-F238E27FC236}">
                    <a16:creationId xmlns:a16="http://schemas.microsoft.com/office/drawing/2014/main" id="{F3F2E77F-04E0-4051-BD95-E8E23BDCC8C4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86" name="مربع نص 185">
              <a:extLst>
                <a:ext uri="{FF2B5EF4-FFF2-40B4-BE49-F238E27FC236}">
                  <a16:creationId xmlns:a16="http://schemas.microsoft.com/office/drawing/2014/main" id="{D00C94D6-64E1-481A-9996-1E8BB1B06490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87" name="رابط مستقيم 186">
              <a:extLst>
                <a:ext uri="{FF2B5EF4-FFF2-40B4-BE49-F238E27FC236}">
                  <a16:creationId xmlns:a16="http://schemas.microsoft.com/office/drawing/2014/main" id="{6B7DFEE5-0694-4A80-9961-9B539FFF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مربع نص 187">
              <a:extLst>
                <a:ext uri="{FF2B5EF4-FFF2-40B4-BE49-F238E27FC236}">
                  <a16:creationId xmlns:a16="http://schemas.microsoft.com/office/drawing/2014/main" id="{41E9D401-FD4D-4428-880A-CD7458C6EF4F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89" name="شكل بيضاوي 188">
              <a:extLst>
                <a:ext uri="{FF2B5EF4-FFF2-40B4-BE49-F238E27FC236}">
                  <a16:creationId xmlns:a16="http://schemas.microsoft.com/office/drawing/2014/main" id="{41BA9529-8EA1-4D45-AC62-C0F8C73823EA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رابط مستقيم 189">
              <a:extLst>
                <a:ext uri="{FF2B5EF4-FFF2-40B4-BE49-F238E27FC236}">
                  <a16:creationId xmlns:a16="http://schemas.microsoft.com/office/drawing/2014/main" id="{882CF7EE-D610-48F5-9293-E69238426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مربع نص 190">
              <a:extLst>
                <a:ext uri="{FF2B5EF4-FFF2-40B4-BE49-F238E27FC236}">
                  <a16:creationId xmlns:a16="http://schemas.microsoft.com/office/drawing/2014/main" id="{09659BED-763B-43B7-BC2A-7A1423E98D9A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92" name="مربع نص 191">
              <a:extLst>
                <a:ext uri="{FF2B5EF4-FFF2-40B4-BE49-F238E27FC236}">
                  <a16:creationId xmlns:a16="http://schemas.microsoft.com/office/drawing/2014/main" id="{D55904C1-63FD-4F35-869C-E89EEF436A5E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93" name="رسم 192" descr="نجمة">
              <a:extLst>
                <a:ext uri="{FF2B5EF4-FFF2-40B4-BE49-F238E27FC236}">
                  <a16:creationId xmlns:a16="http://schemas.microsoft.com/office/drawing/2014/main" id="{9A4C54B4-F09E-4F0D-AF3A-8E4B9404A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94" name="رسم 193" descr="نجمة">
              <a:extLst>
                <a:ext uri="{FF2B5EF4-FFF2-40B4-BE49-F238E27FC236}">
                  <a16:creationId xmlns:a16="http://schemas.microsoft.com/office/drawing/2014/main" id="{7E19742F-EFD6-4DA7-A4AA-1730FFD6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199" name="Workshop">
            <a:extLst>
              <a:ext uri="{FF2B5EF4-FFF2-40B4-BE49-F238E27FC236}">
                <a16:creationId xmlns:a16="http://schemas.microsoft.com/office/drawing/2014/main" id="{A4B28109-D176-45CB-995A-3A4C6E003D37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200" name="مجموعة 199">
              <a:extLst>
                <a:ext uri="{FF2B5EF4-FFF2-40B4-BE49-F238E27FC236}">
                  <a16:creationId xmlns:a16="http://schemas.microsoft.com/office/drawing/2014/main" id="{E1EF0514-68D9-432B-AED6-B3344CB71859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211" name="مجموعة 210">
                <a:extLst>
                  <a:ext uri="{FF2B5EF4-FFF2-40B4-BE49-F238E27FC236}">
                    <a16:creationId xmlns:a16="http://schemas.microsoft.com/office/drawing/2014/main" id="{EC00C4A4-2122-4866-A2F7-FA6E137D68ED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213" name="مستطيل: زوايا مستديرة 212">
                  <a:extLst>
                    <a:ext uri="{FF2B5EF4-FFF2-40B4-BE49-F238E27FC236}">
                      <a16:creationId xmlns:a16="http://schemas.microsoft.com/office/drawing/2014/main" id="{FBD943F3-7538-4B73-9141-805D72E511BF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14" name="مستطيل: زوايا مستديرة 213">
                  <a:extLst>
                    <a:ext uri="{FF2B5EF4-FFF2-40B4-BE49-F238E27FC236}">
                      <a16:creationId xmlns:a16="http://schemas.microsoft.com/office/drawing/2014/main" id="{FE33BCE6-A10A-4FB8-AC9E-0C195D728161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مربع نص 214">
                  <a:extLst>
                    <a:ext uri="{FF2B5EF4-FFF2-40B4-BE49-F238E27FC236}">
                      <a16:creationId xmlns:a16="http://schemas.microsoft.com/office/drawing/2014/main" id="{8E0E3E8E-978D-450D-BAA0-A3DB207A6A44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212" name="رسم 211" descr="معلم">
                <a:extLst>
                  <a:ext uri="{FF2B5EF4-FFF2-40B4-BE49-F238E27FC236}">
                    <a16:creationId xmlns:a16="http://schemas.microsoft.com/office/drawing/2014/main" id="{77400095-865F-4D84-A050-B7030808B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201" name="مربع نص 200">
              <a:extLst>
                <a:ext uri="{FF2B5EF4-FFF2-40B4-BE49-F238E27FC236}">
                  <a16:creationId xmlns:a16="http://schemas.microsoft.com/office/drawing/2014/main" id="{4AF571CF-034F-4366-9E2E-1288BE532FA9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202" name="رابط مستقيم 201">
              <a:extLst>
                <a:ext uri="{FF2B5EF4-FFF2-40B4-BE49-F238E27FC236}">
                  <a16:creationId xmlns:a16="http://schemas.microsoft.com/office/drawing/2014/main" id="{41A4A470-2EF3-4012-9A29-D0709F6D64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مربع نص 202">
              <a:extLst>
                <a:ext uri="{FF2B5EF4-FFF2-40B4-BE49-F238E27FC236}">
                  <a16:creationId xmlns:a16="http://schemas.microsoft.com/office/drawing/2014/main" id="{23775C31-7592-43BC-BD73-022A193C1F5E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204" name="شكل بيضاوي 203">
              <a:extLst>
                <a:ext uri="{FF2B5EF4-FFF2-40B4-BE49-F238E27FC236}">
                  <a16:creationId xmlns:a16="http://schemas.microsoft.com/office/drawing/2014/main" id="{A0FBD6AB-4DE7-4D72-8EBC-B1CAE044077D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رابط مستقيم 204">
              <a:extLst>
                <a:ext uri="{FF2B5EF4-FFF2-40B4-BE49-F238E27FC236}">
                  <a16:creationId xmlns:a16="http://schemas.microsoft.com/office/drawing/2014/main" id="{7F1AD389-FED1-4753-ADE9-5F3A81413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مربع نص 205">
              <a:extLst>
                <a:ext uri="{FF2B5EF4-FFF2-40B4-BE49-F238E27FC236}">
                  <a16:creationId xmlns:a16="http://schemas.microsoft.com/office/drawing/2014/main" id="{268AB33A-2CEC-4B1A-8DE8-34FC22F69F64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207" name="رسم 206" descr="نجمة">
              <a:extLst>
                <a:ext uri="{FF2B5EF4-FFF2-40B4-BE49-F238E27FC236}">
                  <a16:creationId xmlns:a16="http://schemas.microsoft.com/office/drawing/2014/main" id="{5FDC99DB-50A5-4E77-9275-95707C56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208" name="مربع نص 207">
              <a:extLst>
                <a:ext uri="{FF2B5EF4-FFF2-40B4-BE49-F238E27FC236}">
                  <a16:creationId xmlns:a16="http://schemas.microsoft.com/office/drawing/2014/main" id="{03C898E6-D808-4D3A-AE8D-9346CC28A0AD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209" name="رسم 208" descr="نجمة">
              <a:extLst>
                <a:ext uri="{FF2B5EF4-FFF2-40B4-BE49-F238E27FC236}">
                  <a16:creationId xmlns:a16="http://schemas.microsoft.com/office/drawing/2014/main" id="{97234EF7-07E4-4B12-AA19-7669E37C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210" name="رسم 209" descr="نجمة">
              <a:extLst>
                <a:ext uri="{FF2B5EF4-FFF2-40B4-BE49-F238E27FC236}">
                  <a16:creationId xmlns:a16="http://schemas.microsoft.com/office/drawing/2014/main" id="{DFE03358-9BC6-408A-AC4B-7262C451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79" name="Phase #2">
            <a:extLst>
              <a:ext uri="{FF2B5EF4-FFF2-40B4-BE49-F238E27FC236}">
                <a16:creationId xmlns:a16="http://schemas.microsoft.com/office/drawing/2014/main" id="{0038550A-2505-4A76-8C89-C30F255C415C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80" name="مجموعة 79">
              <a:extLst>
                <a:ext uri="{FF2B5EF4-FFF2-40B4-BE49-F238E27FC236}">
                  <a16:creationId xmlns:a16="http://schemas.microsoft.com/office/drawing/2014/main" id="{EBFAF300-87FC-41C0-97AD-5214AA47972F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14" name="مستطيل: زوايا مستديرة 113">
                <a:extLst>
                  <a:ext uri="{FF2B5EF4-FFF2-40B4-BE49-F238E27FC236}">
                    <a16:creationId xmlns:a16="http://schemas.microsoft.com/office/drawing/2014/main" id="{7FC491E8-2C8B-4F4C-BFDD-9EA1513F3E3A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5" name="مستطيل: زوايا مستديرة 114">
                <a:extLst>
                  <a:ext uri="{FF2B5EF4-FFF2-40B4-BE49-F238E27FC236}">
                    <a16:creationId xmlns:a16="http://schemas.microsoft.com/office/drawing/2014/main" id="{B6835C37-7728-405F-81BA-AAA00885F181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6" name="رسم 115" descr="مستند">
                <a:extLst>
                  <a:ext uri="{FF2B5EF4-FFF2-40B4-BE49-F238E27FC236}">
                    <a16:creationId xmlns:a16="http://schemas.microsoft.com/office/drawing/2014/main" id="{4928D7AD-CA87-43BF-9251-557275B2B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17" name="مربع نص 116">
                <a:extLst>
                  <a:ext uri="{FF2B5EF4-FFF2-40B4-BE49-F238E27FC236}">
                    <a16:creationId xmlns:a16="http://schemas.microsoft.com/office/drawing/2014/main" id="{2003544D-86A5-499C-9517-12B503582ECB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81" name="مجموعة 80">
              <a:extLst>
                <a:ext uri="{FF2B5EF4-FFF2-40B4-BE49-F238E27FC236}">
                  <a16:creationId xmlns:a16="http://schemas.microsoft.com/office/drawing/2014/main" id="{F449F6DC-00D2-4EE8-8F7C-0E0329EA3F2B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10" name="مستطيل: زوايا مستديرة 109">
                <a:extLst>
                  <a:ext uri="{FF2B5EF4-FFF2-40B4-BE49-F238E27FC236}">
                    <a16:creationId xmlns:a16="http://schemas.microsoft.com/office/drawing/2014/main" id="{D910CEA9-9213-40EE-93C2-BCAF5A20F97C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1" name="مستطيل: زوايا مستديرة 110">
                <a:extLst>
                  <a:ext uri="{FF2B5EF4-FFF2-40B4-BE49-F238E27FC236}">
                    <a16:creationId xmlns:a16="http://schemas.microsoft.com/office/drawing/2014/main" id="{61E0756D-341F-47DC-A337-2BCA33C24B50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رسم 111" descr="مستند">
                <a:extLst>
                  <a:ext uri="{FF2B5EF4-FFF2-40B4-BE49-F238E27FC236}">
                    <a16:creationId xmlns:a16="http://schemas.microsoft.com/office/drawing/2014/main" id="{8905E02F-AEDE-4F76-A0B2-73EC87A9A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13" name="مربع نص 112">
                <a:extLst>
                  <a:ext uri="{FF2B5EF4-FFF2-40B4-BE49-F238E27FC236}">
                    <a16:creationId xmlns:a16="http://schemas.microsoft.com/office/drawing/2014/main" id="{E8720395-78CD-415B-9D7D-FEDA04FA955A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82" name="مربع نص 81">
              <a:extLst>
                <a:ext uri="{FF2B5EF4-FFF2-40B4-BE49-F238E27FC236}">
                  <a16:creationId xmlns:a16="http://schemas.microsoft.com/office/drawing/2014/main" id="{1CA2169C-7343-48A3-BC72-E78946AB6C9A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98" name="رابط مستقيم 97">
              <a:extLst>
                <a:ext uri="{FF2B5EF4-FFF2-40B4-BE49-F238E27FC236}">
                  <a16:creationId xmlns:a16="http://schemas.microsoft.com/office/drawing/2014/main" id="{065D095D-3AD6-4183-B28B-92A86AB5B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مربع نص 98">
              <a:extLst>
                <a:ext uri="{FF2B5EF4-FFF2-40B4-BE49-F238E27FC236}">
                  <a16:creationId xmlns:a16="http://schemas.microsoft.com/office/drawing/2014/main" id="{52503B35-DF94-4F7E-A5F0-928DE7969667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100" name="شكل بيضاوي 99">
              <a:extLst>
                <a:ext uri="{FF2B5EF4-FFF2-40B4-BE49-F238E27FC236}">
                  <a16:creationId xmlns:a16="http://schemas.microsoft.com/office/drawing/2014/main" id="{FAD6E314-DFCD-4A25-9835-20886F8C99B1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شكل بيضاوي 100">
              <a:extLst>
                <a:ext uri="{FF2B5EF4-FFF2-40B4-BE49-F238E27FC236}">
                  <a16:creationId xmlns:a16="http://schemas.microsoft.com/office/drawing/2014/main" id="{1FC70A70-CEC7-46F5-9554-1A23501FBC56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رابط مستقيم 101">
              <a:extLst>
                <a:ext uri="{FF2B5EF4-FFF2-40B4-BE49-F238E27FC236}">
                  <a16:creationId xmlns:a16="http://schemas.microsoft.com/office/drawing/2014/main" id="{B6432A6F-7BC1-4D30-881B-F0EAC98EB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مربع نص 102">
              <a:extLst>
                <a:ext uri="{FF2B5EF4-FFF2-40B4-BE49-F238E27FC236}">
                  <a16:creationId xmlns:a16="http://schemas.microsoft.com/office/drawing/2014/main" id="{888C5415-8710-4142-A9A6-705116DBEA65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04" name="رسم 103" descr="نجمة">
              <a:extLst>
                <a:ext uri="{FF2B5EF4-FFF2-40B4-BE49-F238E27FC236}">
                  <a16:creationId xmlns:a16="http://schemas.microsoft.com/office/drawing/2014/main" id="{422F1E9B-733E-4FAC-A3C8-D757BA41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05" name="مربع نص 104">
              <a:extLst>
                <a:ext uri="{FF2B5EF4-FFF2-40B4-BE49-F238E27FC236}">
                  <a16:creationId xmlns:a16="http://schemas.microsoft.com/office/drawing/2014/main" id="{A2C9FDEF-189D-4CB8-A123-76F6B8C4EC8F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06" name="رسم 105" descr="نجمة">
              <a:extLst>
                <a:ext uri="{FF2B5EF4-FFF2-40B4-BE49-F238E27FC236}">
                  <a16:creationId xmlns:a16="http://schemas.microsoft.com/office/drawing/2014/main" id="{98FD304B-5736-4D08-928C-37DA5A16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07" name="رسم 106" descr="نجمة">
              <a:extLst>
                <a:ext uri="{FF2B5EF4-FFF2-40B4-BE49-F238E27FC236}">
                  <a16:creationId xmlns:a16="http://schemas.microsoft.com/office/drawing/2014/main" id="{6D3A7606-47F2-4CA0-B0CD-EB670C79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08" name="رسم 107" descr="نجمة">
              <a:extLst>
                <a:ext uri="{FF2B5EF4-FFF2-40B4-BE49-F238E27FC236}">
                  <a16:creationId xmlns:a16="http://schemas.microsoft.com/office/drawing/2014/main" id="{699865A6-857E-49AB-AA58-4481CE79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09" name="رسم 108" descr="نجمة">
              <a:extLst>
                <a:ext uri="{FF2B5EF4-FFF2-40B4-BE49-F238E27FC236}">
                  <a16:creationId xmlns:a16="http://schemas.microsoft.com/office/drawing/2014/main" id="{C84387F8-6B8E-4AE8-B53D-B7F40455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61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مربع نص 87">
            <a:extLst>
              <a:ext uri="{FF2B5EF4-FFF2-40B4-BE49-F238E27FC236}">
                <a16:creationId xmlns:a16="http://schemas.microsoft.com/office/drawing/2014/main" id="{65749647-D05D-44E2-BC92-4E0EE6D714FC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85" name="Phase #0">
            <a:extLst>
              <a:ext uri="{FF2B5EF4-FFF2-40B4-BE49-F238E27FC236}">
                <a16:creationId xmlns:a16="http://schemas.microsoft.com/office/drawing/2014/main" id="{253E6F2E-FE26-4398-B0D1-ECD13E8A758E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86" name="مجموعة 85">
              <a:extLst>
                <a:ext uri="{FF2B5EF4-FFF2-40B4-BE49-F238E27FC236}">
                  <a16:creationId xmlns:a16="http://schemas.microsoft.com/office/drawing/2014/main" id="{843ED0CE-E5A9-426A-9E6E-7199E7C303E8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02" name="مستطيل: زوايا مستديرة 101">
                <a:extLst>
                  <a:ext uri="{FF2B5EF4-FFF2-40B4-BE49-F238E27FC236}">
                    <a16:creationId xmlns:a16="http://schemas.microsoft.com/office/drawing/2014/main" id="{27CD0814-92AD-4548-824E-2CB08106D7BD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03" name="مستطيل: زوايا مستديرة 102">
                <a:extLst>
                  <a:ext uri="{FF2B5EF4-FFF2-40B4-BE49-F238E27FC236}">
                    <a16:creationId xmlns:a16="http://schemas.microsoft.com/office/drawing/2014/main" id="{B7122EBC-B8A8-4731-923E-2049FD032D8B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04" name="رسم 103" descr="مستند">
                <a:extLst>
                  <a:ext uri="{FF2B5EF4-FFF2-40B4-BE49-F238E27FC236}">
                    <a16:creationId xmlns:a16="http://schemas.microsoft.com/office/drawing/2014/main" id="{7C09D7AE-4F06-45B3-A345-52F322647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05" name="مربع نص 104">
                <a:extLst>
                  <a:ext uri="{FF2B5EF4-FFF2-40B4-BE49-F238E27FC236}">
                    <a16:creationId xmlns:a16="http://schemas.microsoft.com/office/drawing/2014/main" id="{AB84CADF-3C88-4766-9D9A-D7CD2D109BF7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87" name="مجموعة 86">
              <a:extLst>
                <a:ext uri="{FF2B5EF4-FFF2-40B4-BE49-F238E27FC236}">
                  <a16:creationId xmlns:a16="http://schemas.microsoft.com/office/drawing/2014/main" id="{BF119A42-65A9-4233-86A0-2B82B7730106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89" name="مربع نص 88">
                <a:extLst>
                  <a:ext uri="{FF2B5EF4-FFF2-40B4-BE49-F238E27FC236}">
                    <a16:creationId xmlns:a16="http://schemas.microsoft.com/office/drawing/2014/main" id="{78DA4A81-E502-4104-9177-E03BC2EE5945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90" name="رابط مستقيم 89">
                <a:extLst>
                  <a:ext uri="{FF2B5EF4-FFF2-40B4-BE49-F238E27FC236}">
                    <a16:creationId xmlns:a16="http://schemas.microsoft.com/office/drawing/2014/main" id="{AB834CBF-3E50-4ED8-B61D-04DFCF7F8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مربع نص 90">
                <a:extLst>
                  <a:ext uri="{FF2B5EF4-FFF2-40B4-BE49-F238E27FC236}">
                    <a16:creationId xmlns:a16="http://schemas.microsoft.com/office/drawing/2014/main" id="{FE8A5569-1D68-4BC2-85DE-3D8BC2FCCEA2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92" name="شكل بيضاوي 91">
                <a:extLst>
                  <a:ext uri="{FF2B5EF4-FFF2-40B4-BE49-F238E27FC236}">
                    <a16:creationId xmlns:a16="http://schemas.microsoft.com/office/drawing/2014/main" id="{6C7D2AA6-1669-49FF-BC39-CADE1E8D1718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شكل بيضاوي 92">
                <a:extLst>
                  <a:ext uri="{FF2B5EF4-FFF2-40B4-BE49-F238E27FC236}">
                    <a16:creationId xmlns:a16="http://schemas.microsoft.com/office/drawing/2014/main" id="{7FC1460E-965E-4411-9BCC-372EC5E0057F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رابط مستقيم 93">
                <a:extLst>
                  <a:ext uri="{FF2B5EF4-FFF2-40B4-BE49-F238E27FC236}">
                    <a16:creationId xmlns:a16="http://schemas.microsoft.com/office/drawing/2014/main" id="{7473BCAB-9F8A-49A4-98A8-5B87F2A73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مربع نص 94">
                <a:extLst>
                  <a:ext uri="{FF2B5EF4-FFF2-40B4-BE49-F238E27FC236}">
                    <a16:creationId xmlns:a16="http://schemas.microsoft.com/office/drawing/2014/main" id="{F849BD4C-6556-4A24-AAF2-034BEDE81612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96" name="رسم 95" descr="نجمة">
                <a:extLst>
                  <a:ext uri="{FF2B5EF4-FFF2-40B4-BE49-F238E27FC236}">
                    <a16:creationId xmlns:a16="http://schemas.microsoft.com/office/drawing/2014/main" id="{5CF07C8A-A92F-49A0-8ADB-F01139D76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97" name="مربع نص 96">
                <a:extLst>
                  <a:ext uri="{FF2B5EF4-FFF2-40B4-BE49-F238E27FC236}">
                    <a16:creationId xmlns:a16="http://schemas.microsoft.com/office/drawing/2014/main" id="{B3BBE736-D4C7-4D7B-A315-C8A279D01F9E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98" name="رسم 97" descr="نجمة">
                <a:extLst>
                  <a:ext uri="{FF2B5EF4-FFF2-40B4-BE49-F238E27FC236}">
                    <a16:creationId xmlns:a16="http://schemas.microsoft.com/office/drawing/2014/main" id="{C1FEE01C-DE18-4A8B-8EAC-7495011D8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99" name="رسم 98" descr="نجمة">
                <a:extLst>
                  <a:ext uri="{FF2B5EF4-FFF2-40B4-BE49-F238E27FC236}">
                    <a16:creationId xmlns:a16="http://schemas.microsoft.com/office/drawing/2014/main" id="{425AF118-D858-41F2-9363-C2BC5BF80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00" name="رسم 99" descr="نجمة">
                <a:extLst>
                  <a:ext uri="{FF2B5EF4-FFF2-40B4-BE49-F238E27FC236}">
                    <a16:creationId xmlns:a16="http://schemas.microsoft.com/office/drawing/2014/main" id="{A79AEEEC-A5F2-47B0-93CA-9E937AD1B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01" name="رسم 100" descr="نجمة">
                <a:extLst>
                  <a:ext uri="{FF2B5EF4-FFF2-40B4-BE49-F238E27FC236}">
                    <a16:creationId xmlns:a16="http://schemas.microsoft.com/office/drawing/2014/main" id="{B73E0C1B-BF22-410B-963C-8583707B8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06" name="Phase #1">
            <a:extLst>
              <a:ext uri="{FF2B5EF4-FFF2-40B4-BE49-F238E27FC236}">
                <a16:creationId xmlns:a16="http://schemas.microsoft.com/office/drawing/2014/main" id="{FBCC72B8-8D19-4F8A-95FB-C579BEAF19B4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107" name="مجموعة 106">
              <a:extLst>
                <a:ext uri="{FF2B5EF4-FFF2-40B4-BE49-F238E27FC236}">
                  <a16:creationId xmlns:a16="http://schemas.microsoft.com/office/drawing/2014/main" id="{A218EA1D-0061-4018-A7E3-D95E5B1B6A6A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17" name="مستطيل: زوايا مستديرة 116">
                <a:extLst>
                  <a:ext uri="{FF2B5EF4-FFF2-40B4-BE49-F238E27FC236}">
                    <a16:creationId xmlns:a16="http://schemas.microsoft.com/office/drawing/2014/main" id="{0F7E1601-EC39-45A5-9D5D-A4D6347F7375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8" name="مستطيل: زوايا مستديرة 117">
                <a:extLst>
                  <a:ext uri="{FF2B5EF4-FFF2-40B4-BE49-F238E27FC236}">
                    <a16:creationId xmlns:a16="http://schemas.microsoft.com/office/drawing/2014/main" id="{1E8AF0AA-D668-466C-936A-B87EE8A0CCB6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رسم 118" descr="مستند">
                <a:extLst>
                  <a:ext uri="{FF2B5EF4-FFF2-40B4-BE49-F238E27FC236}">
                    <a16:creationId xmlns:a16="http://schemas.microsoft.com/office/drawing/2014/main" id="{D7A7F711-A3E8-4E58-9688-182FDF14F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20" name="مربع نص 119">
                <a:extLst>
                  <a:ext uri="{FF2B5EF4-FFF2-40B4-BE49-F238E27FC236}">
                    <a16:creationId xmlns:a16="http://schemas.microsoft.com/office/drawing/2014/main" id="{6F6E60D5-2735-4D63-AACB-40E4AD26ABE5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08" name="مربع نص 107">
              <a:extLst>
                <a:ext uri="{FF2B5EF4-FFF2-40B4-BE49-F238E27FC236}">
                  <a16:creationId xmlns:a16="http://schemas.microsoft.com/office/drawing/2014/main" id="{504B5F4A-FFE4-4003-BC7C-0E68776BB5AD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09" name="رابط مستقيم 108">
              <a:extLst>
                <a:ext uri="{FF2B5EF4-FFF2-40B4-BE49-F238E27FC236}">
                  <a16:creationId xmlns:a16="http://schemas.microsoft.com/office/drawing/2014/main" id="{048B05DD-9723-4ECF-AF7E-D36BFF0B1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مربع نص 109">
              <a:extLst>
                <a:ext uri="{FF2B5EF4-FFF2-40B4-BE49-F238E27FC236}">
                  <a16:creationId xmlns:a16="http://schemas.microsoft.com/office/drawing/2014/main" id="{B999BA35-3CED-4B3C-8576-33C67AE11CD9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11" name="شكل بيضاوي 110">
              <a:extLst>
                <a:ext uri="{FF2B5EF4-FFF2-40B4-BE49-F238E27FC236}">
                  <a16:creationId xmlns:a16="http://schemas.microsoft.com/office/drawing/2014/main" id="{CE72CA62-EEE0-480A-9FEA-6B8F371AF072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رابط مستقيم 111">
              <a:extLst>
                <a:ext uri="{FF2B5EF4-FFF2-40B4-BE49-F238E27FC236}">
                  <a16:creationId xmlns:a16="http://schemas.microsoft.com/office/drawing/2014/main" id="{27A25FBB-4C49-453D-94E9-876636C1C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مربع نص 112">
              <a:extLst>
                <a:ext uri="{FF2B5EF4-FFF2-40B4-BE49-F238E27FC236}">
                  <a16:creationId xmlns:a16="http://schemas.microsoft.com/office/drawing/2014/main" id="{9E3B189D-290E-491C-9D9B-B9D7D580E8E0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14" name="مربع نص 113">
              <a:extLst>
                <a:ext uri="{FF2B5EF4-FFF2-40B4-BE49-F238E27FC236}">
                  <a16:creationId xmlns:a16="http://schemas.microsoft.com/office/drawing/2014/main" id="{A9B8A277-29C7-497A-88EE-F9E55C45E951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15" name="رسم 114" descr="نجمة">
              <a:extLst>
                <a:ext uri="{FF2B5EF4-FFF2-40B4-BE49-F238E27FC236}">
                  <a16:creationId xmlns:a16="http://schemas.microsoft.com/office/drawing/2014/main" id="{F97646D0-92FC-47C5-A8E9-393F742F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16" name="رسم 115" descr="نجمة">
              <a:extLst>
                <a:ext uri="{FF2B5EF4-FFF2-40B4-BE49-F238E27FC236}">
                  <a16:creationId xmlns:a16="http://schemas.microsoft.com/office/drawing/2014/main" id="{9A7D635C-1353-412E-BE0B-5C34FE6E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121" name="Workshop">
            <a:extLst>
              <a:ext uri="{FF2B5EF4-FFF2-40B4-BE49-F238E27FC236}">
                <a16:creationId xmlns:a16="http://schemas.microsoft.com/office/drawing/2014/main" id="{4CF76340-C32A-4909-A36A-E58550BF4924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122" name="مجموعة 121">
              <a:extLst>
                <a:ext uri="{FF2B5EF4-FFF2-40B4-BE49-F238E27FC236}">
                  <a16:creationId xmlns:a16="http://schemas.microsoft.com/office/drawing/2014/main" id="{E312DE04-71B2-4B05-ABC4-406C3E1BFB2E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33" name="مجموعة 132">
                <a:extLst>
                  <a:ext uri="{FF2B5EF4-FFF2-40B4-BE49-F238E27FC236}">
                    <a16:creationId xmlns:a16="http://schemas.microsoft.com/office/drawing/2014/main" id="{CFE1817F-6572-4A07-B147-62308A2C0CF8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135" name="مستطيل: زوايا مستديرة 134">
                  <a:extLst>
                    <a:ext uri="{FF2B5EF4-FFF2-40B4-BE49-F238E27FC236}">
                      <a16:creationId xmlns:a16="http://schemas.microsoft.com/office/drawing/2014/main" id="{D596149D-7EDC-43C7-A95C-240E1A87DCC1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36" name="مستطيل: زوايا مستديرة 135">
                  <a:extLst>
                    <a:ext uri="{FF2B5EF4-FFF2-40B4-BE49-F238E27FC236}">
                      <a16:creationId xmlns:a16="http://schemas.microsoft.com/office/drawing/2014/main" id="{73818261-CF6A-4BB5-A873-65F5515BE2A4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مربع نص 192">
                  <a:extLst>
                    <a:ext uri="{FF2B5EF4-FFF2-40B4-BE49-F238E27FC236}">
                      <a16:creationId xmlns:a16="http://schemas.microsoft.com/office/drawing/2014/main" id="{E43BB81D-3A4E-4C0A-B4A4-D1BA98358FE2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134" name="رسم 133" descr="معلم">
                <a:extLst>
                  <a:ext uri="{FF2B5EF4-FFF2-40B4-BE49-F238E27FC236}">
                    <a16:creationId xmlns:a16="http://schemas.microsoft.com/office/drawing/2014/main" id="{33D5048F-CEF9-4FB1-A783-2CD753C9D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23" name="مربع نص 122">
              <a:extLst>
                <a:ext uri="{FF2B5EF4-FFF2-40B4-BE49-F238E27FC236}">
                  <a16:creationId xmlns:a16="http://schemas.microsoft.com/office/drawing/2014/main" id="{604E0529-DE0B-4FB9-8623-50CCC525864C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24" name="رابط مستقيم 123">
              <a:extLst>
                <a:ext uri="{FF2B5EF4-FFF2-40B4-BE49-F238E27FC236}">
                  <a16:creationId xmlns:a16="http://schemas.microsoft.com/office/drawing/2014/main" id="{7EC88417-F424-4BD0-8AFF-F6355AAA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مربع نص 124">
              <a:extLst>
                <a:ext uri="{FF2B5EF4-FFF2-40B4-BE49-F238E27FC236}">
                  <a16:creationId xmlns:a16="http://schemas.microsoft.com/office/drawing/2014/main" id="{F889CFD1-C0C2-40DB-99DA-AE782B5FE109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26" name="شكل بيضاوي 125">
              <a:extLst>
                <a:ext uri="{FF2B5EF4-FFF2-40B4-BE49-F238E27FC236}">
                  <a16:creationId xmlns:a16="http://schemas.microsoft.com/office/drawing/2014/main" id="{E76D361E-BA44-4A40-A49F-0F8004DA0B8B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رابط مستقيم 126">
              <a:extLst>
                <a:ext uri="{FF2B5EF4-FFF2-40B4-BE49-F238E27FC236}">
                  <a16:creationId xmlns:a16="http://schemas.microsoft.com/office/drawing/2014/main" id="{87BBDC6F-B600-4A02-ABA0-94A05858E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مربع نص 127">
              <a:extLst>
                <a:ext uri="{FF2B5EF4-FFF2-40B4-BE49-F238E27FC236}">
                  <a16:creationId xmlns:a16="http://schemas.microsoft.com/office/drawing/2014/main" id="{012ED153-37E3-45E0-A42F-4AA977B10B66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29" name="رسم 128" descr="نجمة">
              <a:extLst>
                <a:ext uri="{FF2B5EF4-FFF2-40B4-BE49-F238E27FC236}">
                  <a16:creationId xmlns:a16="http://schemas.microsoft.com/office/drawing/2014/main" id="{5DEFD7F5-FB49-49D6-8DC5-087123B0F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30" name="مربع نص 129">
              <a:extLst>
                <a:ext uri="{FF2B5EF4-FFF2-40B4-BE49-F238E27FC236}">
                  <a16:creationId xmlns:a16="http://schemas.microsoft.com/office/drawing/2014/main" id="{D16D2E53-4D6D-472D-B990-9ECBE04F5EB4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31" name="رسم 130" descr="نجمة">
              <a:extLst>
                <a:ext uri="{FF2B5EF4-FFF2-40B4-BE49-F238E27FC236}">
                  <a16:creationId xmlns:a16="http://schemas.microsoft.com/office/drawing/2014/main" id="{F941604D-D121-49F8-9B0E-EFC085807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32" name="رسم 131" descr="نجمة">
              <a:extLst>
                <a:ext uri="{FF2B5EF4-FFF2-40B4-BE49-F238E27FC236}">
                  <a16:creationId xmlns:a16="http://schemas.microsoft.com/office/drawing/2014/main" id="{E3429C73-78F7-4849-9794-725A65BD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137" name="Phase #2">
            <a:extLst>
              <a:ext uri="{FF2B5EF4-FFF2-40B4-BE49-F238E27FC236}">
                <a16:creationId xmlns:a16="http://schemas.microsoft.com/office/drawing/2014/main" id="{AF256940-5340-4653-A2BC-14B4D5651F63}"/>
              </a:ext>
            </a:extLst>
          </p:cNvPr>
          <p:cNvGrpSpPr/>
          <p:nvPr/>
        </p:nvGrpSpPr>
        <p:grpSpPr>
          <a:xfrm>
            <a:off x="842319" y="2305573"/>
            <a:ext cx="2667000" cy="4488389"/>
            <a:chOff x="842319" y="6288293"/>
            <a:chExt cx="2667000" cy="4488389"/>
          </a:xfrm>
        </p:grpSpPr>
        <p:grpSp>
          <p:nvGrpSpPr>
            <p:cNvPr id="138" name="مجموعة 137">
              <a:extLst>
                <a:ext uri="{FF2B5EF4-FFF2-40B4-BE49-F238E27FC236}">
                  <a16:creationId xmlns:a16="http://schemas.microsoft.com/office/drawing/2014/main" id="{16448574-1944-473C-892A-5E0120CD8E32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57" name="مستطيل: زوايا مستديرة 156">
                <a:extLst>
                  <a:ext uri="{FF2B5EF4-FFF2-40B4-BE49-F238E27FC236}">
                    <a16:creationId xmlns:a16="http://schemas.microsoft.com/office/drawing/2014/main" id="{A265C99A-5547-4422-A671-20E26A6FCB10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مستطيل: زوايا مستديرة 157">
                <a:extLst>
                  <a:ext uri="{FF2B5EF4-FFF2-40B4-BE49-F238E27FC236}">
                    <a16:creationId xmlns:a16="http://schemas.microsoft.com/office/drawing/2014/main" id="{6B35F4DE-5E09-4298-B5C9-8E9286593407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رسم 158" descr="مستند">
                <a:extLst>
                  <a:ext uri="{FF2B5EF4-FFF2-40B4-BE49-F238E27FC236}">
                    <a16:creationId xmlns:a16="http://schemas.microsoft.com/office/drawing/2014/main" id="{1D85EC6D-44C4-4A42-837D-9F55322A2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60" name="مربع نص 159">
                <a:extLst>
                  <a:ext uri="{FF2B5EF4-FFF2-40B4-BE49-F238E27FC236}">
                    <a16:creationId xmlns:a16="http://schemas.microsoft.com/office/drawing/2014/main" id="{C7042002-0873-479E-AF7E-0A350FA37227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139" name="مجموعة 138">
              <a:extLst>
                <a:ext uri="{FF2B5EF4-FFF2-40B4-BE49-F238E27FC236}">
                  <a16:creationId xmlns:a16="http://schemas.microsoft.com/office/drawing/2014/main" id="{0AA75CEE-7F21-4AB7-86D3-1EB21FE8D604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53" name="مستطيل: زوايا مستديرة 152">
                <a:extLst>
                  <a:ext uri="{FF2B5EF4-FFF2-40B4-BE49-F238E27FC236}">
                    <a16:creationId xmlns:a16="http://schemas.microsoft.com/office/drawing/2014/main" id="{2A267A89-F13C-47C5-BD09-C82920099FC1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مستطيل: زوايا مستديرة 153">
                <a:extLst>
                  <a:ext uri="{FF2B5EF4-FFF2-40B4-BE49-F238E27FC236}">
                    <a16:creationId xmlns:a16="http://schemas.microsoft.com/office/drawing/2014/main" id="{5BD20BD4-1209-496A-9A8C-C46040E2DA8F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5" name="رسم 154" descr="مستند">
                <a:extLst>
                  <a:ext uri="{FF2B5EF4-FFF2-40B4-BE49-F238E27FC236}">
                    <a16:creationId xmlns:a16="http://schemas.microsoft.com/office/drawing/2014/main" id="{440F7FF0-8846-4D52-85B5-C19EA1548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56" name="مربع نص 155">
                <a:extLst>
                  <a:ext uri="{FF2B5EF4-FFF2-40B4-BE49-F238E27FC236}">
                    <a16:creationId xmlns:a16="http://schemas.microsoft.com/office/drawing/2014/main" id="{3C02D6EF-39FC-45E4-AB39-00F8156B2FEB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140" name="مربع نص 139">
              <a:extLst>
                <a:ext uri="{FF2B5EF4-FFF2-40B4-BE49-F238E27FC236}">
                  <a16:creationId xmlns:a16="http://schemas.microsoft.com/office/drawing/2014/main" id="{2408E9E0-A415-4C45-A008-8A04954EC69D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41" name="رابط مستقيم 140">
              <a:extLst>
                <a:ext uri="{FF2B5EF4-FFF2-40B4-BE49-F238E27FC236}">
                  <a16:creationId xmlns:a16="http://schemas.microsoft.com/office/drawing/2014/main" id="{07591DEF-37C6-4C89-A08A-2286ECB9C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مربع نص 141">
              <a:extLst>
                <a:ext uri="{FF2B5EF4-FFF2-40B4-BE49-F238E27FC236}">
                  <a16:creationId xmlns:a16="http://schemas.microsoft.com/office/drawing/2014/main" id="{1CE2C15F-6972-4172-84A2-472B08DD8CF1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143" name="شكل بيضاوي 142">
              <a:extLst>
                <a:ext uri="{FF2B5EF4-FFF2-40B4-BE49-F238E27FC236}">
                  <a16:creationId xmlns:a16="http://schemas.microsoft.com/office/drawing/2014/main" id="{FEEB5DCC-B1BF-4B67-9D4D-149BFF9B9F2A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شكل بيضاوي 143">
              <a:extLst>
                <a:ext uri="{FF2B5EF4-FFF2-40B4-BE49-F238E27FC236}">
                  <a16:creationId xmlns:a16="http://schemas.microsoft.com/office/drawing/2014/main" id="{C1310177-668F-4A9B-A49F-67A1170D8E97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رابط مستقيم 144">
              <a:extLst>
                <a:ext uri="{FF2B5EF4-FFF2-40B4-BE49-F238E27FC236}">
                  <a16:creationId xmlns:a16="http://schemas.microsoft.com/office/drawing/2014/main" id="{734521AF-CA8E-489B-87D0-CBBCF8B54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مربع نص 145">
              <a:extLst>
                <a:ext uri="{FF2B5EF4-FFF2-40B4-BE49-F238E27FC236}">
                  <a16:creationId xmlns:a16="http://schemas.microsoft.com/office/drawing/2014/main" id="{A420941D-134C-417B-8139-6CD8B87F0649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47" name="رسم 146" descr="نجمة">
              <a:extLst>
                <a:ext uri="{FF2B5EF4-FFF2-40B4-BE49-F238E27FC236}">
                  <a16:creationId xmlns:a16="http://schemas.microsoft.com/office/drawing/2014/main" id="{BCE1B861-DAA5-43B9-9CB2-66301722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48" name="مربع نص 147">
              <a:extLst>
                <a:ext uri="{FF2B5EF4-FFF2-40B4-BE49-F238E27FC236}">
                  <a16:creationId xmlns:a16="http://schemas.microsoft.com/office/drawing/2014/main" id="{412E7806-FEB3-4C9C-8912-3AE83D2C05B1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49" name="رسم 148" descr="نجمة">
              <a:extLst>
                <a:ext uri="{FF2B5EF4-FFF2-40B4-BE49-F238E27FC236}">
                  <a16:creationId xmlns:a16="http://schemas.microsoft.com/office/drawing/2014/main" id="{F6378E3F-8BF6-47A9-A56A-0B707B6F2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50" name="رسم 149" descr="نجمة">
              <a:extLst>
                <a:ext uri="{FF2B5EF4-FFF2-40B4-BE49-F238E27FC236}">
                  <a16:creationId xmlns:a16="http://schemas.microsoft.com/office/drawing/2014/main" id="{041B2860-F6EC-4B87-87A2-32A028D2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51" name="رسم 150" descr="نجمة">
              <a:extLst>
                <a:ext uri="{FF2B5EF4-FFF2-40B4-BE49-F238E27FC236}">
                  <a16:creationId xmlns:a16="http://schemas.microsoft.com/office/drawing/2014/main" id="{6977E574-E8BB-4366-944B-B5BB598EF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52" name="رسم 151" descr="نجمة">
              <a:extLst>
                <a:ext uri="{FF2B5EF4-FFF2-40B4-BE49-F238E27FC236}">
                  <a16:creationId xmlns:a16="http://schemas.microsoft.com/office/drawing/2014/main" id="{91C4188D-DC0E-453A-B9B7-F552C8DD5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  <p:grpSp>
        <p:nvGrpSpPr>
          <p:cNvPr id="186" name="Phase #2">
            <a:extLst>
              <a:ext uri="{FF2B5EF4-FFF2-40B4-BE49-F238E27FC236}">
                <a16:creationId xmlns:a16="http://schemas.microsoft.com/office/drawing/2014/main" id="{AFAD24E7-FD0A-4EF3-8AFD-69B095BCA27B}"/>
              </a:ext>
            </a:extLst>
          </p:cNvPr>
          <p:cNvGrpSpPr/>
          <p:nvPr/>
        </p:nvGrpSpPr>
        <p:grpSpPr>
          <a:xfrm>
            <a:off x="5013800" y="7119062"/>
            <a:ext cx="2667000" cy="4488389"/>
            <a:chOff x="842319" y="6288293"/>
            <a:chExt cx="2667000" cy="448838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7" name="مجموعة 186">
              <a:extLst>
                <a:ext uri="{FF2B5EF4-FFF2-40B4-BE49-F238E27FC236}">
                  <a16:creationId xmlns:a16="http://schemas.microsoft.com/office/drawing/2014/main" id="{D0692F72-5C03-4E98-8B33-4EF0C27AA996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207" name="مستطيل: زوايا مستديرة 206">
                <a:extLst>
                  <a:ext uri="{FF2B5EF4-FFF2-40B4-BE49-F238E27FC236}">
                    <a16:creationId xmlns:a16="http://schemas.microsoft.com/office/drawing/2014/main" id="{F9FE4BBF-B862-4283-9C0A-B7BFDECDA8BB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8" name="مستطيل: زوايا مستديرة 207">
                <a:extLst>
                  <a:ext uri="{FF2B5EF4-FFF2-40B4-BE49-F238E27FC236}">
                    <a16:creationId xmlns:a16="http://schemas.microsoft.com/office/drawing/2014/main" id="{55508B5A-4EE3-4FC2-991B-32178949B790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9" name="رسم 208" descr="مستند">
                <a:extLst>
                  <a:ext uri="{FF2B5EF4-FFF2-40B4-BE49-F238E27FC236}">
                    <a16:creationId xmlns:a16="http://schemas.microsoft.com/office/drawing/2014/main" id="{2623DBF0-37EA-4A69-8B01-6B6BA911A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210" name="مربع نص 209">
                <a:extLst>
                  <a:ext uri="{FF2B5EF4-FFF2-40B4-BE49-F238E27FC236}">
                    <a16:creationId xmlns:a16="http://schemas.microsoft.com/office/drawing/2014/main" id="{DE4F7546-29F2-4729-A404-91D50675EBCB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188" name="مجموعة 187">
              <a:extLst>
                <a:ext uri="{FF2B5EF4-FFF2-40B4-BE49-F238E27FC236}">
                  <a16:creationId xmlns:a16="http://schemas.microsoft.com/office/drawing/2014/main" id="{EB841CBA-DA42-4A0D-B177-D68379DD7A93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203" name="مستطيل: زوايا مستديرة 202">
                <a:extLst>
                  <a:ext uri="{FF2B5EF4-FFF2-40B4-BE49-F238E27FC236}">
                    <a16:creationId xmlns:a16="http://schemas.microsoft.com/office/drawing/2014/main" id="{6506DF26-46FC-4A01-88C7-805EB9A73138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04" name="مستطيل: زوايا مستديرة 203">
                <a:extLst>
                  <a:ext uri="{FF2B5EF4-FFF2-40B4-BE49-F238E27FC236}">
                    <a16:creationId xmlns:a16="http://schemas.microsoft.com/office/drawing/2014/main" id="{4D459C8A-507C-4232-BB51-8F5E81625AE1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رسم 204" descr="مستند">
                <a:extLst>
                  <a:ext uri="{FF2B5EF4-FFF2-40B4-BE49-F238E27FC236}">
                    <a16:creationId xmlns:a16="http://schemas.microsoft.com/office/drawing/2014/main" id="{853FD732-9B2B-4229-9ED6-38BA4530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206" name="مربع نص 205">
                <a:extLst>
                  <a:ext uri="{FF2B5EF4-FFF2-40B4-BE49-F238E27FC236}">
                    <a16:creationId xmlns:a16="http://schemas.microsoft.com/office/drawing/2014/main" id="{10BE3103-77DA-4C6E-B4B3-0178C7A99470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 dirty="0"/>
                  <a:t>Phase #3</a:t>
                </a:r>
              </a:p>
            </p:txBody>
          </p:sp>
        </p:grpSp>
        <p:sp>
          <p:nvSpPr>
            <p:cNvPr id="189" name="مربع نص 188">
              <a:extLst>
                <a:ext uri="{FF2B5EF4-FFF2-40B4-BE49-F238E27FC236}">
                  <a16:creationId xmlns:a16="http://schemas.microsoft.com/office/drawing/2014/main" id="{60FD7D66-5C92-497C-AE74-A9CE5A369468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#3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90" name="رابط مستقيم 189">
              <a:extLst>
                <a:ext uri="{FF2B5EF4-FFF2-40B4-BE49-F238E27FC236}">
                  <a16:creationId xmlns:a16="http://schemas.microsoft.com/office/drawing/2014/main" id="{D3CEA729-FDAE-4AE0-879A-5AAC9400E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مربع نص 190">
              <a:extLst>
                <a:ext uri="{FF2B5EF4-FFF2-40B4-BE49-F238E27FC236}">
                  <a16:creationId xmlns:a16="http://schemas.microsoft.com/office/drawing/2014/main" id="{0E0B6B22-A1B7-4088-9D53-6F02C8CD7592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2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Implement the UI</a:t>
              </a:r>
            </a:p>
          </p:txBody>
        </p:sp>
        <p:sp>
          <p:nvSpPr>
            <p:cNvPr id="192" name="شكل بيضاوي 191">
              <a:extLst>
                <a:ext uri="{FF2B5EF4-FFF2-40B4-BE49-F238E27FC236}">
                  <a16:creationId xmlns:a16="http://schemas.microsoft.com/office/drawing/2014/main" id="{3BC905A2-FE70-48CF-8E64-3A9DC031D6B1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رابط مستقيم 193">
              <a:extLst>
                <a:ext uri="{FF2B5EF4-FFF2-40B4-BE49-F238E27FC236}">
                  <a16:creationId xmlns:a16="http://schemas.microsoft.com/office/drawing/2014/main" id="{360D360D-B3E4-40B1-BAAD-1B509A3AC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مربع نص 194">
              <a:extLst>
                <a:ext uri="{FF2B5EF4-FFF2-40B4-BE49-F238E27FC236}">
                  <a16:creationId xmlns:a16="http://schemas.microsoft.com/office/drawing/2014/main" id="{B352F577-BFF0-4A1D-ADE7-0552E5D8B476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96" name="رسم 195" descr="نجمة">
              <a:extLst>
                <a:ext uri="{FF2B5EF4-FFF2-40B4-BE49-F238E27FC236}">
                  <a16:creationId xmlns:a16="http://schemas.microsoft.com/office/drawing/2014/main" id="{063AE045-6392-4DE4-8D2E-7A69C2E0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97" name="مربع نص 196">
              <a:extLst>
                <a:ext uri="{FF2B5EF4-FFF2-40B4-BE49-F238E27FC236}">
                  <a16:creationId xmlns:a16="http://schemas.microsoft.com/office/drawing/2014/main" id="{E02E3A89-58FF-46C8-A688-CB1BA58B0884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98" name="رسم 197" descr="نجمة">
              <a:extLst>
                <a:ext uri="{FF2B5EF4-FFF2-40B4-BE49-F238E27FC236}">
                  <a16:creationId xmlns:a16="http://schemas.microsoft.com/office/drawing/2014/main" id="{90244EF4-8AD5-4393-A90E-9190FC91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99" name="رسم 198" descr="نجمة">
              <a:extLst>
                <a:ext uri="{FF2B5EF4-FFF2-40B4-BE49-F238E27FC236}">
                  <a16:creationId xmlns:a16="http://schemas.microsoft.com/office/drawing/2014/main" id="{BF5D63C5-5F07-49C6-8E13-C40AE82D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200" name="رسم 199" descr="نجمة">
              <a:extLst>
                <a:ext uri="{FF2B5EF4-FFF2-40B4-BE49-F238E27FC236}">
                  <a16:creationId xmlns:a16="http://schemas.microsoft.com/office/drawing/2014/main" id="{0BCD018D-5FC2-4468-9C42-22333C15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201" name="رسم 200" descr="نجمة">
              <a:extLst>
                <a:ext uri="{FF2B5EF4-FFF2-40B4-BE49-F238E27FC236}">
                  <a16:creationId xmlns:a16="http://schemas.microsoft.com/office/drawing/2014/main" id="{B7604374-ACD5-4CE8-B8C7-DFE01B7C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  <p:sp>
          <p:nvSpPr>
            <p:cNvPr id="202" name="شكل بيضاوي 201">
              <a:extLst>
                <a:ext uri="{FF2B5EF4-FFF2-40B4-BE49-F238E27FC236}">
                  <a16:creationId xmlns:a16="http://schemas.microsoft.com/office/drawing/2014/main" id="{C0E503EA-EED1-46C3-A77C-2C449AA18E4A}"/>
                </a:ext>
              </a:extLst>
            </p:cNvPr>
            <p:cNvSpPr/>
            <p:nvPr/>
          </p:nvSpPr>
          <p:spPr>
            <a:xfrm>
              <a:off x="1001778" y="7912820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08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مربع نص 94">
            <a:extLst>
              <a:ext uri="{FF2B5EF4-FFF2-40B4-BE49-F238E27FC236}">
                <a16:creationId xmlns:a16="http://schemas.microsoft.com/office/drawing/2014/main" id="{7E28AB6C-AE59-4D47-88A2-0CF1408B3936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Team Contributions</a:t>
            </a:r>
          </a:p>
        </p:txBody>
      </p:sp>
      <p:grpSp>
        <p:nvGrpSpPr>
          <p:cNvPr id="96" name="Phase #0">
            <a:extLst>
              <a:ext uri="{FF2B5EF4-FFF2-40B4-BE49-F238E27FC236}">
                <a16:creationId xmlns:a16="http://schemas.microsoft.com/office/drawing/2014/main" id="{B4384629-8EBA-4E04-B029-3E3E06451C9A}"/>
              </a:ext>
            </a:extLst>
          </p:cNvPr>
          <p:cNvGrpSpPr/>
          <p:nvPr/>
        </p:nvGrpSpPr>
        <p:grpSpPr>
          <a:xfrm>
            <a:off x="9097673" y="6285039"/>
            <a:ext cx="2667000" cy="4483309"/>
            <a:chOff x="9097673" y="2322639"/>
            <a:chExt cx="2667000" cy="4483309"/>
          </a:xfrm>
        </p:grpSpPr>
        <p:grpSp>
          <p:nvGrpSpPr>
            <p:cNvPr id="97" name="مجموعة 96">
              <a:extLst>
                <a:ext uri="{FF2B5EF4-FFF2-40B4-BE49-F238E27FC236}">
                  <a16:creationId xmlns:a16="http://schemas.microsoft.com/office/drawing/2014/main" id="{F5EF9353-6368-4494-BA9A-BFED444B97F2}"/>
                </a:ext>
              </a:extLst>
            </p:cNvPr>
            <p:cNvGrpSpPr/>
            <p:nvPr/>
          </p:nvGrpSpPr>
          <p:grpSpPr>
            <a:xfrm>
              <a:off x="9097673" y="2322639"/>
              <a:ext cx="2667000" cy="4483309"/>
              <a:chOff x="8242300" y="1307891"/>
              <a:chExt cx="2667000" cy="4483309"/>
            </a:xfrm>
          </p:grpSpPr>
          <p:sp>
            <p:nvSpPr>
              <p:cNvPr id="112" name="مستطيل: زوايا مستديرة 111">
                <a:extLst>
                  <a:ext uri="{FF2B5EF4-FFF2-40B4-BE49-F238E27FC236}">
                    <a16:creationId xmlns:a16="http://schemas.microsoft.com/office/drawing/2014/main" id="{461C6073-71CC-4946-842D-D4CF523E0B20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13" name="مستطيل: زوايا مستديرة 112">
                <a:extLst>
                  <a:ext uri="{FF2B5EF4-FFF2-40B4-BE49-F238E27FC236}">
                    <a16:creationId xmlns:a16="http://schemas.microsoft.com/office/drawing/2014/main" id="{79BD9E3D-BE7C-4832-8E77-C5D90A1F2DD1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200">
                  <a:solidFill>
                    <a:schemeClr val="tx1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pic>
            <p:nvPicPr>
              <p:cNvPr id="114" name="رسم 113" descr="مستند">
                <a:extLst>
                  <a:ext uri="{FF2B5EF4-FFF2-40B4-BE49-F238E27FC236}">
                    <a16:creationId xmlns:a16="http://schemas.microsoft.com/office/drawing/2014/main" id="{AF5F60A5-5D6B-4C78-94D4-F93CC6EC2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15" name="مربع نص 114">
                <a:extLst>
                  <a:ext uri="{FF2B5EF4-FFF2-40B4-BE49-F238E27FC236}">
                    <a16:creationId xmlns:a16="http://schemas.microsoft.com/office/drawing/2014/main" id="{48711F86-E01C-4E4E-99E3-B40C69734ADB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#0</a:t>
                </a:r>
              </a:p>
            </p:txBody>
          </p:sp>
        </p:grpSp>
        <p:grpSp>
          <p:nvGrpSpPr>
            <p:cNvPr id="98" name="مجموعة 97">
              <a:extLst>
                <a:ext uri="{FF2B5EF4-FFF2-40B4-BE49-F238E27FC236}">
                  <a16:creationId xmlns:a16="http://schemas.microsoft.com/office/drawing/2014/main" id="{320BD3AA-4435-4818-9B18-8B0B4A78D384}"/>
                </a:ext>
              </a:extLst>
            </p:cNvPr>
            <p:cNvGrpSpPr/>
            <p:nvPr/>
          </p:nvGrpSpPr>
          <p:grpSpPr>
            <a:xfrm>
              <a:off x="9257910" y="3118525"/>
              <a:ext cx="2506763" cy="2589971"/>
              <a:chOff x="9257910" y="3118525"/>
              <a:chExt cx="2506763" cy="2589971"/>
            </a:xfrm>
          </p:grpSpPr>
          <p:sp>
            <p:nvSpPr>
              <p:cNvPr id="99" name="مربع نص 98">
                <a:extLst>
                  <a:ext uri="{FF2B5EF4-FFF2-40B4-BE49-F238E27FC236}">
                    <a16:creationId xmlns:a16="http://schemas.microsoft.com/office/drawing/2014/main" id="{4244A8A4-C472-497B-9F46-94105978468F}"/>
                  </a:ext>
                </a:extLst>
              </p:cNvPr>
              <p:cNvSpPr txBox="1"/>
              <p:nvPr/>
            </p:nvSpPr>
            <p:spPr>
              <a:xfrm>
                <a:off x="9557887" y="3118525"/>
                <a:ext cx="175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Phase #0</a:t>
                </a:r>
                <a:endParaRPr lang="en-US" sz="1600" b="1" dirty="0">
                  <a:solidFill>
                    <a:srgbClr val="303E55"/>
                  </a:solidFill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cxnSp>
            <p:nvCxnSpPr>
              <p:cNvPr id="100" name="رابط مستقيم 99">
                <a:extLst>
                  <a:ext uri="{FF2B5EF4-FFF2-40B4-BE49-F238E27FC236}">
                    <a16:creationId xmlns:a16="http://schemas.microsoft.com/office/drawing/2014/main" id="{F41B1465-F811-44C2-A10B-330DD1CB4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3367615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مربع نص 100">
                <a:extLst>
                  <a:ext uri="{FF2B5EF4-FFF2-40B4-BE49-F238E27FC236}">
                    <a16:creationId xmlns:a16="http://schemas.microsoft.com/office/drawing/2014/main" id="{370C668B-E660-48A1-903F-83512E424A43}"/>
                  </a:ext>
                </a:extLst>
              </p:cNvPr>
              <p:cNvSpPr txBox="1"/>
              <p:nvPr/>
            </p:nvSpPr>
            <p:spPr>
              <a:xfrm>
                <a:off x="9289658" y="3463276"/>
                <a:ext cx="2475015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Identify the SSB project idea</a:t>
                </a:r>
                <a:endParaRPr lang="en-US" sz="1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algn="l" rtl="0"/>
                <a:r>
                  <a:rPr lang="en-US" sz="1200" dirty="0">
                    <a:latin typeface="Dubai"/>
                    <a:cs typeface="Dubai"/>
                  </a:rPr>
                  <a:t>Definition what is Smart School Bus</a:t>
                </a:r>
              </a:p>
            </p:txBody>
          </p:sp>
          <p:sp>
            <p:nvSpPr>
              <p:cNvPr id="102" name="شكل بيضاوي 101">
                <a:extLst>
                  <a:ext uri="{FF2B5EF4-FFF2-40B4-BE49-F238E27FC236}">
                    <a16:creationId xmlns:a16="http://schemas.microsoft.com/office/drawing/2014/main" id="{942BF395-D300-46BD-B7A1-E181DC508269}"/>
                  </a:ext>
                </a:extLst>
              </p:cNvPr>
              <p:cNvSpPr/>
              <p:nvPr/>
            </p:nvSpPr>
            <p:spPr>
              <a:xfrm>
                <a:off x="9257910" y="3565808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شكل بيضاوي 102">
                <a:extLst>
                  <a:ext uri="{FF2B5EF4-FFF2-40B4-BE49-F238E27FC236}">
                    <a16:creationId xmlns:a16="http://schemas.microsoft.com/office/drawing/2014/main" id="{70E73935-E91F-4EDF-B135-722C0DBEDDBA}"/>
                  </a:ext>
                </a:extLst>
              </p:cNvPr>
              <p:cNvSpPr/>
              <p:nvPr/>
            </p:nvSpPr>
            <p:spPr>
              <a:xfrm>
                <a:off x="9257910" y="3745374"/>
                <a:ext cx="51576" cy="51576"/>
              </a:xfrm>
              <a:prstGeom prst="ellipse">
                <a:avLst/>
              </a:prstGeom>
              <a:solidFill>
                <a:srgbClr val="5D7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رابط مستقيم 103">
                <a:extLst>
                  <a:ext uri="{FF2B5EF4-FFF2-40B4-BE49-F238E27FC236}">
                    <a16:creationId xmlns:a16="http://schemas.microsoft.com/office/drawing/2014/main" id="{B9C33C2B-9239-4DC1-BED6-89DEDB334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271" y="4413256"/>
                <a:ext cx="1372176" cy="0"/>
              </a:xfrm>
              <a:prstGeom prst="line">
                <a:avLst/>
              </a:prstGeom>
              <a:ln w="28575">
                <a:solidFill>
                  <a:srgbClr val="FFD4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مربع نص 104">
                <a:extLst>
                  <a:ext uri="{FF2B5EF4-FFF2-40B4-BE49-F238E27FC236}">
                    <a16:creationId xmlns:a16="http://schemas.microsoft.com/office/drawing/2014/main" id="{B2513C7E-610B-49FF-B0B5-4EBE3D0F5234}"/>
                  </a:ext>
                </a:extLst>
              </p:cNvPr>
              <p:cNvSpPr txBox="1"/>
              <p:nvPr/>
            </p:nvSpPr>
            <p:spPr>
              <a:xfrm>
                <a:off x="9557887" y="4166738"/>
                <a:ext cx="1675498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 rtl="0"/>
                <a:r>
                  <a:rPr lang="en-US" sz="1400" b="1" dirty="0">
                    <a:solidFill>
                      <a:srgbClr val="252933"/>
                    </a:solidFill>
                    <a:latin typeface="Dubai" panose="020B0503030403030204" pitchFamily="34" charset="-78"/>
                    <a:cs typeface="Dubai" panose="020B0503030403030204" pitchFamily="34" charset="-78"/>
                  </a:rPr>
                  <a:t>most effective</a:t>
                </a:r>
              </a:p>
            </p:txBody>
          </p:sp>
          <p:pic>
            <p:nvPicPr>
              <p:cNvPr id="106" name="رسم 105" descr="نجمة">
                <a:extLst>
                  <a:ext uri="{FF2B5EF4-FFF2-40B4-BE49-F238E27FC236}">
                    <a16:creationId xmlns:a16="http://schemas.microsoft.com/office/drawing/2014/main" id="{AF87E261-56AA-48B4-95F9-E372DFED0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730160"/>
                <a:ext cx="147735" cy="147735"/>
              </a:xfrm>
              <a:prstGeom prst="rect">
                <a:avLst/>
              </a:prstGeom>
            </p:spPr>
          </p:pic>
          <p:sp>
            <p:nvSpPr>
              <p:cNvPr id="107" name="مربع نص 106">
                <a:extLst>
                  <a:ext uri="{FF2B5EF4-FFF2-40B4-BE49-F238E27FC236}">
                    <a16:creationId xmlns:a16="http://schemas.microsoft.com/office/drawing/2014/main" id="{DC894FC5-A5AA-4210-AC44-3CE3F5D4D845}"/>
                  </a:ext>
                </a:extLst>
              </p:cNvPr>
              <p:cNvSpPr txBox="1"/>
              <p:nvPr/>
            </p:nvSpPr>
            <p:spPr>
              <a:xfrm>
                <a:off x="9610445" y="4692833"/>
                <a:ext cx="1685702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rtl="0"/>
                <a:r>
                  <a:rPr lang="en-US" sz="1200">
                    <a:latin typeface="Dubai"/>
                    <a:cs typeface="Dubai"/>
                  </a:rPr>
                  <a:t>Abdullah Alghamdi</a:t>
                </a: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Alwaleed </a:t>
                </a:r>
                <a:r>
                  <a:rPr lang="en-US" sz="1200" err="1">
                    <a:latin typeface="Dubai"/>
                    <a:cs typeface="Dubai"/>
                  </a:rPr>
                  <a:t>Alghanim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Alqahtani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Khaled </a:t>
                </a:r>
                <a:r>
                  <a:rPr lang="en-US" sz="1200" err="1">
                    <a:latin typeface="Dubai"/>
                    <a:cs typeface="Dubai"/>
                  </a:rPr>
                  <a:t>Alzouman</a:t>
                </a:r>
                <a:endParaRPr lang="en-US" sz="1200">
                  <a:latin typeface="Dubai"/>
                  <a:cs typeface="Dubai"/>
                </a:endParaRPr>
              </a:p>
              <a:p>
                <a:pPr algn="l"/>
                <a:r>
                  <a:rPr lang="en-US" sz="1200">
                    <a:latin typeface="Dubai"/>
                    <a:cs typeface="Dubai"/>
                  </a:rPr>
                  <a:t>Rayan Aljowair</a:t>
                </a:r>
              </a:p>
            </p:txBody>
          </p:sp>
          <p:pic>
            <p:nvPicPr>
              <p:cNvPr id="108" name="رسم 107" descr="نجمة">
                <a:extLst>
                  <a:ext uri="{FF2B5EF4-FFF2-40B4-BE49-F238E27FC236}">
                    <a16:creationId xmlns:a16="http://schemas.microsoft.com/office/drawing/2014/main" id="{5204F84F-8FF6-47BF-9852-D449F9CE5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4912461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09" name="رسم 108" descr="نجمة">
                <a:extLst>
                  <a:ext uri="{FF2B5EF4-FFF2-40B4-BE49-F238E27FC236}">
                    <a16:creationId xmlns:a16="http://schemas.microsoft.com/office/drawing/2014/main" id="{CE6F17EC-1801-403A-A5AF-45B51FDA3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094762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10" name="رسم 109" descr="نجمة">
                <a:extLst>
                  <a:ext uri="{FF2B5EF4-FFF2-40B4-BE49-F238E27FC236}">
                    <a16:creationId xmlns:a16="http://schemas.microsoft.com/office/drawing/2014/main" id="{D288C94F-9B96-4486-A41E-D9C47802B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277063"/>
                <a:ext cx="147735" cy="147735"/>
              </a:xfrm>
              <a:prstGeom prst="rect">
                <a:avLst/>
              </a:prstGeom>
            </p:spPr>
          </p:pic>
          <p:pic>
            <p:nvPicPr>
              <p:cNvPr id="111" name="رسم 110" descr="نجمة">
                <a:extLst>
                  <a:ext uri="{FF2B5EF4-FFF2-40B4-BE49-F238E27FC236}">
                    <a16:creationId xmlns:a16="http://schemas.microsoft.com/office/drawing/2014/main" id="{2FF869DF-4A04-4DCA-80F9-C12E6D37B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36578" y="5459364"/>
                <a:ext cx="147735" cy="147735"/>
              </a:xfrm>
              <a:prstGeom prst="rect">
                <a:avLst/>
              </a:prstGeom>
            </p:spPr>
          </p:pic>
        </p:grpSp>
      </p:grpSp>
      <p:grpSp>
        <p:nvGrpSpPr>
          <p:cNvPr id="116" name="Phase #1">
            <a:extLst>
              <a:ext uri="{FF2B5EF4-FFF2-40B4-BE49-F238E27FC236}">
                <a16:creationId xmlns:a16="http://schemas.microsoft.com/office/drawing/2014/main" id="{93F2EA77-E234-458A-AC40-C959786FE0D8}"/>
              </a:ext>
            </a:extLst>
          </p:cNvPr>
          <p:cNvGrpSpPr/>
          <p:nvPr/>
        </p:nvGrpSpPr>
        <p:grpSpPr>
          <a:xfrm>
            <a:off x="6347300" y="6287023"/>
            <a:ext cx="2698455" cy="4483309"/>
            <a:chOff x="6347300" y="2305573"/>
            <a:chExt cx="2698455" cy="4483309"/>
          </a:xfrm>
        </p:grpSpPr>
        <p:grpSp>
          <p:nvGrpSpPr>
            <p:cNvPr id="117" name="مجموعة 116">
              <a:extLst>
                <a:ext uri="{FF2B5EF4-FFF2-40B4-BE49-F238E27FC236}">
                  <a16:creationId xmlns:a16="http://schemas.microsoft.com/office/drawing/2014/main" id="{EC617CF3-BA60-4C5A-B06A-08BD04C54E5F}"/>
                </a:ext>
              </a:extLst>
            </p:cNvPr>
            <p:cNvGrpSpPr/>
            <p:nvPr/>
          </p:nvGrpSpPr>
          <p:grpSpPr>
            <a:xfrm>
              <a:off x="6347300" y="2305573"/>
              <a:ext cx="2667000" cy="4483309"/>
              <a:chOff x="8242300" y="1307891"/>
              <a:chExt cx="2667000" cy="4483309"/>
            </a:xfrm>
          </p:grpSpPr>
          <p:sp>
            <p:nvSpPr>
              <p:cNvPr id="127" name="مستطيل: زوايا مستديرة 126">
                <a:extLst>
                  <a:ext uri="{FF2B5EF4-FFF2-40B4-BE49-F238E27FC236}">
                    <a16:creationId xmlns:a16="http://schemas.microsoft.com/office/drawing/2014/main" id="{BEC4DEF9-7981-478B-9FA2-C3C68A7BCC57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8" name="مستطيل: زوايا مستديرة 127">
                <a:extLst>
                  <a:ext uri="{FF2B5EF4-FFF2-40B4-BE49-F238E27FC236}">
                    <a16:creationId xmlns:a16="http://schemas.microsoft.com/office/drawing/2014/main" id="{C46D7D0D-3701-4129-B4C3-E7CB1B4E2843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5" name="رسم 184" descr="مستند">
                <a:extLst>
                  <a:ext uri="{FF2B5EF4-FFF2-40B4-BE49-F238E27FC236}">
                    <a16:creationId xmlns:a16="http://schemas.microsoft.com/office/drawing/2014/main" id="{447B85EE-C96B-4B76-A3DA-9A0B7C3E7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86" name="مربع نص 185">
                <a:extLst>
                  <a:ext uri="{FF2B5EF4-FFF2-40B4-BE49-F238E27FC236}">
                    <a16:creationId xmlns:a16="http://schemas.microsoft.com/office/drawing/2014/main" id="{8DA99551-66B4-46E0-BA41-7CF75497B334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#1</a:t>
                </a:r>
              </a:p>
            </p:txBody>
          </p:sp>
        </p:grpSp>
        <p:sp>
          <p:nvSpPr>
            <p:cNvPr id="118" name="مربع نص 117">
              <a:extLst>
                <a:ext uri="{FF2B5EF4-FFF2-40B4-BE49-F238E27FC236}">
                  <a16:creationId xmlns:a16="http://schemas.microsoft.com/office/drawing/2014/main" id="{B0DDDBE6-271C-4A2D-BB97-A842EE3EBBB6}"/>
                </a:ext>
              </a:extLst>
            </p:cNvPr>
            <p:cNvSpPr txBox="1"/>
            <p:nvPr/>
          </p:nvSpPr>
          <p:spPr>
            <a:xfrm>
              <a:off x="6838969" y="3075015"/>
              <a:ext cx="175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#1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19" name="رابط مستقيم 118">
              <a:extLst>
                <a:ext uri="{FF2B5EF4-FFF2-40B4-BE49-F238E27FC236}">
                  <a16:creationId xmlns:a16="http://schemas.microsoft.com/office/drawing/2014/main" id="{18EEACCD-7437-4A1E-A95C-7FCCDA196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3324105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مربع نص 119">
              <a:extLst>
                <a:ext uri="{FF2B5EF4-FFF2-40B4-BE49-F238E27FC236}">
                  <a16:creationId xmlns:a16="http://schemas.microsoft.com/office/drawing/2014/main" id="{4183EDA0-4336-4FFC-B899-281E980331ED}"/>
                </a:ext>
              </a:extLst>
            </p:cNvPr>
            <p:cNvSpPr txBox="1"/>
            <p:nvPr/>
          </p:nvSpPr>
          <p:spPr>
            <a:xfrm>
              <a:off x="6570740" y="3419766"/>
              <a:ext cx="2475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Create the SRS document</a:t>
              </a:r>
            </a:p>
          </p:txBody>
        </p:sp>
        <p:sp>
          <p:nvSpPr>
            <p:cNvPr id="121" name="شكل بيضاوي 120">
              <a:extLst>
                <a:ext uri="{FF2B5EF4-FFF2-40B4-BE49-F238E27FC236}">
                  <a16:creationId xmlns:a16="http://schemas.microsoft.com/office/drawing/2014/main" id="{A8DD97E5-FAA5-4F14-AD2A-4B8B0F64D798}"/>
                </a:ext>
              </a:extLst>
            </p:cNvPr>
            <p:cNvSpPr/>
            <p:nvPr/>
          </p:nvSpPr>
          <p:spPr>
            <a:xfrm>
              <a:off x="6538992" y="3522298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رابط مستقيم 121">
              <a:extLst>
                <a:ext uri="{FF2B5EF4-FFF2-40B4-BE49-F238E27FC236}">
                  <a16:creationId xmlns:a16="http://schemas.microsoft.com/office/drawing/2014/main" id="{97D89BBC-8546-4437-B21F-88602C8CA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353" y="4369746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مربع نص 122">
              <a:extLst>
                <a:ext uri="{FF2B5EF4-FFF2-40B4-BE49-F238E27FC236}">
                  <a16:creationId xmlns:a16="http://schemas.microsoft.com/office/drawing/2014/main" id="{09C6FD80-1971-40A1-AB1B-AD555121637B}"/>
                </a:ext>
              </a:extLst>
            </p:cNvPr>
            <p:cNvSpPr txBox="1"/>
            <p:nvPr/>
          </p:nvSpPr>
          <p:spPr>
            <a:xfrm>
              <a:off x="6818062" y="4134675"/>
              <a:ext cx="172149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sp>
          <p:nvSpPr>
            <p:cNvPr id="124" name="مربع نص 123">
              <a:extLst>
                <a:ext uri="{FF2B5EF4-FFF2-40B4-BE49-F238E27FC236}">
                  <a16:creationId xmlns:a16="http://schemas.microsoft.com/office/drawing/2014/main" id="{8F9B113E-1698-41C1-A6AE-BAD855EDCB37}"/>
                </a:ext>
              </a:extLst>
            </p:cNvPr>
            <p:cNvSpPr txBox="1"/>
            <p:nvPr/>
          </p:nvSpPr>
          <p:spPr>
            <a:xfrm>
              <a:off x="6891527" y="4649323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25" name="رسم 124" descr="نجمة">
              <a:extLst>
                <a:ext uri="{FF2B5EF4-FFF2-40B4-BE49-F238E27FC236}">
                  <a16:creationId xmlns:a16="http://schemas.microsoft.com/office/drawing/2014/main" id="{CEEBB0FF-0996-4C8D-A28E-21735C0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2813" y="5229932"/>
              <a:ext cx="147735" cy="147735"/>
            </a:xfrm>
            <a:prstGeom prst="rect">
              <a:avLst/>
            </a:prstGeom>
          </p:spPr>
        </p:pic>
        <p:pic>
          <p:nvPicPr>
            <p:cNvPr id="126" name="رسم 125" descr="نجمة">
              <a:extLst>
                <a:ext uri="{FF2B5EF4-FFF2-40B4-BE49-F238E27FC236}">
                  <a16:creationId xmlns:a16="http://schemas.microsoft.com/office/drawing/2014/main" id="{3CF8788B-DD22-43F5-8475-4C5AD07CF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919" y="4684878"/>
              <a:ext cx="147735" cy="147735"/>
            </a:xfrm>
            <a:prstGeom prst="rect">
              <a:avLst/>
            </a:prstGeom>
          </p:spPr>
        </p:pic>
      </p:grpSp>
      <p:grpSp>
        <p:nvGrpSpPr>
          <p:cNvPr id="187" name="Workshop">
            <a:extLst>
              <a:ext uri="{FF2B5EF4-FFF2-40B4-BE49-F238E27FC236}">
                <a16:creationId xmlns:a16="http://schemas.microsoft.com/office/drawing/2014/main" id="{A9E31647-390C-422C-BA43-FDE5E3BF0B4C}"/>
              </a:ext>
            </a:extLst>
          </p:cNvPr>
          <p:cNvGrpSpPr/>
          <p:nvPr/>
        </p:nvGrpSpPr>
        <p:grpSpPr>
          <a:xfrm>
            <a:off x="3594810" y="6291752"/>
            <a:ext cx="2667000" cy="4483309"/>
            <a:chOff x="3594810" y="2298872"/>
            <a:chExt cx="2667000" cy="4483309"/>
          </a:xfrm>
        </p:grpSpPr>
        <p:grpSp>
          <p:nvGrpSpPr>
            <p:cNvPr id="188" name="مجموعة 187">
              <a:extLst>
                <a:ext uri="{FF2B5EF4-FFF2-40B4-BE49-F238E27FC236}">
                  <a16:creationId xmlns:a16="http://schemas.microsoft.com/office/drawing/2014/main" id="{3F2827E8-1AA8-4928-B7B0-286ECA009731}"/>
                </a:ext>
              </a:extLst>
            </p:cNvPr>
            <p:cNvGrpSpPr/>
            <p:nvPr/>
          </p:nvGrpSpPr>
          <p:grpSpPr>
            <a:xfrm>
              <a:off x="3594810" y="2298872"/>
              <a:ext cx="2667000" cy="4483309"/>
              <a:chOff x="3594810" y="6293373"/>
              <a:chExt cx="2667000" cy="4483309"/>
            </a:xfrm>
          </p:grpSpPr>
          <p:grpSp>
            <p:nvGrpSpPr>
              <p:cNvPr id="199" name="مجموعة 198">
                <a:extLst>
                  <a:ext uri="{FF2B5EF4-FFF2-40B4-BE49-F238E27FC236}">
                    <a16:creationId xmlns:a16="http://schemas.microsoft.com/office/drawing/2014/main" id="{A1E2E2C9-E0EA-468D-BFCD-7201F64E5175}"/>
                  </a:ext>
                </a:extLst>
              </p:cNvPr>
              <p:cNvGrpSpPr/>
              <p:nvPr/>
            </p:nvGrpSpPr>
            <p:grpSpPr>
              <a:xfrm>
                <a:off x="3594810" y="6293373"/>
                <a:ext cx="2667000" cy="4483309"/>
                <a:chOff x="8242300" y="1307891"/>
                <a:chExt cx="2667000" cy="4483309"/>
              </a:xfrm>
            </p:grpSpPr>
            <p:sp>
              <p:nvSpPr>
                <p:cNvPr id="201" name="مستطيل: زوايا مستديرة 200">
                  <a:extLst>
                    <a:ext uri="{FF2B5EF4-FFF2-40B4-BE49-F238E27FC236}">
                      <a16:creationId xmlns:a16="http://schemas.microsoft.com/office/drawing/2014/main" id="{33F8E8FD-AF19-4528-B7B1-68E57962BD24}"/>
                    </a:ext>
                  </a:extLst>
                </p:cNvPr>
                <p:cNvSpPr/>
                <p:nvPr/>
              </p:nvSpPr>
              <p:spPr>
                <a:xfrm>
                  <a:off x="8786528" y="1307891"/>
                  <a:ext cx="1578543" cy="769442"/>
                </a:xfrm>
                <a:prstGeom prst="roundRect">
                  <a:avLst>
                    <a:gd name="adj" fmla="val 14420"/>
                  </a:avLst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02" name="مستطيل: زوايا مستديرة 201">
                  <a:extLst>
                    <a:ext uri="{FF2B5EF4-FFF2-40B4-BE49-F238E27FC236}">
                      <a16:creationId xmlns:a16="http://schemas.microsoft.com/office/drawing/2014/main" id="{A337FF25-ED7F-4BDD-BBD6-DD3D6A58DD28}"/>
                    </a:ext>
                  </a:extLst>
                </p:cNvPr>
                <p:cNvSpPr/>
                <p:nvPr/>
              </p:nvSpPr>
              <p:spPr>
                <a:xfrm>
                  <a:off x="8242300" y="1879600"/>
                  <a:ext cx="2667000" cy="3911600"/>
                </a:xfrm>
                <a:prstGeom prst="roundRect">
                  <a:avLst>
                    <a:gd name="adj" fmla="val 3691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مربع نص 202">
                  <a:extLst>
                    <a:ext uri="{FF2B5EF4-FFF2-40B4-BE49-F238E27FC236}">
                      <a16:creationId xmlns:a16="http://schemas.microsoft.com/office/drawing/2014/main" id="{925FBA8D-B4BB-4496-AE01-DDBD24ABA9DF}"/>
                    </a:ext>
                  </a:extLst>
                </p:cNvPr>
                <p:cNvSpPr txBox="1"/>
                <p:nvPr/>
              </p:nvSpPr>
              <p:spPr>
                <a:xfrm>
                  <a:off x="9120892" y="1414608"/>
                  <a:ext cx="116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b="1"/>
                    <a:t>Workshop</a:t>
                  </a:r>
                </a:p>
              </p:txBody>
            </p:sp>
          </p:grpSp>
          <p:pic>
            <p:nvPicPr>
              <p:cNvPr id="200" name="رسم 199" descr="معلم">
                <a:extLst>
                  <a:ext uri="{FF2B5EF4-FFF2-40B4-BE49-F238E27FC236}">
                    <a16:creationId xmlns:a16="http://schemas.microsoft.com/office/drawing/2014/main" id="{6487145B-3C0E-4E38-9ADD-B133DC043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9782" y="6399677"/>
                <a:ext cx="387456" cy="387456"/>
              </a:xfrm>
              <a:prstGeom prst="rect">
                <a:avLst/>
              </a:prstGeom>
            </p:spPr>
          </p:pic>
        </p:grpSp>
        <p:sp>
          <p:nvSpPr>
            <p:cNvPr id="189" name="مربع نص 188">
              <a:extLst>
                <a:ext uri="{FF2B5EF4-FFF2-40B4-BE49-F238E27FC236}">
                  <a16:creationId xmlns:a16="http://schemas.microsoft.com/office/drawing/2014/main" id="{E033D151-2300-4E47-A984-1FF157ACFC68}"/>
                </a:ext>
              </a:extLst>
            </p:cNvPr>
            <p:cNvSpPr txBox="1"/>
            <p:nvPr/>
          </p:nvSpPr>
          <p:spPr>
            <a:xfrm>
              <a:off x="4139039" y="311852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Workshop</a:t>
              </a:r>
              <a:endParaRPr lang="en-US" sz="1600" b="1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90" name="رابط مستقيم 189">
              <a:extLst>
                <a:ext uri="{FF2B5EF4-FFF2-40B4-BE49-F238E27FC236}">
                  <a16:creationId xmlns:a16="http://schemas.microsoft.com/office/drawing/2014/main" id="{25A6209E-182A-4DBE-B3E1-4783356C9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977" y="3367617"/>
              <a:ext cx="1302809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مربع نص 190">
              <a:extLst>
                <a:ext uri="{FF2B5EF4-FFF2-40B4-BE49-F238E27FC236}">
                  <a16:creationId xmlns:a16="http://schemas.microsoft.com/office/drawing/2014/main" id="{B26D62A5-4291-4437-944E-8152044745DD}"/>
                </a:ext>
              </a:extLst>
            </p:cNvPr>
            <p:cNvSpPr txBox="1"/>
            <p:nvPr/>
          </p:nvSpPr>
          <p:spPr>
            <a:xfrm>
              <a:off x="3785204" y="3462101"/>
              <a:ext cx="247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0 &amp; phase 1</a:t>
              </a:r>
            </a:p>
          </p:txBody>
        </p:sp>
        <p:sp>
          <p:nvSpPr>
            <p:cNvPr id="192" name="شكل بيضاوي 191">
              <a:extLst>
                <a:ext uri="{FF2B5EF4-FFF2-40B4-BE49-F238E27FC236}">
                  <a16:creationId xmlns:a16="http://schemas.microsoft.com/office/drawing/2014/main" id="{1B1FA4BE-0313-4AE7-A32A-B802AB8B7102}"/>
                </a:ext>
              </a:extLst>
            </p:cNvPr>
            <p:cNvSpPr/>
            <p:nvPr/>
          </p:nvSpPr>
          <p:spPr>
            <a:xfrm>
              <a:off x="3753456" y="356463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رابط مستقيم 192">
              <a:extLst>
                <a:ext uri="{FF2B5EF4-FFF2-40B4-BE49-F238E27FC236}">
                  <a16:creationId xmlns:a16="http://schemas.microsoft.com/office/drawing/2014/main" id="{84E74C84-74B8-4E58-A51D-4302AEF55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817" y="441208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مربع نص 193">
              <a:extLst>
                <a:ext uri="{FF2B5EF4-FFF2-40B4-BE49-F238E27FC236}">
                  <a16:creationId xmlns:a16="http://schemas.microsoft.com/office/drawing/2014/main" id="{075422B1-6A2E-4266-A6D2-347D107FB817}"/>
                </a:ext>
              </a:extLst>
            </p:cNvPr>
            <p:cNvSpPr txBox="1"/>
            <p:nvPr/>
          </p:nvSpPr>
          <p:spPr>
            <a:xfrm>
              <a:off x="4032123" y="4177010"/>
              <a:ext cx="179341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95" name="رسم 194" descr="نجمة">
              <a:extLst>
                <a:ext uri="{FF2B5EF4-FFF2-40B4-BE49-F238E27FC236}">
                  <a16:creationId xmlns:a16="http://schemas.microsoft.com/office/drawing/2014/main" id="{5C841E2C-BB98-4B89-94ED-A722975F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2047" y="5457011"/>
              <a:ext cx="147735" cy="147735"/>
            </a:xfrm>
            <a:prstGeom prst="rect">
              <a:avLst/>
            </a:prstGeom>
          </p:spPr>
        </p:pic>
        <p:sp>
          <p:nvSpPr>
            <p:cNvPr id="196" name="مربع نص 195">
              <a:extLst>
                <a:ext uri="{FF2B5EF4-FFF2-40B4-BE49-F238E27FC236}">
                  <a16:creationId xmlns:a16="http://schemas.microsoft.com/office/drawing/2014/main" id="{D00E5FDD-0B33-49AB-AFDA-EAC6E3D50DEE}"/>
                </a:ext>
              </a:extLst>
            </p:cNvPr>
            <p:cNvSpPr txBox="1"/>
            <p:nvPr/>
          </p:nvSpPr>
          <p:spPr>
            <a:xfrm>
              <a:off x="4105991" y="469165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97" name="رسم 196" descr="نجمة">
              <a:extLst>
                <a:ext uri="{FF2B5EF4-FFF2-40B4-BE49-F238E27FC236}">
                  <a16:creationId xmlns:a16="http://schemas.microsoft.com/office/drawing/2014/main" id="{E61ED8AA-66CD-4859-B28A-E05738B8E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7277" y="5089705"/>
              <a:ext cx="147735" cy="147735"/>
            </a:xfrm>
            <a:prstGeom prst="rect">
              <a:avLst/>
            </a:prstGeom>
          </p:spPr>
        </p:pic>
        <p:pic>
          <p:nvPicPr>
            <p:cNvPr id="198" name="رسم 197" descr="نجمة">
              <a:extLst>
                <a:ext uri="{FF2B5EF4-FFF2-40B4-BE49-F238E27FC236}">
                  <a16:creationId xmlns:a16="http://schemas.microsoft.com/office/drawing/2014/main" id="{8C7B2A85-FDFF-48E2-B4F7-715B0D9FB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2123" y="5270301"/>
              <a:ext cx="147735" cy="147735"/>
            </a:xfrm>
            <a:prstGeom prst="rect">
              <a:avLst/>
            </a:prstGeom>
          </p:spPr>
        </p:pic>
      </p:grpSp>
      <p:grpSp>
        <p:nvGrpSpPr>
          <p:cNvPr id="129" name="Phase #2">
            <a:extLst>
              <a:ext uri="{FF2B5EF4-FFF2-40B4-BE49-F238E27FC236}">
                <a16:creationId xmlns:a16="http://schemas.microsoft.com/office/drawing/2014/main" id="{B231DF7C-2DC7-4053-BD65-AB3C956F18B6}"/>
              </a:ext>
            </a:extLst>
          </p:cNvPr>
          <p:cNvGrpSpPr/>
          <p:nvPr/>
        </p:nvGrpSpPr>
        <p:grpSpPr>
          <a:xfrm>
            <a:off x="842319" y="6288293"/>
            <a:ext cx="2667000" cy="4488389"/>
            <a:chOff x="842319" y="6288293"/>
            <a:chExt cx="2667000" cy="4488389"/>
          </a:xfrm>
        </p:grpSpPr>
        <p:grpSp>
          <p:nvGrpSpPr>
            <p:cNvPr id="130" name="مجموعة 129">
              <a:extLst>
                <a:ext uri="{FF2B5EF4-FFF2-40B4-BE49-F238E27FC236}">
                  <a16:creationId xmlns:a16="http://schemas.microsoft.com/office/drawing/2014/main" id="{D88702A6-ECF3-40A8-BB30-9BFAB67301BC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49" name="مستطيل: زوايا مستديرة 148">
                <a:extLst>
                  <a:ext uri="{FF2B5EF4-FFF2-40B4-BE49-F238E27FC236}">
                    <a16:creationId xmlns:a16="http://schemas.microsoft.com/office/drawing/2014/main" id="{CE278D10-021C-4B42-8291-D72C8EDAB35C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0" name="مستطيل: زوايا مستديرة 149">
                <a:extLst>
                  <a:ext uri="{FF2B5EF4-FFF2-40B4-BE49-F238E27FC236}">
                    <a16:creationId xmlns:a16="http://schemas.microsoft.com/office/drawing/2014/main" id="{C3CAA486-639F-4F95-BF27-3236F554AE40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1" name="رسم 150" descr="مستند">
                <a:extLst>
                  <a:ext uri="{FF2B5EF4-FFF2-40B4-BE49-F238E27FC236}">
                    <a16:creationId xmlns:a16="http://schemas.microsoft.com/office/drawing/2014/main" id="{86CAC3E2-6D86-4C08-9ADA-8154F0ADC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52" name="مربع نص 151">
                <a:extLst>
                  <a:ext uri="{FF2B5EF4-FFF2-40B4-BE49-F238E27FC236}">
                    <a16:creationId xmlns:a16="http://schemas.microsoft.com/office/drawing/2014/main" id="{7FAC34BE-D341-4740-9FF0-DB8079E4FF6F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131" name="مجموعة 130">
              <a:extLst>
                <a:ext uri="{FF2B5EF4-FFF2-40B4-BE49-F238E27FC236}">
                  <a16:creationId xmlns:a16="http://schemas.microsoft.com/office/drawing/2014/main" id="{F4539085-0F05-4E39-8E8A-C5EFE0586FFD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45" name="مستطيل: زوايا مستديرة 144">
                <a:extLst>
                  <a:ext uri="{FF2B5EF4-FFF2-40B4-BE49-F238E27FC236}">
                    <a16:creationId xmlns:a16="http://schemas.microsoft.com/office/drawing/2014/main" id="{52BB5B46-D242-4063-BB93-ED6384A64CB7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46" name="مستطيل: زوايا مستديرة 145">
                <a:extLst>
                  <a:ext uri="{FF2B5EF4-FFF2-40B4-BE49-F238E27FC236}">
                    <a16:creationId xmlns:a16="http://schemas.microsoft.com/office/drawing/2014/main" id="{FAFD2C7B-EB1D-4041-B707-C4CF492304EF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7" name="رسم 146" descr="مستند">
                <a:extLst>
                  <a:ext uri="{FF2B5EF4-FFF2-40B4-BE49-F238E27FC236}">
                    <a16:creationId xmlns:a16="http://schemas.microsoft.com/office/drawing/2014/main" id="{34430D73-321A-4D2D-B93D-68DDA4340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48" name="مربع نص 147">
                <a:extLst>
                  <a:ext uri="{FF2B5EF4-FFF2-40B4-BE49-F238E27FC236}">
                    <a16:creationId xmlns:a16="http://schemas.microsoft.com/office/drawing/2014/main" id="{80F9A2E7-B796-444A-B0C3-1D2F32EA2972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sp>
          <p:nvSpPr>
            <p:cNvPr id="132" name="مربع نص 131">
              <a:extLst>
                <a:ext uri="{FF2B5EF4-FFF2-40B4-BE49-F238E27FC236}">
                  <a16:creationId xmlns:a16="http://schemas.microsoft.com/office/drawing/2014/main" id="{28F04E08-D7CE-4553-A35E-6CB6EEC7E124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#2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33" name="رابط مستقيم 132">
              <a:extLst>
                <a:ext uri="{FF2B5EF4-FFF2-40B4-BE49-F238E27FC236}">
                  <a16:creationId xmlns:a16="http://schemas.microsoft.com/office/drawing/2014/main" id="{051B35EB-3C04-4E10-BF95-BB338847F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مربع نص 133">
              <a:extLst>
                <a:ext uri="{FF2B5EF4-FFF2-40B4-BE49-F238E27FC236}">
                  <a16:creationId xmlns:a16="http://schemas.microsoft.com/office/drawing/2014/main" id="{58840D85-340B-475E-AEB5-D274081DD90D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diagrams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Design the SSB UI</a:t>
              </a:r>
            </a:p>
          </p:txBody>
        </p:sp>
        <p:sp>
          <p:nvSpPr>
            <p:cNvPr id="135" name="شكل بيضاوي 134">
              <a:extLst>
                <a:ext uri="{FF2B5EF4-FFF2-40B4-BE49-F238E27FC236}">
                  <a16:creationId xmlns:a16="http://schemas.microsoft.com/office/drawing/2014/main" id="{CF8B8008-7B32-42A1-9EED-AD05A4C90843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شكل بيضاوي 135">
              <a:extLst>
                <a:ext uri="{FF2B5EF4-FFF2-40B4-BE49-F238E27FC236}">
                  <a16:creationId xmlns:a16="http://schemas.microsoft.com/office/drawing/2014/main" id="{2A18A326-C0B6-4FD1-A10D-6DA992C5F321}"/>
                </a:ext>
              </a:extLst>
            </p:cNvPr>
            <p:cNvSpPr/>
            <p:nvPr/>
          </p:nvSpPr>
          <p:spPr>
            <a:xfrm>
              <a:off x="1001778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رابط مستقيم 136">
              <a:extLst>
                <a:ext uri="{FF2B5EF4-FFF2-40B4-BE49-F238E27FC236}">
                  <a16:creationId xmlns:a16="http://schemas.microsoft.com/office/drawing/2014/main" id="{950FC49A-2321-4ACC-9221-E6C86A321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مربع نص 137">
              <a:extLst>
                <a:ext uri="{FF2B5EF4-FFF2-40B4-BE49-F238E27FC236}">
                  <a16:creationId xmlns:a16="http://schemas.microsoft.com/office/drawing/2014/main" id="{5BCB8B3C-B0E4-48DA-8A87-B098C1939CC4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39" name="رسم 138" descr="نجمة">
              <a:extLst>
                <a:ext uri="{FF2B5EF4-FFF2-40B4-BE49-F238E27FC236}">
                  <a16:creationId xmlns:a16="http://schemas.microsoft.com/office/drawing/2014/main" id="{B5581683-9ACB-41DF-BF9F-875EA5837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40" name="مربع نص 139">
              <a:extLst>
                <a:ext uri="{FF2B5EF4-FFF2-40B4-BE49-F238E27FC236}">
                  <a16:creationId xmlns:a16="http://schemas.microsoft.com/office/drawing/2014/main" id="{5AD3F3DD-A23C-4C53-8B76-03990170F317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41" name="رسم 140" descr="نجمة">
              <a:extLst>
                <a:ext uri="{FF2B5EF4-FFF2-40B4-BE49-F238E27FC236}">
                  <a16:creationId xmlns:a16="http://schemas.microsoft.com/office/drawing/2014/main" id="{2DD6EA9E-89A4-476D-80F4-39035B1B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42" name="رسم 141" descr="نجمة">
              <a:extLst>
                <a:ext uri="{FF2B5EF4-FFF2-40B4-BE49-F238E27FC236}">
                  <a16:creationId xmlns:a16="http://schemas.microsoft.com/office/drawing/2014/main" id="{B06D02FC-00A6-4CB3-A25D-9D29B79A5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43" name="رسم 142" descr="نجمة">
              <a:extLst>
                <a:ext uri="{FF2B5EF4-FFF2-40B4-BE49-F238E27FC236}">
                  <a16:creationId xmlns:a16="http://schemas.microsoft.com/office/drawing/2014/main" id="{D988E4EF-6C7C-4494-9F4D-4750D1879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44" name="رسم 143" descr="نجمة">
              <a:extLst>
                <a:ext uri="{FF2B5EF4-FFF2-40B4-BE49-F238E27FC236}">
                  <a16:creationId xmlns:a16="http://schemas.microsoft.com/office/drawing/2014/main" id="{37923EDE-F9AB-44BF-975D-F4A6D3AF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</p:grpSp>
      <p:grpSp>
        <p:nvGrpSpPr>
          <p:cNvPr id="153" name="Phase #2">
            <a:extLst>
              <a:ext uri="{FF2B5EF4-FFF2-40B4-BE49-F238E27FC236}">
                <a16:creationId xmlns:a16="http://schemas.microsoft.com/office/drawing/2014/main" id="{1F4A5A6C-A6BF-4A86-A6D1-4EBB070106C4}"/>
              </a:ext>
            </a:extLst>
          </p:cNvPr>
          <p:cNvGrpSpPr/>
          <p:nvPr/>
        </p:nvGrpSpPr>
        <p:grpSpPr>
          <a:xfrm>
            <a:off x="5013800" y="1554842"/>
            <a:ext cx="2667000" cy="4488389"/>
            <a:chOff x="842319" y="6288293"/>
            <a:chExt cx="2667000" cy="448838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54" name="مجموعة 153">
              <a:extLst>
                <a:ext uri="{FF2B5EF4-FFF2-40B4-BE49-F238E27FC236}">
                  <a16:creationId xmlns:a16="http://schemas.microsoft.com/office/drawing/2014/main" id="{67F06C73-2BB9-484B-AB48-2A09103E1729}"/>
                </a:ext>
              </a:extLst>
            </p:cNvPr>
            <p:cNvGrpSpPr/>
            <p:nvPr/>
          </p:nvGrpSpPr>
          <p:grpSpPr>
            <a:xfrm>
              <a:off x="842319" y="6293373"/>
              <a:ext cx="2667000" cy="4483309"/>
              <a:chOff x="8242300" y="1307891"/>
              <a:chExt cx="2667000" cy="4483309"/>
            </a:xfrm>
          </p:grpSpPr>
          <p:sp>
            <p:nvSpPr>
              <p:cNvPr id="173" name="مستطيل: زوايا مستديرة 172">
                <a:extLst>
                  <a:ext uri="{FF2B5EF4-FFF2-40B4-BE49-F238E27FC236}">
                    <a16:creationId xmlns:a16="http://schemas.microsoft.com/office/drawing/2014/main" id="{71BD964F-DCE8-43DF-B27B-CE74D4C3DCFE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4" name="مستطيل: زوايا مستديرة 173">
                <a:extLst>
                  <a:ext uri="{FF2B5EF4-FFF2-40B4-BE49-F238E27FC236}">
                    <a16:creationId xmlns:a16="http://schemas.microsoft.com/office/drawing/2014/main" id="{CF9BAB4A-758B-43A8-9C2A-50C51336AD34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رسم 174" descr="مستند">
                <a:extLst>
                  <a:ext uri="{FF2B5EF4-FFF2-40B4-BE49-F238E27FC236}">
                    <a16:creationId xmlns:a16="http://schemas.microsoft.com/office/drawing/2014/main" id="{D4066F3F-9C08-44CB-9982-1873F0838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76" name="مربع نص 175">
                <a:extLst>
                  <a:ext uri="{FF2B5EF4-FFF2-40B4-BE49-F238E27FC236}">
                    <a16:creationId xmlns:a16="http://schemas.microsoft.com/office/drawing/2014/main" id="{0C032955-0CB4-4389-905C-21074E1DD874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/>
                  <a:t>Phase #2</a:t>
                </a:r>
              </a:p>
            </p:txBody>
          </p:sp>
        </p:grpSp>
        <p:grpSp>
          <p:nvGrpSpPr>
            <p:cNvPr id="155" name="مجموعة 154">
              <a:extLst>
                <a:ext uri="{FF2B5EF4-FFF2-40B4-BE49-F238E27FC236}">
                  <a16:creationId xmlns:a16="http://schemas.microsoft.com/office/drawing/2014/main" id="{43B7E1DA-57AA-4012-8F6C-889B55B20B41}"/>
                </a:ext>
              </a:extLst>
            </p:cNvPr>
            <p:cNvGrpSpPr/>
            <p:nvPr/>
          </p:nvGrpSpPr>
          <p:grpSpPr>
            <a:xfrm>
              <a:off x="842319" y="6288293"/>
              <a:ext cx="2667000" cy="4483309"/>
              <a:chOff x="8242300" y="1307891"/>
              <a:chExt cx="2667000" cy="4483309"/>
            </a:xfrm>
          </p:grpSpPr>
          <p:sp>
            <p:nvSpPr>
              <p:cNvPr id="169" name="مستطيل: زوايا مستديرة 168">
                <a:extLst>
                  <a:ext uri="{FF2B5EF4-FFF2-40B4-BE49-F238E27FC236}">
                    <a16:creationId xmlns:a16="http://schemas.microsoft.com/office/drawing/2014/main" id="{D0272BB3-FBDB-4718-B3D5-2231CAAD95D9}"/>
                  </a:ext>
                </a:extLst>
              </p:cNvPr>
              <p:cNvSpPr/>
              <p:nvPr/>
            </p:nvSpPr>
            <p:spPr>
              <a:xfrm>
                <a:off x="8786528" y="1307891"/>
                <a:ext cx="1578543" cy="769442"/>
              </a:xfrm>
              <a:prstGeom prst="roundRect">
                <a:avLst>
                  <a:gd name="adj" fmla="val 14420"/>
                </a:avLst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70" name="مستطيل: زوايا مستديرة 169">
                <a:extLst>
                  <a:ext uri="{FF2B5EF4-FFF2-40B4-BE49-F238E27FC236}">
                    <a16:creationId xmlns:a16="http://schemas.microsoft.com/office/drawing/2014/main" id="{E573FB29-1CE9-4D08-B559-BDCAAA302435}"/>
                  </a:ext>
                </a:extLst>
              </p:cNvPr>
              <p:cNvSpPr/>
              <p:nvPr/>
            </p:nvSpPr>
            <p:spPr>
              <a:xfrm>
                <a:off x="8242300" y="1879600"/>
                <a:ext cx="2667000" cy="3911600"/>
              </a:xfrm>
              <a:prstGeom prst="roundRect">
                <a:avLst>
                  <a:gd name="adj" fmla="val 369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1" name="رسم 170" descr="مستند">
                <a:extLst>
                  <a:ext uri="{FF2B5EF4-FFF2-40B4-BE49-F238E27FC236}">
                    <a16:creationId xmlns:a16="http://schemas.microsoft.com/office/drawing/2014/main" id="{CE37C514-8644-4FB7-87C0-E333EDDB1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2145" y="1396758"/>
                <a:ext cx="374408" cy="374408"/>
              </a:xfrm>
              <a:prstGeom prst="rect">
                <a:avLst/>
              </a:prstGeom>
            </p:spPr>
          </p:pic>
          <p:sp>
            <p:nvSpPr>
              <p:cNvPr id="172" name="مربع نص 171">
                <a:extLst>
                  <a:ext uri="{FF2B5EF4-FFF2-40B4-BE49-F238E27FC236}">
                    <a16:creationId xmlns:a16="http://schemas.microsoft.com/office/drawing/2014/main" id="{1ED7179E-4DDE-41B4-BB2A-A3D70E9733D4}"/>
                  </a:ext>
                </a:extLst>
              </p:cNvPr>
              <p:cNvSpPr txBox="1"/>
              <p:nvPr/>
            </p:nvSpPr>
            <p:spPr>
              <a:xfrm>
                <a:off x="9133420" y="1414608"/>
                <a:ext cx="104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 dirty="0"/>
                  <a:t>Phase #3</a:t>
                </a:r>
              </a:p>
            </p:txBody>
          </p:sp>
        </p:grpSp>
        <p:sp>
          <p:nvSpPr>
            <p:cNvPr id="156" name="مربع نص 155">
              <a:extLst>
                <a:ext uri="{FF2B5EF4-FFF2-40B4-BE49-F238E27FC236}">
                  <a16:creationId xmlns:a16="http://schemas.microsoft.com/office/drawing/2014/main" id="{9DB73BE1-82D1-4066-9265-7ED10B42F244}"/>
                </a:ext>
              </a:extLst>
            </p:cNvPr>
            <p:cNvSpPr txBox="1"/>
            <p:nvPr/>
          </p:nvSpPr>
          <p:spPr>
            <a:xfrm>
              <a:off x="1387361" y="7101245"/>
              <a:ext cx="155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Phase #3</a:t>
              </a:r>
              <a:endParaRPr lang="en-US" sz="1600" b="1" dirty="0">
                <a:solidFill>
                  <a:srgbClr val="303E55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57" name="رابط مستقيم 156">
              <a:extLst>
                <a:ext uri="{FF2B5EF4-FFF2-40B4-BE49-F238E27FC236}">
                  <a16:creationId xmlns:a16="http://schemas.microsoft.com/office/drawing/2014/main" id="{FA1908E3-EBAD-4699-B56E-0D2C14CDE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633" y="7350337"/>
              <a:ext cx="1409562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مربع نص 157">
              <a:extLst>
                <a:ext uri="{FF2B5EF4-FFF2-40B4-BE49-F238E27FC236}">
                  <a16:creationId xmlns:a16="http://schemas.microsoft.com/office/drawing/2014/main" id="{E6BC8BCF-8446-4B1C-91C2-A9F2B47E8A92}"/>
                </a:ext>
              </a:extLst>
            </p:cNvPr>
            <p:cNvSpPr txBox="1"/>
            <p:nvPr/>
          </p:nvSpPr>
          <p:spPr>
            <a:xfrm>
              <a:off x="1033526" y="7444821"/>
              <a:ext cx="2475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Simple presentation of phase 2</a:t>
              </a:r>
            </a:p>
            <a:p>
              <a:pPr algn="l" rtl="0"/>
              <a:r>
                <a:rPr lang="en-US" sz="1200" dirty="0">
                  <a:latin typeface="Dubai" panose="020B0503030403030204" pitchFamily="34" charset="-78"/>
                  <a:cs typeface="Dubai" panose="020B0503030403030204" pitchFamily="34" charset="-78"/>
                </a:rPr>
                <a:t>Implement the UI</a:t>
              </a:r>
            </a:p>
          </p:txBody>
        </p:sp>
        <p:sp>
          <p:nvSpPr>
            <p:cNvPr id="159" name="شكل بيضاوي 158">
              <a:extLst>
                <a:ext uri="{FF2B5EF4-FFF2-40B4-BE49-F238E27FC236}">
                  <a16:creationId xmlns:a16="http://schemas.microsoft.com/office/drawing/2014/main" id="{6111F54A-71D6-43C7-848A-54B3771EFEA5}"/>
                </a:ext>
              </a:extLst>
            </p:cNvPr>
            <p:cNvSpPr/>
            <p:nvPr/>
          </p:nvSpPr>
          <p:spPr>
            <a:xfrm>
              <a:off x="1001778" y="7547353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رابط مستقيم 160">
              <a:extLst>
                <a:ext uri="{FF2B5EF4-FFF2-40B4-BE49-F238E27FC236}">
                  <a16:creationId xmlns:a16="http://schemas.microsoft.com/office/drawing/2014/main" id="{D45D9054-FE12-46B1-8595-F3FC124A6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139" y="8394801"/>
              <a:ext cx="1372176" cy="0"/>
            </a:xfrm>
            <a:prstGeom prst="line">
              <a:avLst/>
            </a:prstGeom>
            <a:ln w="28575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مربع نص 161">
              <a:extLst>
                <a:ext uri="{FF2B5EF4-FFF2-40B4-BE49-F238E27FC236}">
                  <a16:creationId xmlns:a16="http://schemas.microsoft.com/office/drawing/2014/main" id="{AB1B3D58-88B3-4281-B16F-83E4CEED9C37}"/>
                </a:ext>
              </a:extLst>
            </p:cNvPr>
            <p:cNvSpPr txBox="1"/>
            <p:nvPr/>
          </p:nvSpPr>
          <p:spPr>
            <a:xfrm>
              <a:off x="1284719" y="8164810"/>
              <a:ext cx="1711078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rgbClr val="252933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most effective</a:t>
              </a:r>
            </a:p>
          </p:txBody>
        </p:sp>
        <p:pic>
          <p:nvPicPr>
            <p:cNvPr id="163" name="رسم 162" descr="نجمة">
              <a:extLst>
                <a:ext uri="{FF2B5EF4-FFF2-40B4-BE49-F238E27FC236}">
                  <a16:creationId xmlns:a16="http://schemas.microsoft.com/office/drawing/2014/main" id="{7443BB7F-1732-4C72-9398-67EE7F2F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369" y="9439731"/>
              <a:ext cx="147735" cy="147735"/>
            </a:xfrm>
            <a:prstGeom prst="rect">
              <a:avLst/>
            </a:prstGeom>
          </p:spPr>
        </p:pic>
        <p:sp>
          <p:nvSpPr>
            <p:cNvPr id="164" name="مربع نص 163">
              <a:extLst>
                <a:ext uri="{FF2B5EF4-FFF2-40B4-BE49-F238E27FC236}">
                  <a16:creationId xmlns:a16="http://schemas.microsoft.com/office/drawing/2014/main" id="{8F2C6C00-13E8-4727-A570-B815C7B3025B}"/>
                </a:ext>
              </a:extLst>
            </p:cNvPr>
            <p:cNvSpPr txBox="1"/>
            <p:nvPr/>
          </p:nvSpPr>
          <p:spPr>
            <a:xfrm>
              <a:off x="1354313" y="8674378"/>
              <a:ext cx="168570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rtl="0"/>
              <a:r>
                <a:rPr lang="en-US" sz="1200">
                  <a:latin typeface="Dubai"/>
                  <a:cs typeface="Dubai"/>
                </a:rPr>
                <a:t>Abdullah Alghamdi</a:t>
              </a:r>
            </a:p>
            <a:p>
              <a:pPr algn="l"/>
              <a:r>
                <a:rPr lang="en-US" sz="1200">
                  <a:latin typeface="Dubai"/>
                  <a:cs typeface="Dubai"/>
                </a:rPr>
                <a:t>Alwaleed </a:t>
              </a:r>
              <a:r>
                <a:rPr lang="en-US" sz="1200" err="1">
                  <a:latin typeface="Dubai"/>
                  <a:cs typeface="Dubai"/>
                </a:rPr>
                <a:t>Alghanim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Alqahtani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Khaled </a:t>
              </a:r>
              <a:r>
                <a:rPr lang="en-US" sz="1200" err="1">
                  <a:latin typeface="Dubai"/>
                  <a:cs typeface="Dubai"/>
                </a:rPr>
                <a:t>Alzouman</a:t>
              </a:r>
              <a:endParaRPr lang="en-US" sz="1200">
                <a:latin typeface="Dubai"/>
                <a:cs typeface="Dubai"/>
              </a:endParaRPr>
            </a:p>
            <a:p>
              <a:pPr algn="l"/>
              <a:r>
                <a:rPr lang="en-US" sz="1200">
                  <a:latin typeface="Dubai"/>
                  <a:cs typeface="Dubai"/>
                </a:rPr>
                <a:t>Rayan Aljowair</a:t>
              </a:r>
            </a:p>
          </p:txBody>
        </p:sp>
        <p:pic>
          <p:nvPicPr>
            <p:cNvPr id="165" name="رسم 164" descr="نجمة">
              <a:extLst>
                <a:ext uri="{FF2B5EF4-FFF2-40B4-BE49-F238E27FC236}">
                  <a16:creationId xmlns:a16="http://schemas.microsoft.com/office/drawing/2014/main" id="{4642407D-666B-40C3-825C-8816B4DAC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5599" y="9072425"/>
              <a:ext cx="147735" cy="147735"/>
            </a:xfrm>
            <a:prstGeom prst="rect">
              <a:avLst/>
            </a:prstGeom>
          </p:spPr>
        </p:pic>
        <p:pic>
          <p:nvPicPr>
            <p:cNvPr id="166" name="رسم 165" descr="نجمة">
              <a:extLst>
                <a:ext uri="{FF2B5EF4-FFF2-40B4-BE49-F238E27FC236}">
                  <a16:creationId xmlns:a16="http://schemas.microsoft.com/office/drawing/2014/main" id="{93500103-E377-472B-AC5D-18804C6DD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4937" y="9259511"/>
              <a:ext cx="147735" cy="147735"/>
            </a:xfrm>
            <a:prstGeom prst="rect">
              <a:avLst/>
            </a:prstGeom>
          </p:spPr>
        </p:pic>
        <p:pic>
          <p:nvPicPr>
            <p:cNvPr id="167" name="رسم 166" descr="نجمة">
              <a:extLst>
                <a:ext uri="{FF2B5EF4-FFF2-40B4-BE49-F238E27FC236}">
                  <a16:creationId xmlns:a16="http://schemas.microsoft.com/office/drawing/2014/main" id="{1289284E-C64A-48D4-90D0-52C49B000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4073" y="8899071"/>
              <a:ext cx="147735" cy="147735"/>
            </a:xfrm>
            <a:prstGeom prst="rect">
              <a:avLst/>
            </a:prstGeom>
          </p:spPr>
        </p:pic>
        <p:pic>
          <p:nvPicPr>
            <p:cNvPr id="168" name="رسم 167" descr="نجمة">
              <a:extLst>
                <a:ext uri="{FF2B5EF4-FFF2-40B4-BE49-F238E27FC236}">
                  <a16:creationId xmlns:a16="http://schemas.microsoft.com/office/drawing/2014/main" id="{12EA8E34-3413-4158-AB9F-75D840F60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641" y="8718851"/>
              <a:ext cx="147735" cy="147735"/>
            </a:xfrm>
            <a:prstGeom prst="rect">
              <a:avLst/>
            </a:prstGeom>
          </p:spPr>
        </p:pic>
        <p:sp>
          <p:nvSpPr>
            <p:cNvPr id="177" name="شكل بيضاوي 176">
              <a:extLst>
                <a:ext uri="{FF2B5EF4-FFF2-40B4-BE49-F238E27FC236}">
                  <a16:creationId xmlns:a16="http://schemas.microsoft.com/office/drawing/2014/main" id="{BF823A66-055C-4125-80F6-17F8982B44AD}"/>
                </a:ext>
              </a:extLst>
            </p:cNvPr>
            <p:cNvSpPr/>
            <p:nvPr/>
          </p:nvSpPr>
          <p:spPr>
            <a:xfrm>
              <a:off x="1002571" y="7726919"/>
              <a:ext cx="51576" cy="51576"/>
            </a:xfrm>
            <a:prstGeom prst="ellipse">
              <a:avLst/>
            </a:prstGeom>
            <a:solidFill>
              <a:srgbClr val="5D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36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مستطيل 95">
            <a:extLst>
              <a:ext uri="{FF2B5EF4-FFF2-40B4-BE49-F238E27FC236}">
                <a16:creationId xmlns:a16="http://schemas.microsoft.com/office/drawing/2014/main" id="{6B7FB964-9036-471A-B55B-8B1B5D091138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6393AD31-2707-4CDF-A710-2DDEF4380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00" y="1473200"/>
            <a:ext cx="3911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6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مربع نص 94">
            <a:extLst>
              <a:ext uri="{FF2B5EF4-FFF2-40B4-BE49-F238E27FC236}">
                <a16:creationId xmlns:a16="http://schemas.microsoft.com/office/drawing/2014/main" id="{7E28AB6C-AE59-4D47-88A2-0CF1408B3936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Future Work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CBF61055-FBB2-4D4E-919F-994D30E2E505}"/>
              </a:ext>
            </a:extLst>
          </p:cNvPr>
          <p:cNvSpPr/>
          <p:nvPr/>
        </p:nvSpPr>
        <p:spPr>
          <a:xfrm>
            <a:off x="352879" y="2222004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653F0C43-DC4D-40E5-86A6-9EA69D665098}"/>
              </a:ext>
            </a:extLst>
          </p:cNvPr>
          <p:cNvSpPr/>
          <p:nvPr/>
        </p:nvSpPr>
        <p:spPr>
          <a:xfrm>
            <a:off x="373138" y="2711420"/>
            <a:ext cx="262466" cy="26246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C2880016-1B19-47E6-96CA-BBA4FDD25F84}"/>
              </a:ext>
            </a:extLst>
          </p:cNvPr>
          <p:cNvSpPr/>
          <p:nvPr/>
        </p:nvSpPr>
        <p:spPr>
          <a:xfrm>
            <a:off x="373138" y="3275373"/>
            <a:ext cx="262466" cy="26246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9CB2C340-2DC7-4524-9BA1-BF8049E5F4CA}"/>
              </a:ext>
            </a:extLst>
          </p:cNvPr>
          <p:cNvSpPr/>
          <p:nvPr/>
        </p:nvSpPr>
        <p:spPr>
          <a:xfrm>
            <a:off x="373138" y="3864726"/>
            <a:ext cx="262466" cy="26246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B6084B67-8FB7-4741-8DBB-67E167ACC582}"/>
              </a:ext>
            </a:extLst>
          </p:cNvPr>
          <p:cNvSpPr/>
          <p:nvPr/>
        </p:nvSpPr>
        <p:spPr>
          <a:xfrm>
            <a:off x="352879" y="1885675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7BB03ED6-35D2-47C0-A2DD-05DA42F53349}"/>
              </a:ext>
            </a:extLst>
          </p:cNvPr>
          <p:cNvSpPr/>
          <p:nvPr/>
        </p:nvSpPr>
        <p:spPr>
          <a:xfrm>
            <a:off x="352879" y="1549346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D0AB6D5C-531B-44CB-9219-5DA8E91BA36E}"/>
              </a:ext>
            </a:extLst>
          </p:cNvPr>
          <p:cNvSpPr/>
          <p:nvPr/>
        </p:nvSpPr>
        <p:spPr>
          <a:xfrm>
            <a:off x="352879" y="1213017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D2A1BF7B-705E-4641-8248-2F123B50EB99}"/>
              </a:ext>
            </a:extLst>
          </p:cNvPr>
          <p:cNvSpPr/>
          <p:nvPr/>
        </p:nvSpPr>
        <p:spPr>
          <a:xfrm>
            <a:off x="373742" y="4938808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BF47EB2D-C2DA-4633-87C8-479792476356}"/>
              </a:ext>
            </a:extLst>
          </p:cNvPr>
          <p:cNvSpPr/>
          <p:nvPr/>
        </p:nvSpPr>
        <p:spPr>
          <a:xfrm>
            <a:off x="373742" y="5404487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CB44891F-8E21-48BC-8250-9B38380F557D}"/>
              </a:ext>
            </a:extLst>
          </p:cNvPr>
          <p:cNvSpPr/>
          <p:nvPr/>
        </p:nvSpPr>
        <p:spPr>
          <a:xfrm>
            <a:off x="373742" y="5870166"/>
            <a:ext cx="151492" cy="151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12831D55-2788-4628-9E21-72E175CD8BA6}"/>
              </a:ext>
            </a:extLst>
          </p:cNvPr>
          <p:cNvSpPr txBox="1"/>
          <p:nvPr/>
        </p:nvSpPr>
        <p:spPr>
          <a:xfrm>
            <a:off x="635604" y="2575553"/>
            <a:ext cx="44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Expanding the scope to university.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B0C95565-9435-4BB4-8953-62C21F5FB99A}"/>
              </a:ext>
            </a:extLst>
          </p:cNvPr>
          <p:cNvSpPr txBox="1"/>
          <p:nvPr/>
        </p:nvSpPr>
        <p:spPr>
          <a:xfrm>
            <a:off x="635604" y="3152875"/>
            <a:ext cx="343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 monitoring system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6320509E-A1C0-460B-88B9-FB995C086614}"/>
              </a:ext>
            </a:extLst>
          </p:cNvPr>
          <p:cNvSpPr txBox="1"/>
          <p:nvPr/>
        </p:nvSpPr>
        <p:spPr>
          <a:xfrm>
            <a:off x="635604" y="3730197"/>
            <a:ext cx="390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Surveillance cameras system</a:t>
            </a:r>
          </a:p>
        </p:txBody>
      </p:sp>
      <p:sp>
        <p:nvSpPr>
          <p:cNvPr id="35" name="مستطيل 34">
            <a:extLst>
              <a:ext uri="{FF2B5EF4-FFF2-40B4-BE49-F238E27FC236}">
                <a16:creationId xmlns:a16="http://schemas.microsoft.com/office/drawing/2014/main" id="{A8C54776-1968-474C-B599-193224569355}"/>
              </a:ext>
            </a:extLst>
          </p:cNvPr>
          <p:cNvSpPr/>
          <p:nvPr/>
        </p:nvSpPr>
        <p:spPr>
          <a:xfrm>
            <a:off x="373138" y="4422605"/>
            <a:ext cx="262466" cy="26246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88884196-C338-47EF-B4EF-0EBE0ABA505A}"/>
              </a:ext>
            </a:extLst>
          </p:cNvPr>
          <p:cNvSpPr txBox="1"/>
          <p:nvPr/>
        </p:nvSpPr>
        <p:spPr>
          <a:xfrm>
            <a:off x="635604" y="4324562"/>
            <a:ext cx="230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216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D3520BA1-8F63-4538-B11D-CF7B3C1341E9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33EEDD0-DA29-48F5-B42C-87EA288B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349506"/>
            <a:ext cx="4174994" cy="4174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7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DD9442C-85F6-4310-A59D-ECC6082CC399}"/>
              </a:ext>
            </a:extLst>
          </p:cNvPr>
          <p:cNvSpPr txBox="1"/>
          <p:nvPr/>
        </p:nvSpPr>
        <p:spPr>
          <a:xfrm>
            <a:off x="365760" y="256340"/>
            <a:ext cx="260484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Conclusion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3EAF34A-E54A-4537-8AC8-DBE58D4CD9D6}"/>
              </a:ext>
            </a:extLst>
          </p:cNvPr>
          <p:cNvSpPr txBox="1"/>
          <p:nvPr/>
        </p:nvSpPr>
        <p:spPr>
          <a:xfrm>
            <a:off x="1436914" y="3692374"/>
            <a:ext cx="933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We would  like to thank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Mr.Sultan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for the project journey. </a:t>
            </a:r>
          </a:p>
          <a:p>
            <a:pPr algn="ctr" rtl="0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we learn a lot of things in this course that will help us in the future. We wish all the best for all students in this class thank you all.</a:t>
            </a:r>
          </a:p>
        </p:txBody>
      </p:sp>
    </p:spTree>
    <p:extLst>
      <p:ext uri="{BB962C8B-B14F-4D97-AF65-F5344CB8AC3E}">
        <p14:creationId xmlns:p14="http://schemas.microsoft.com/office/powerpoint/2010/main" val="195654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25E-6 1.11111E-6 L 0.36328 0.4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A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A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8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B50BBAF6-24FA-48DE-A6C4-248FDFA88ECD}"/>
              </a:ext>
            </a:extLst>
          </p:cNvPr>
          <p:cNvGrpSpPr/>
          <p:nvPr/>
        </p:nvGrpSpPr>
        <p:grpSpPr>
          <a:xfrm>
            <a:off x="3166606" y="1540898"/>
            <a:ext cx="663867" cy="663867"/>
            <a:chOff x="5768093" y="2381323"/>
            <a:chExt cx="461665" cy="461665"/>
          </a:xfrm>
        </p:grpSpPr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839E121A-1615-49FD-B005-631C36D11909}"/>
                </a:ext>
              </a:extLst>
            </p:cNvPr>
            <p:cNvSpPr/>
            <p:nvPr/>
          </p:nvSpPr>
          <p:spPr>
            <a:xfrm>
              <a:off x="5768093" y="2381323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رسم 42">
              <a:extLst>
                <a:ext uri="{FF2B5EF4-FFF2-40B4-BE49-F238E27FC236}">
                  <a16:creationId xmlns:a16="http://schemas.microsoft.com/office/drawing/2014/main" id="{433E9487-60F6-4705-A572-4A48579E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8113" y="2451343"/>
              <a:ext cx="321625" cy="321625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16834135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!!Intro">
            <a:extLst>
              <a:ext uri="{FF2B5EF4-FFF2-40B4-BE49-F238E27FC236}">
                <a16:creationId xmlns:a16="http://schemas.microsoft.com/office/drawing/2014/main" id="{9CAEB34A-9921-4466-8B22-4C81A4C85440}"/>
              </a:ext>
            </a:extLst>
          </p:cNvPr>
          <p:cNvSpPr txBox="1"/>
          <p:nvPr/>
        </p:nvSpPr>
        <p:spPr>
          <a:xfrm>
            <a:off x="584743" y="4545050"/>
            <a:ext cx="3375462" cy="707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grpSp>
        <p:nvGrpSpPr>
          <p:cNvPr id="21" name="مجموعة 20" hidden="1">
            <a:extLst>
              <a:ext uri="{FF2B5EF4-FFF2-40B4-BE49-F238E27FC236}">
                <a16:creationId xmlns:a16="http://schemas.microsoft.com/office/drawing/2014/main" id="{C40A8CEC-0B69-4285-8C33-A0A08D0342C0}"/>
              </a:ext>
            </a:extLst>
          </p:cNvPr>
          <p:cNvGrpSpPr/>
          <p:nvPr/>
        </p:nvGrpSpPr>
        <p:grpSpPr>
          <a:xfrm>
            <a:off x="2297815" y="2030743"/>
            <a:ext cx="2781517" cy="2835593"/>
            <a:chOff x="4125008" y="1640154"/>
            <a:chExt cx="3309789" cy="3374135"/>
          </a:xfrm>
        </p:grpSpPr>
        <p:grpSp>
          <p:nvGrpSpPr>
            <p:cNvPr id="22" name="مجموعة 21">
              <a:extLst>
                <a:ext uri="{FF2B5EF4-FFF2-40B4-BE49-F238E27FC236}">
                  <a16:creationId xmlns:a16="http://schemas.microsoft.com/office/drawing/2014/main" id="{DEE617E1-3F21-473D-A837-CA29FB2858A8}"/>
                </a:ext>
              </a:extLst>
            </p:cNvPr>
            <p:cNvGrpSpPr/>
            <p:nvPr/>
          </p:nvGrpSpPr>
          <p:grpSpPr>
            <a:xfrm rot="19262484">
              <a:off x="4125008" y="1640154"/>
              <a:ext cx="3309789" cy="3374135"/>
              <a:chOff x="-1755285" y="1631235"/>
              <a:chExt cx="3309789" cy="337413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شكل بيضاوي 24">
                <a:extLst>
                  <a:ext uri="{FF2B5EF4-FFF2-40B4-BE49-F238E27FC236}">
                    <a16:creationId xmlns:a16="http://schemas.microsoft.com/office/drawing/2014/main" id="{76CD098A-5E87-4A32-8D55-7C17619B02C0}"/>
                  </a:ext>
                </a:extLst>
              </p:cNvPr>
              <p:cNvSpPr/>
              <p:nvPr/>
            </p:nvSpPr>
            <p:spPr>
              <a:xfrm>
                <a:off x="-1755285" y="1695581"/>
                <a:ext cx="3309789" cy="33097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6" name="مثلث متساوي الساقين 7">
                <a:extLst>
                  <a:ext uri="{FF2B5EF4-FFF2-40B4-BE49-F238E27FC236}">
                    <a16:creationId xmlns:a16="http://schemas.microsoft.com/office/drawing/2014/main" id="{7625855B-5A21-4EC1-A222-E2AF18071D17}"/>
                  </a:ext>
                </a:extLst>
              </p:cNvPr>
              <p:cNvSpPr/>
              <p:nvPr/>
            </p:nvSpPr>
            <p:spPr>
              <a:xfrm rot="2279099">
                <a:off x="781284" y="1631235"/>
                <a:ext cx="471165" cy="494741"/>
              </a:xfrm>
              <a:custGeom>
                <a:avLst/>
                <a:gdLst>
                  <a:gd name="connsiteX0" fmla="*/ 0 w 122832"/>
                  <a:gd name="connsiteY0" fmla="*/ 139534 h 139534"/>
                  <a:gd name="connsiteX1" fmla="*/ 61416 w 122832"/>
                  <a:gd name="connsiteY1" fmla="*/ 0 h 139534"/>
                  <a:gd name="connsiteX2" fmla="*/ 122832 w 122832"/>
                  <a:gd name="connsiteY2" fmla="*/ 139534 h 139534"/>
                  <a:gd name="connsiteX3" fmla="*/ 0 w 122832"/>
                  <a:gd name="connsiteY3" fmla="*/ 139534 h 139534"/>
                  <a:gd name="connsiteX0" fmla="*/ 0 w 129182"/>
                  <a:gd name="connsiteY0" fmla="*/ 147472 h 147472"/>
                  <a:gd name="connsiteX1" fmla="*/ 67766 w 129182"/>
                  <a:gd name="connsiteY1" fmla="*/ 0 h 147472"/>
                  <a:gd name="connsiteX2" fmla="*/ 129182 w 129182"/>
                  <a:gd name="connsiteY2" fmla="*/ 139534 h 147472"/>
                  <a:gd name="connsiteX3" fmla="*/ 0 w 129182"/>
                  <a:gd name="connsiteY3" fmla="*/ 147472 h 147472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43468"/>
                  <a:gd name="connsiteY0" fmla="*/ 150647 h 150701"/>
                  <a:gd name="connsiteX1" fmla="*/ 74114 w 143468"/>
                  <a:gd name="connsiteY1" fmla="*/ 0 h 150701"/>
                  <a:gd name="connsiteX2" fmla="*/ 143468 w 143468"/>
                  <a:gd name="connsiteY2" fmla="*/ 150647 h 150701"/>
                  <a:gd name="connsiteX3" fmla="*/ 0 w 143468"/>
                  <a:gd name="connsiteY3" fmla="*/ 150647 h 150701"/>
                  <a:gd name="connsiteX0" fmla="*/ 0 w 143468"/>
                  <a:gd name="connsiteY0" fmla="*/ 150647 h 150647"/>
                  <a:gd name="connsiteX1" fmla="*/ 74114 w 143468"/>
                  <a:gd name="connsiteY1" fmla="*/ 0 h 150647"/>
                  <a:gd name="connsiteX2" fmla="*/ 143468 w 143468"/>
                  <a:gd name="connsiteY2" fmla="*/ 150647 h 150647"/>
                  <a:gd name="connsiteX3" fmla="*/ 0 w 143468"/>
                  <a:gd name="connsiteY3" fmla="*/ 150647 h 15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468" h="150647">
                    <a:moveTo>
                      <a:pt x="0" y="150647"/>
                    </a:moveTo>
                    <a:lnTo>
                      <a:pt x="74114" y="0"/>
                    </a:lnTo>
                    <a:lnTo>
                      <a:pt x="143468" y="150647"/>
                    </a:lnTo>
                    <a:cubicBezTo>
                      <a:pt x="85064" y="136889"/>
                      <a:pt x="59998" y="135830"/>
                      <a:pt x="0" y="1506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AB0CE86B-71CD-4BC5-974B-A0E636E10BF4}"/>
                </a:ext>
              </a:extLst>
            </p:cNvPr>
            <p:cNvSpPr/>
            <p:nvPr/>
          </p:nvSpPr>
          <p:spPr>
            <a:xfrm rot="411421">
              <a:off x="4255977" y="1801076"/>
              <a:ext cx="3098798" cy="3098796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4557A08C-9894-4AFB-8DDC-6C31F5F5E9F7}"/>
                </a:ext>
              </a:extLst>
            </p:cNvPr>
            <p:cNvSpPr txBox="1"/>
            <p:nvPr/>
          </p:nvSpPr>
          <p:spPr>
            <a:xfrm>
              <a:off x="4804925" y="3112423"/>
              <a:ext cx="1877069" cy="4761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Introduction</a:t>
              </a:r>
            </a:p>
          </p:txBody>
        </p:sp>
      </p:grpSp>
      <p:grpSp>
        <p:nvGrpSpPr>
          <p:cNvPr id="27" name="Time" hidden="1">
            <a:extLst>
              <a:ext uri="{FF2B5EF4-FFF2-40B4-BE49-F238E27FC236}">
                <a16:creationId xmlns:a16="http://schemas.microsoft.com/office/drawing/2014/main" id="{3BB8B68B-2381-4340-81D5-1CE366E8852C}"/>
              </a:ext>
            </a:extLst>
          </p:cNvPr>
          <p:cNvGrpSpPr/>
          <p:nvPr/>
        </p:nvGrpSpPr>
        <p:grpSpPr>
          <a:xfrm>
            <a:off x="3427114" y="1148228"/>
            <a:ext cx="461665" cy="461665"/>
            <a:chOff x="1276747" y="1252256"/>
            <a:chExt cx="461665" cy="461665"/>
          </a:xfrm>
        </p:grpSpPr>
        <p:sp>
          <p:nvSpPr>
            <p:cNvPr id="28" name="شكل بيضاوي 27">
              <a:extLst>
                <a:ext uri="{FF2B5EF4-FFF2-40B4-BE49-F238E27FC236}">
                  <a16:creationId xmlns:a16="http://schemas.microsoft.com/office/drawing/2014/main" id="{C9327C9C-E0A7-4DFB-9CF8-1132973BCC0C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رسم 28">
              <a:extLst>
                <a:ext uri="{FF2B5EF4-FFF2-40B4-BE49-F238E27FC236}">
                  <a16:creationId xmlns:a16="http://schemas.microsoft.com/office/drawing/2014/main" id="{6D2911C3-0F54-4879-8C52-7236C857E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30" name="Time" hidden="1">
            <a:extLst>
              <a:ext uri="{FF2B5EF4-FFF2-40B4-BE49-F238E27FC236}">
                <a16:creationId xmlns:a16="http://schemas.microsoft.com/office/drawing/2014/main" id="{9FDD6071-DB4C-4BC3-8598-5C972B699A7F}"/>
              </a:ext>
            </a:extLst>
          </p:cNvPr>
          <p:cNvGrpSpPr/>
          <p:nvPr/>
        </p:nvGrpSpPr>
        <p:grpSpPr>
          <a:xfrm>
            <a:off x="3498540" y="5257810"/>
            <a:ext cx="461665" cy="461665"/>
            <a:chOff x="1276747" y="1252256"/>
            <a:chExt cx="461665" cy="461665"/>
          </a:xfrm>
        </p:grpSpPr>
        <p:sp>
          <p:nvSpPr>
            <p:cNvPr id="31" name="شكل بيضاوي 30">
              <a:extLst>
                <a:ext uri="{FF2B5EF4-FFF2-40B4-BE49-F238E27FC236}">
                  <a16:creationId xmlns:a16="http://schemas.microsoft.com/office/drawing/2014/main" id="{331578A8-7131-4CC9-B7A6-CDB460FBEC98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رسم 31">
              <a:extLst>
                <a:ext uri="{FF2B5EF4-FFF2-40B4-BE49-F238E27FC236}">
                  <a16:creationId xmlns:a16="http://schemas.microsoft.com/office/drawing/2014/main" id="{950A964D-C188-4180-9894-CF24FCB7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sp>
        <p:nvSpPr>
          <p:cNvPr id="39" name="!!Goals">
            <a:extLst>
              <a:ext uri="{FF2B5EF4-FFF2-40B4-BE49-F238E27FC236}">
                <a16:creationId xmlns:a16="http://schemas.microsoft.com/office/drawing/2014/main" id="{763B14B1-0A09-47FC-BAD0-79D73D925998}"/>
              </a:ext>
            </a:extLst>
          </p:cNvPr>
          <p:cNvSpPr txBox="1"/>
          <p:nvPr/>
        </p:nvSpPr>
        <p:spPr>
          <a:xfrm>
            <a:off x="1314937" y="5906486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BC2706BA-F287-46D7-8C6A-52F857A13C4E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9794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مستطيل: زوايا مستديرة 48">
            <a:extLst>
              <a:ext uri="{FF2B5EF4-FFF2-40B4-BE49-F238E27FC236}">
                <a16:creationId xmlns:a16="http://schemas.microsoft.com/office/drawing/2014/main" id="{525BDB81-1865-421A-A569-45D07E67E540}"/>
              </a:ext>
            </a:extLst>
          </p:cNvPr>
          <p:cNvSpPr/>
          <p:nvPr/>
        </p:nvSpPr>
        <p:spPr>
          <a:xfrm flipV="1">
            <a:off x="2150476" y="960626"/>
            <a:ext cx="3466526" cy="403618"/>
          </a:xfrm>
          <a:prstGeom prst="roundRect">
            <a:avLst>
              <a:gd name="adj" fmla="val 5632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D7A30D55-BEB7-430A-AE1B-7AA3264162E5}"/>
              </a:ext>
            </a:extLst>
          </p:cNvPr>
          <p:cNvGrpSpPr/>
          <p:nvPr/>
        </p:nvGrpSpPr>
        <p:grpSpPr>
          <a:xfrm>
            <a:off x="7444784" y="2962507"/>
            <a:ext cx="2196163" cy="2196163"/>
            <a:chOff x="4997918" y="2330918"/>
            <a:chExt cx="2196163" cy="2196163"/>
          </a:xfrm>
        </p:grpSpPr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84891AD0-E12F-416A-A0AA-DCD170F264EA}"/>
                </a:ext>
              </a:extLst>
            </p:cNvPr>
            <p:cNvSpPr/>
            <p:nvPr/>
          </p:nvSpPr>
          <p:spPr>
            <a:xfrm>
              <a:off x="4997918" y="2330918"/>
              <a:ext cx="2196163" cy="2196163"/>
            </a:xfrm>
            <a:prstGeom prst="roundRect">
              <a:avLst>
                <a:gd name="adj" fmla="val 563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صورة 2" descr="صورة تحتوي على رسم&#10;&#10;تم إنشاء الوصف تلقائياً">
              <a:extLst>
                <a:ext uri="{FF2B5EF4-FFF2-40B4-BE49-F238E27FC236}">
                  <a16:creationId xmlns:a16="http://schemas.microsoft.com/office/drawing/2014/main" id="{718ACE43-4218-4E2F-B53F-69AF8B7C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499" y="2476499"/>
              <a:ext cx="1905000" cy="1905000"/>
            </a:xfrm>
            <a:prstGeom prst="rect">
              <a:avLst/>
            </a:prstGeom>
            <a:ln w="57150">
              <a:solidFill>
                <a:srgbClr val="F2F1F0"/>
              </a:solidFill>
            </a:ln>
          </p:spPr>
        </p:pic>
      </p:grp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8EFF5B-B61B-4CC3-9453-74B34EC6883E}"/>
              </a:ext>
            </a:extLst>
          </p:cNvPr>
          <p:cNvSpPr txBox="1"/>
          <p:nvPr/>
        </p:nvSpPr>
        <p:spPr>
          <a:xfrm>
            <a:off x="2086889" y="886497"/>
            <a:ext cx="3642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2800">
                <a:ln w="3175">
                  <a:solidFill>
                    <a:schemeClr val="tx1"/>
                  </a:solidFill>
                </a:ln>
                <a:solidFill>
                  <a:srgbClr val="252933"/>
                </a:solidFill>
              </a:rPr>
              <a:t>For </a:t>
            </a:r>
            <a:r>
              <a:rPr lang="en-US" sz="2800" b="1">
                <a:ln w="3175">
                  <a:noFill/>
                </a:ln>
                <a:solidFill>
                  <a:srgbClr val="303E55"/>
                </a:solidFill>
              </a:rPr>
              <a:t>better</a:t>
            </a:r>
            <a:r>
              <a:rPr lang="en-US" sz="2800">
                <a:ln w="3175">
                  <a:solidFill>
                    <a:schemeClr val="tx1"/>
                  </a:solidFill>
                </a:ln>
                <a:solidFill>
                  <a:srgbClr val="252933"/>
                </a:solidFill>
              </a:rPr>
              <a:t> experience</a:t>
            </a:r>
          </a:p>
        </p:txBody>
      </p:sp>
      <p:pic>
        <p:nvPicPr>
          <p:cNvPr id="41" name="Iphone">
            <a:extLst>
              <a:ext uri="{FF2B5EF4-FFF2-40B4-BE49-F238E27FC236}">
                <a16:creationId xmlns:a16="http://schemas.microsoft.com/office/drawing/2014/main" id="{83FF5975-29B4-4287-AA00-E97DB4EF2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132" y="1754781"/>
            <a:ext cx="1912327" cy="3846864"/>
          </a:xfrm>
          <a:prstGeom prst="rect">
            <a:avLst/>
          </a:prstGeom>
        </p:spPr>
      </p:pic>
      <p:pic>
        <p:nvPicPr>
          <p:cNvPr id="14" name="Screen #3" descr="صورة تحتوي على لقطة شاشة, شاشة عرض, الهاتف, هاتف خلوي&#10;&#10;تم إنشاء الوصف تلقائياً">
            <a:extLst>
              <a:ext uri="{FF2B5EF4-FFF2-40B4-BE49-F238E27FC236}">
                <a16:creationId xmlns:a16="http://schemas.microsoft.com/office/drawing/2014/main" id="{59A2122E-C210-48E4-BBED-7CFC364A9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5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33" name="Sign #3">
            <a:extLst>
              <a:ext uri="{FF2B5EF4-FFF2-40B4-BE49-F238E27FC236}">
                <a16:creationId xmlns:a16="http://schemas.microsoft.com/office/drawing/2014/main" id="{32482294-72D0-4515-A46D-85D0A0047CA6}"/>
              </a:ext>
            </a:extLst>
          </p:cNvPr>
          <p:cNvSpPr txBox="1"/>
          <p:nvPr/>
        </p:nvSpPr>
        <p:spPr>
          <a:xfrm>
            <a:off x="3545062" y="2498223"/>
            <a:ext cx="72646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140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Done !</a:t>
            </a:r>
          </a:p>
        </p:txBody>
      </p:sp>
      <p:pic>
        <p:nvPicPr>
          <p:cNvPr id="17" name="Screen #2" descr="صورة تحتوي على لقطة شاشة, كمبيوتر&#10;&#10;تم إنشاء الوصف تلقائياً">
            <a:extLst>
              <a:ext uri="{FF2B5EF4-FFF2-40B4-BE49-F238E27FC236}">
                <a16:creationId xmlns:a16="http://schemas.microsoft.com/office/drawing/2014/main" id="{986D07B7-92E6-4A4D-863B-C427A2FF4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6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25" name="Sign #2">
            <a:extLst>
              <a:ext uri="{FF2B5EF4-FFF2-40B4-BE49-F238E27FC236}">
                <a16:creationId xmlns:a16="http://schemas.microsoft.com/office/drawing/2014/main" id="{3B11F9DA-9D65-475D-832B-8F33C1104A8A}"/>
              </a:ext>
            </a:extLst>
          </p:cNvPr>
          <p:cNvSpPr/>
          <p:nvPr/>
        </p:nvSpPr>
        <p:spPr>
          <a:xfrm>
            <a:off x="3159435" y="3155495"/>
            <a:ext cx="1095855" cy="187715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75757"/>
              </a:solidFill>
            </a:endParaRPr>
          </a:p>
        </p:txBody>
      </p:sp>
      <p:pic>
        <p:nvPicPr>
          <p:cNvPr id="19" name="Screen #1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813A7B85-8307-4500-A49B-4A804ECAE9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6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22" name="Sign #1">
            <a:extLst>
              <a:ext uri="{FF2B5EF4-FFF2-40B4-BE49-F238E27FC236}">
                <a16:creationId xmlns:a16="http://schemas.microsoft.com/office/drawing/2014/main" id="{B5E10B79-40A1-49B9-8575-8EA895C1583F}"/>
              </a:ext>
            </a:extLst>
          </p:cNvPr>
          <p:cNvSpPr/>
          <p:nvPr/>
        </p:nvSpPr>
        <p:spPr>
          <a:xfrm>
            <a:off x="3112885" y="2289126"/>
            <a:ext cx="195412" cy="19590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75757"/>
              </a:solidFill>
            </a:endParaRPr>
          </a:p>
        </p:txBody>
      </p:sp>
      <p:sp>
        <p:nvSpPr>
          <p:cNvPr id="53" name="مثلث متساوي الساقين 52">
            <a:extLst>
              <a:ext uri="{FF2B5EF4-FFF2-40B4-BE49-F238E27FC236}">
                <a16:creationId xmlns:a16="http://schemas.microsoft.com/office/drawing/2014/main" id="{E5C38C2C-0E51-4EA2-B464-EA78369E6A8A}"/>
              </a:ext>
            </a:extLst>
          </p:cNvPr>
          <p:cNvSpPr/>
          <p:nvPr/>
        </p:nvSpPr>
        <p:spPr>
          <a:xfrm rot="10800000">
            <a:off x="3724611" y="1346666"/>
            <a:ext cx="318256" cy="27435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88F80AE-4E2C-4086-8AB7-93D40B46FBA5}"/>
              </a:ext>
            </a:extLst>
          </p:cNvPr>
          <p:cNvSpPr txBox="1"/>
          <p:nvPr/>
        </p:nvSpPr>
        <p:spPr>
          <a:xfrm>
            <a:off x="6721458" y="1998959"/>
            <a:ext cx="36428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Any</a:t>
            </a:r>
            <a:r>
              <a:rPr lang="en-US" sz="4000" b="1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144484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6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2" grpId="0" animBg="1"/>
      <p:bldP spid="2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مستطيل: زوايا مستديرة 48">
            <a:extLst>
              <a:ext uri="{FF2B5EF4-FFF2-40B4-BE49-F238E27FC236}">
                <a16:creationId xmlns:a16="http://schemas.microsoft.com/office/drawing/2014/main" id="{525BDB81-1865-421A-A569-45D07E67E540}"/>
              </a:ext>
            </a:extLst>
          </p:cNvPr>
          <p:cNvSpPr/>
          <p:nvPr/>
        </p:nvSpPr>
        <p:spPr>
          <a:xfrm flipV="1">
            <a:off x="2150476" y="960626"/>
            <a:ext cx="3466526" cy="403618"/>
          </a:xfrm>
          <a:prstGeom prst="roundRect">
            <a:avLst>
              <a:gd name="adj" fmla="val 5632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D7A30D55-BEB7-430A-AE1B-7AA3264162E5}"/>
              </a:ext>
            </a:extLst>
          </p:cNvPr>
          <p:cNvGrpSpPr/>
          <p:nvPr/>
        </p:nvGrpSpPr>
        <p:grpSpPr>
          <a:xfrm>
            <a:off x="7444784" y="2962507"/>
            <a:ext cx="2196163" cy="2196163"/>
            <a:chOff x="4997918" y="2330918"/>
            <a:chExt cx="2196163" cy="2196163"/>
          </a:xfrm>
        </p:grpSpPr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84891AD0-E12F-416A-A0AA-DCD170F264EA}"/>
                </a:ext>
              </a:extLst>
            </p:cNvPr>
            <p:cNvSpPr/>
            <p:nvPr/>
          </p:nvSpPr>
          <p:spPr>
            <a:xfrm>
              <a:off x="4997918" y="2330918"/>
              <a:ext cx="2196163" cy="2196163"/>
            </a:xfrm>
            <a:prstGeom prst="roundRect">
              <a:avLst>
                <a:gd name="adj" fmla="val 563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صورة 2" descr="صورة تحتوي على رسم&#10;&#10;تم إنشاء الوصف تلقائياً">
              <a:extLst>
                <a:ext uri="{FF2B5EF4-FFF2-40B4-BE49-F238E27FC236}">
                  <a16:creationId xmlns:a16="http://schemas.microsoft.com/office/drawing/2014/main" id="{718ACE43-4218-4E2F-B53F-69AF8B7C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499" y="2476499"/>
              <a:ext cx="1905000" cy="1905000"/>
            </a:xfrm>
            <a:prstGeom prst="rect">
              <a:avLst/>
            </a:prstGeom>
            <a:ln w="57150">
              <a:solidFill>
                <a:srgbClr val="F2F1F0"/>
              </a:solidFill>
            </a:ln>
          </p:spPr>
        </p:pic>
      </p:grp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8EFF5B-B61B-4CC3-9453-74B34EC6883E}"/>
              </a:ext>
            </a:extLst>
          </p:cNvPr>
          <p:cNvSpPr txBox="1"/>
          <p:nvPr/>
        </p:nvSpPr>
        <p:spPr>
          <a:xfrm>
            <a:off x="2086889" y="886497"/>
            <a:ext cx="3642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2800">
                <a:ln w="3175">
                  <a:solidFill>
                    <a:schemeClr val="tx1"/>
                  </a:solidFill>
                </a:ln>
                <a:solidFill>
                  <a:srgbClr val="252933"/>
                </a:solidFill>
              </a:rPr>
              <a:t>For </a:t>
            </a:r>
            <a:r>
              <a:rPr lang="en-US" sz="2800" b="1">
                <a:ln w="3175">
                  <a:noFill/>
                </a:ln>
                <a:solidFill>
                  <a:srgbClr val="303E55"/>
                </a:solidFill>
              </a:rPr>
              <a:t>better</a:t>
            </a:r>
            <a:r>
              <a:rPr lang="en-US" sz="2800">
                <a:ln w="3175">
                  <a:solidFill>
                    <a:schemeClr val="tx1"/>
                  </a:solidFill>
                </a:ln>
                <a:solidFill>
                  <a:srgbClr val="252933"/>
                </a:solidFill>
              </a:rPr>
              <a:t> experience</a:t>
            </a:r>
          </a:p>
        </p:txBody>
      </p:sp>
      <p:pic>
        <p:nvPicPr>
          <p:cNvPr id="41" name="Iphone">
            <a:extLst>
              <a:ext uri="{FF2B5EF4-FFF2-40B4-BE49-F238E27FC236}">
                <a16:creationId xmlns:a16="http://schemas.microsoft.com/office/drawing/2014/main" id="{83FF5975-29B4-4287-AA00-E97DB4EF2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132" y="1754781"/>
            <a:ext cx="1912327" cy="3846864"/>
          </a:xfrm>
          <a:prstGeom prst="rect">
            <a:avLst/>
          </a:prstGeom>
        </p:spPr>
      </p:pic>
      <p:pic>
        <p:nvPicPr>
          <p:cNvPr id="14" name="Screen #3" descr="صورة تحتوي على لقطة شاشة, شاشة عرض, الهاتف, هاتف خلوي&#10;&#10;تم إنشاء الوصف تلقائياً">
            <a:extLst>
              <a:ext uri="{FF2B5EF4-FFF2-40B4-BE49-F238E27FC236}">
                <a16:creationId xmlns:a16="http://schemas.microsoft.com/office/drawing/2014/main" id="{59A2122E-C210-48E4-BBED-7CFC364A9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5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33" name="Sign #3">
            <a:extLst>
              <a:ext uri="{FF2B5EF4-FFF2-40B4-BE49-F238E27FC236}">
                <a16:creationId xmlns:a16="http://schemas.microsoft.com/office/drawing/2014/main" id="{32482294-72D0-4515-A46D-85D0A0047CA6}"/>
              </a:ext>
            </a:extLst>
          </p:cNvPr>
          <p:cNvSpPr txBox="1"/>
          <p:nvPr/>
        </p:nvSpPr>
        <p:spPr>
          <a:xfrm>
            <a:off x="3545062" y="2498223"/>
            <a:ext cx="72646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140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Done !</a:t>
            </a:r>
          </a:p>
        </p:txBody>
      </p:sp>
      <p:pic>
        <p:nvPicPr>
          <p:cNvPr id="17" name="Screen #2" descr="صورة تحتوي على لقطة شاشة, كمبيوتر&#10;&#10;تم إنشاء الوصف تلقائياً">
            <a:extLst>
              <a:ext uri="{FF2B5EF4-FFF2-40B4-BE49-F238E27FC236}">
                <a16:creationId xmlns:a16="http://schemas.microsoft.com/office/drawing/2014/main" id="{986D07B7-92E6-4A4D-863B-C427A2FF4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6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25" name="Sign #2">
            <a:extLst>
              <a:ext uri="{FF2B5EF4-FFF2-40B4-BE49-F238E27FC236}">
                <a16:creationId xmlns:a16="http://schemas.microsoft.com/office/drawing/2014/main" id="{3B11F9DA-9D65-475D-832B-8F33C1104A8A}"/>
              </a:ext>
            </a:extLst>
          </p:cNvPr>
          <p:cNvSpPr/>
          <p:nvPr/>
        </p:nvSpPr>
        <p:spPr>
          <a:xfrm>
            <a:off x="3159435" y="3155495"/>
            <a:ext cx="1095855" cy="187715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75757"/>
              </a:solidFill>
            </a:endParaRPr>
          </a:p>
        </p:txBody>
      </p:sp>
      <p:pic>
        <p:nvPicPr>
          <p:cNvPr id="19" name="Screen #1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813A7B85-8307-4500-A49B-4A804ECAE9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6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22" name="Sign #1">
            <a:extLst>
              <a:ext uri="{FF2B5EF4-FFF2-40B4-BE49-F238E27FC236}">
                <a16:creationId xmlns:a16="http://schemas.microsoft.com/office/drawing/2014/main" id="{B5E10B79-40A1-49B9-8575-8EA895C1583F}"/>
              </a:ext>
            </a:extLst>
          </p:cNvPr>
          <p:cNvSpPr/>
          <p:nvPr/>
        </p:nvSpPr>
        <p:spPr>
          <a:xfrm>
            <a:off x="3112885" y="2289126"/>
            <a:ext cx="195412" cy="19590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75757"/>
              </a:solidFill>
            </a:endParaRPr>
          </a:p>
        </p:txBody>
      </p:sp>
      <p:sp>
        <p:nvSpPr>
          <p:cNvPr id="53" name="مثلث متساوي الساقين 52">
            <a:extLst>
              <a:ext uri="{FF2B5EF4-FFF2-40B4-BE49-F238E27FC236}">
                <a16:creationId xmlns:a16="http://schemas.microsoft.com/office/drawing/2014/main" id="{E5C38C2C-0E51-4EA2-B464-EA78369E6A8A}"/>
              </a:ext>
            </a:extLst>
          </p:cNvPr>
          <p:cNvSpPr/>
          <p:nvPr/>
        </p:nvSpPr>
        <p:spPr>
          <a:xfrm rot="10800000">
            <a:off x="3724611" y="1346666"/>
            <a:ext cx="318256" cy="27435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88F80AE-4E2C-4086-8AB7-93D40B46FBA5}"/>
              </a:ext>
            </a:extLst>
          </p:cNvPr>
          <p:cNvSpPr txBox="1"/>
          <p:nvPr/>
        </p:nvSpPr>
        <p:spPr>
          <a:xfrm>
            <a:off x="6721458" y="1998959"/>
            <a:ext cx="36428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Any</a:t>
            </a:r>
            <a:r>
              <a:rPr lang="en-US" sz="4000" b="1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777606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6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2" grpId="0" animBg="1"/>
      <p:bldP spid="2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مستطيل: زوايا مستديرة 48">
            <a:extLst>
              <a:ext uri="{FF2B5EF4-FFF2-40B4-BE49-F238E27FC236}">
                <a16:creationId xmlns:a16="http://schemas.microsoft.com/office/drawing/2014/main" id="{525BDB81-1865-421A-A569-45D07E67E540}"/>
              </a:ext>
            </a:extLst>
          </p:cNvPr>
          <p:cNvSpPr/>
          <p:nvPr/>
        </p:nvSpPr>
        <p:spPr>
          <a:xfrm flipV="1">
            <a:off x="2150476" y="960626"/>
            <a:ext cx="3466526" cy="403618"/>
          </a:xfrm>
          <a:prstGeom prst="roundRect">
            <a:avLst>
              <a:gd name="adj" fmla="val 5632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D7A30D55-BEB7-430A-AE1B-7AA3264162E5}"/>
              </a:ext>
            </a:extLst>
          </p:cNvPr>
          <p:cNvGrpSpPr/>
          <p:nvPr/>
        </p:nvGrpSpPr>
        <p:grpSpPr>
          <a:xfrm>
            <a:off x="7444784" y="2962507"/>
            <a:ext cx="2196163" cy="2196163"/>
            <a:chOff x="4997918" y="2330918"/>
            <a:chExt cx="2196163" cy="2196163"/>
          </a:xfrm>
        </p:grpSpPr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84891AD0-E12F-416A-A0AA-DCD170F264EA}"/>
                </a:ext>
              </a:extLst>
            </p:cNvPr>
            <p:cNvSpPr/>
            <p:nvPr/>
          </p:nvSpPr>
          <p:spPr>
            <a:xfrm>
              <a:off x="4997918" y="2330918"/>
              <a:ext cx="2196163" cy="2196163"/>
            </a:xfrm>
            <a:prstGeom prst="roundRect">
              <a:avLst>
                <a:gd name="adj" fmla="val 5632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صورة 2" descr="صورة تحتوي على رسم&#10;&#10;تم إنشاء الوصف تلقائياً">
              <a:extLst>
                <a:ext uri="{FF2B5EF4-FFF2-40B4-BE49-F238E27FC236}">
                  <a16:creationId xmlns:a16="http://schemas.microsoft.com/office/drawing/2014/main" id="{718ACE43-4218-4E2F-B53F-69AF8B7C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499" y="2476499"/>
              <a:ext cx="1905000" cy="1905000"/>
            </a:xfrm>
            <a:prstGeom prst="rect">
              <a:avLst/>
            </a:prstGeom>
            <a:ln w="57150">
              <a:solidFill>
                <a:srgbClr val="F2F1F0"/>
              </a:solidFill>
            </a:ln>
          </p:spPr>
        </p:pic>
      </p:grp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8EFF5B-B61B-4CC3-9453-74B34EC6883E}"/>
              </a:ext>
            </a:extLst>
          </p:cNvPr>
          <p:cNvSpPr txBox="1"/>
          <p:nvPr/>
        </p:nvSpPr>
        <p:spPr>
          <a:xfrm>
            <a:off x="2086889" y="886497"/>
            <a:ext cx="3642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2800">
                <a:ln w="3175">
                  <a:solidFill>
                    <a:schemeClr val="tx1"/>
                  </a:solidFill>
                </a:ln>
                <a:solidFill>
                  <a:srgbClr val="252933"/>
                </a:solidFill>
              </a:rPr>
              <a:t>For </a:t>
            </a:r>
            <a:r>
              <a:rPr lang="en-US" sz="2800" b="1">
                <a:ln w="3175">
                  <a:noFill/>
                </a:ln>
                <a:solidFill>
                  <a:srgbClr val="303E55"/>
                </a:solidFill>
              </a:rPr>
              <a:t>better</a:t>
            </a:r>
            <a:r>
              <a:rPr lang="en-US" sz="2800">
                <a:ln w="3175">
                  <a:solidFill>
                    <a:schemeClr val="tx1"/>
                  </a:solidFill>
                </a:ln>
                <a:solidFill>
                  <a:srgbClr val="252933"/>
                </a:solidFill>
              </a:rPr>
              <a:t> experience</a:t>
            </a:r>
          </a:p>
        </p:txBody>
      </p:sp>
      <p:pic>
        <p:nvPicPr>
          <p:cNvPr id="41" name="Iphone">
            <a:extLst>
              <a:ext uri="{FF2B5EF4-FFF2-40B4-BE49-F238E27FC236}">
                <a16:creationId xmlns:a16="http://schemas.microsoft.com/office/drawing/2014/main" id="{83FF5975-29B4-4287-AA00-E97DB4EF2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132" y="1754781"/>
            <a:ext cx="1912327" cy="3846864"/>
          </a:xfrm>
          <a:prstGeom prst="rect">
            <a:avLst/>
          </a:prstGeom>
        </p:spPr>
      </p:pic>
      <p:pic>
        <p:nvPicPr>
          <p:cNvPr id="14" name="Screen #3" descr="صورة تحتوي على لقطة شاشة, شاشة عرض, الهاتف, هاتف خلوي&#10;&#10;تم إنشاء الوصف تلقائياً">
            <a:extLst>
              <a:ext uri="{FF2B5EF4-FFF2-40B4-BE49-F238E27FC236}">
                <a16:creationId xmlns:a16="http://schemas.microsoft.com/office/drawing/2014/main" id="{59A2122E-C210-48E4-BBED-7CFC364A9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5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33" name="Sign #3">
            <a:extLst>
              <a:ext uri="{FF2B5EF4-FFF2-40B4-BE49-F238E27FC236}">
                <a16:creationId xmlns:a16="http://schemas.microsoft.com/office/drawing/2014/main" id="{32482294-72D0-4515-A46D-85D0A0047CA6}"/>
              </a:ext>
            </a:extLst>
          </p:cNvPr>
          <p:cNvSpPr txBox="1"/>
          <p:nvPr/>
        </p:nvSpPr>
        <p:spPr>
          <a:xfrm>
            <a:off x="3545062" y="2498223"/>
            <a:ext cx="72646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1400">
                <a:solidFill>
                  <a:srgbClr val="FF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Done !</a:t>
            </a:r>
          </a:p>
        </p:txBody>
      </p:sp>
      <p:pic>
        <p:nvPicPr>
          <p:cNvPr id="17" name="Screen #2" descr="صورة تحتوي على لقطة شاشة, كمبيوتر&#10;&#10;تم إنشاء الوصف تلقائياً">
            <a:extLst>
              <a:ext uri="{FF2B5EF4-FFF2-40B4-BE49-F238E27FC236}">
                <a16:creationId xmlns:a16="http://schemas.microsoft.com/office/drawing/2014/main" id="{986D07B7-92E6-4A4D-863B-C427A2FF4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6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25" name="Sign #2">
            <a:extLst>
              <a:ext uri="{FF2B5EF4-FFF2-40B4-BE49-F238E27FC236}">
                <a16:creationId xmlns:a16="http://schemas.microsoft.com/office/drawing/2014/main" id="{3B11F9DA-9D65-475D-832B-8F33C1104A8A}"/>
              </a:ext>
            </a:extLst>
          </p:cNvPr>
          <p:cNvSpPr/>
          <p:nvPr/>
        </p:nvSpPr>
        <p:spPr>
          <a:xfrm>
            <a:off x="3159435" y="3155495"/>
            <a:ext cx="1095855" cy="187715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575757"/>
              </a:solidFill>
            </a:endParaRPr>
          </a:p>
        </p:txBody>
      </p:sp>
      <p:pic>
        <p:nvPicPr>
          <p:cNvPr id="19" name="Screen #1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813A7B85-8307-4500-A49B-4A804ECAE9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0" y="2196396"/>
            <a:ext cx="1662113" cy="2962275"/>
          </a:xfrm>
          <a:prstGeom prst="rect">
            <a:avLst/>
          </a:prstGeom>
          <a:ln w="28575">
            <a:noFill/>
          </a:ln>
        </p:spPr>
      </p:pic>
      <p:sp>
        <p:nvSpPr>
          <p:cNvPr id="22" name="Sign #1">
            <a:extLst>
              <a:ext uri="{FF2B5EF4-FFF2-40B4-BE49-F238E27FC236}">
                <a16:creationId xmlns:a16="http://schemas.microsoft.com/office/drawing/2014/main" id="{B5E10B79-40A1-49B9-8575-8EA895C1583F}"/>
              </a:ext>
            </a:extLst>
          </p:cNvPr>
          <p:cNvSpPr/>
          <p:nvPr/>
        </p:nvSpPr>
        <p:spPr>
          <a:xfrm>
            <a:off x="3112885" y="2289126"/>
            <a:ext cx="195412" cy="19590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75757"/>
              </a:solidFill>
            </a:endParaRPr>
          </a:p>
        </p:txBody>
      </p:sp>
      <p:sp>
        <p:nvSpPr>
          <p:cNvPr id="53" name="مثلث متساوي الساقين 52">
            <a:extLst>
              <a:ext uri="{FF2B5EF4-FFF2-40B4-BE49-F238E27FC236}">
                <a16:creationId xmlns:a16="http://schemas.microsoft.com/office/drawing/2014/main" id="{E5C38C2C-0E51-4EA2-B464-EA78369E6A8A}"/>
              </a:ext>
            </a:extLst>
          </p:cNvPr>
          <p:cNvSpPr/>
          <p:nvPr/>
        </p:nvSpPr>
        <p:spPr>
          <a:xfrm rot="10800000">
            <a:off x="3724611" y="1346666"/>
            <a:ext cx="318256" cy="27435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88F80AE-4E2C-4086-8AB7-93D40B46FBA5}"/>
              </a:ext>
            </a:extLst>
          </p:cNvPr>
          <p:cNvSpPr txBox="1"/>
          <p:nvPr/>
        </p:nvSpPr>
        <p:spPr>
          <a:xfrm>
            <a:off x="6721458" y="1998959"/>
            <a:ext cx="36428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Any</a:t>
            </a:r>
            <a:r>
              <a:rPr lang="en-US" sz="4000" b="1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225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6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afety">
            <a:extLst>
              <a:ext uri="{FF2B5EF4-FFF2-40B4-BE49-F238E27FC236}">
                <a16:creationId xmlns:a16="http://schemas.microsoft.com/office/drawing/2014/main" id="{F0F80D7D-963F-421C-B287-1FA369CD55F1}"/>
              </a:ext>
            </a:extLst>
          </p:cNvPr>
          <p:cNvGrpSpPr/>
          <p:nvPr/>
        </p:nvGrpSpPr>
        <p:grpSpPr>
          <a:xfrm>
            <a:off x="2816373" y="5914268"/>
            <a:ext cx="663868" cy="643833"/>
            <a:chOff x="2091779" y="3989708"/>
            <a:chExt cx="461665" cy="461665"/>
          </a:xfrm>
        </p:grpSpPr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653EB24C-112E-4109-9E01-DC1A2385B02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رسم 49">
              <a:extLst>
                <a:ext uri="{FF2B5EF4-FFF2-40B4-BE49-F238E27FC236}">
                  <a16:creationId xmlns:a16="http://schemas.microsoft.com/office/drawing/2014/main" id="{28D8A493-3DC7-48EB-97F0-A48F95A0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2" name="Time">
            <a:extLst>
              <a:ext uri="{FF2B5EF4-FFF2-40B4-BE49-F238E27FC236}">
                <a16:creationId xmlns:a16="http://schemas.microsoft.com/office/drawing/2014/main" id="{4022C8DB-E453-44B2-8D21-DD337B3DD068}"/>
              </a:ext>
            </a:extLst>
          </p:cNvPr>
          <p:cNvGrpSpPr/>
          <p:nvPr/>
        </p:nvGrpSpPr>
        <p:grpSpPr>
          <a:xfrm>
            <a:off x="2152506" y="3007686"/>
            <a:ext cx="663867" cy="643833"/>
            <a:chOff x="1276747" y="1252256"/>
            <a:chExt cx="461665" cy="461665"/>
          </a:xfrm>
        </p:grpSpPr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229DDDD3-4051-4C6A-9B7D-68A30928D9F4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رسم 14">
              <a:extLst>
                <a:ext uri="{FF2B5EF4-FFF2-40B4-BE49-F238E27FC236}">
                  <a16:creationId xmlns:a16="http://schemas.microsoft.com/office/drawing/2014/main" id="{0F3390A3-AD45-4B0F-B219-B6D12CBF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3" name="Social">
            <a:extLst>
              <a:ext uri="{FF2B5EF4-FFF2-40B4-BE49-F238E27FC236}">
                <a16:creationId xmlns:a16="http://schemas.microsoft.com/office/drawing/2014/main" id="{FE86B69D-DFA0-440C-8AA3-203B1AB29750}"/>
              </a:ext>
            </a:extLst>
          </p:cNvPr>
          <p:cNvGrpSpPr/>
          <p:nvPr/>
        </p:nvGrpSpPr>
        <p:grpSpPr>
          <a:xfrm>
            <a:off x="2924002" y="3794179"/>
            <a:ext cx="684525" cy="663867"/>
            <a:chOff x="1860947" y="1921871"/>
            <a:chExt cx="461665" cy="461665"/>
          </a:xfrm>
        </p:grpSpPr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B0013301-5504-4035-A886-C86DE299FE44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رسم 16">
              <a:extLst>
                <a:ext uri="{FF2B5EF4-FFF2-40B4-BE49-F238E27FC236}">
                  <a16:creationId xmlns:a16="http://schemas.microsoft.com/office/drawing/2014/main" id="{8BBC39AA-BE8D-4958-A4EA-BA076C09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" name="Traffic">
            <a:extLst>
              <a:ext uri="{FF2B5EF4-FFF2-40B4-BE49-F238E27FC236}">
                <a16:creationId xmlns:a16="http://schemas.microsoft.com/office/drawing/2014/main" id="{30DA02C9-664E-46BB-9E0C-5086D84C0D67}"/>
              </a:ext>
            </a:extLst>
          </p:cNvPr>
          <p:cNvGrpSpPr/>
          <p:nvPr/>
        </p:nvGrpSpPr>
        <p:grpSpPr>
          <a:xfrm>
            <a:off x="3137978" y="4753566"/>
            <a:ext cx="684525" cy="663867"/>
            <a:chOff x="2233480" y="2888810"/>
            <a:chExt cx="461665" cy="461665"/>
          </a:xfrm>
        </p:grpSpPr>
        <p:sp>
          <p:nvSpPr>
            <p:cNvPr id="45" name="شكل بيضاوي 44">
              <a:extLst>
                <a:ext uri="{FF2B5EF4-FFF2-40B4-BE49-F238E27FC236}">
                  <a16:creationId xmlns:a16="http://schemas.microsoft.com/office/drawing/2014/main" id="{B930C43E-E8D2-402A-9516-7A20489F14D8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رسم 18">
              <a:extLst>
                <a:ext uri="{FF2B5EF4-FFF2-40B4-BE49-F238E27FC236}">
                  <a16:creationId xmlns:a16="http://schemas.microsoft.com/office/drawing/2014/main" id="{7A941687-9C07-4B44-B2FE-72A4546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B50BBAF6-24FA-48DE-A6C4-248FDFA88ECD}"/>
              </a:ext>
            </a:extLst>
          </p:cNvPr>
          <p:cNvGrpSpPr/>
          <p:nvPr/>
        </p:nvGrpSpPr>
        <p:grpSpPr>
          <a:xfrm>
            <a:off x="3166606" y="1540898"/>
            <a:ext cx="663867" cy="663867"/>
            <a:chOff x="5768093" y="2381323"/>
            <a:chExt cx="461665" cy="461665"/>
          </a:xfrm>
        </p:grpSpPr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839E121A-1615-49FD-B005-631C36D11909}"/>
                </a:ext>
              </a:extLst>
            </p:cNvPr>
            <p:cNvSpPr/>
            <p:nvPr/>
          </p:nvSpPr>
          <p:spPr>
            <a:xfrm>
              <a:off x="5768093" y="2381323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رسم 42">
              <a:extLst>
                <a:ext uri="{FF2B5EF4-FFF2-40B4-BE49-F238E27FC236}">
                  <a16:creationId xmlns:a16="http://schemas.microsoft.com/office/drawing/2014/main" id="{433E9487-60F6-4705-A572-4A48579E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8113" y="2451343"/>
              <a:ext cx="321625" cy="321625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20021859">
            <a:off x="-2874644" y="2112626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!!Intro">
            <a:extLst>
              <a:ext uri="{FF2B5EF4-FFF2-40B4-BE49-F238E27FC236}">
                <a16:creationId xmlns:a16="http://schemas.microsoft.com/office/drawing/2014/main" id="{9CAEB34A-9921-4466-8B22-4C81A4C85440}"/>
              </a:ext>
            </a:extLst>
          </p:cNvPr>
          <p:cNvSpPr txBox="1"/>
          <p:nvPr/>
        </p:nvSpPr>
        <p:spPr>
          <a:xfrm>
            <a:off x="584743" y="4545050"/>
            <a:ext cx="3375462" cy="707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grpSp>
        <p:nvGrpSpPr>
          <p:cNvPr id="21" name="مجموعة 20" hidden="1">
            <a:extLst>
              <a:ext uri="{FF2B5EF4-FFF2-40B4-BE49-F238E27FC236}">
                <a16:creationId xmlns:a16="http://schemas.microsoft.com/office/drawing/2014/main" id="{C40A8CEC-0B69-4285-8C33-A0A08D0342C0}"/>
              </a:ext>
            </a:extLst>
          </p:cNvPr>
          <p:cNvGrpSpPr/>
          <p:nvPr/>
        </p:nvGrpSpPr>
        <p:grpSpPr>
          <a:xfrm>
            <a:off x="2297815" y="2030743"/>
            <a:ext cx="2781517" cy="2835593"/>
            <a:chOff x="4125008" y="1640154"/>
            <a:chExt cx="3309789" cy="3374135"/>
          </a:xfrm>
        </p:grpSpPr>
        <p:grpSp>
          <p:nvGrpSpPr>
            <p:cNvPr id="22" name="مجموعة 21">
              <a:extLst>
                <a:ext uri="{FF2B5EF4-FFF2-40B4-BE49-F238E27FC236}">
                  <a16:creationId xmlns:a16="http://schemas.microsoft.com/office/drawing/2014/main" id="{DEE617E1-3F21-473D-A837-CA29FB2858A8}"/>
                </a:ext>
              </a:extLst>
            </p:cNvPr>
            <p:cNvGrpSpPr/>
            <p:nvPr/>
          </p:nvGrpSpPr>
          <p:grpSpPr>
            <a:xfrm rot="19262484">
              <a:off x="4125008" y="1640154"/>
              <a:ext cx="3309789" cy="3374135"/>
              <a:chOff x="-1755285" y="1631235"/>
              <a:chExt cx="3309789" cy="337413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شكل بيضاوي 24">
                <a:extLst>
                  <a:ext uri="{FF2B5EF4-FFF2-40B4-BE49-F238E27FC236}">
                    <a16:creationId xmlns:a16="http://schemas.microsoft.com/office/drawing/2014/main" id="{76CD098A-5E87-4A32-8D55-7C17619B02C0}"/>
                  </a:ext>
                </a:extLst>
              </p:cNvPr>
              <p:cNvSpPr/>
              <p:nvPr/>
            </p:nvSpPr>
            <p:spPr>
              <a:xfrm>
                <a:off x="-1755285" y="1695581"/>
                <a:ext cx="3309789" cy="33097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6" name="مثلث متساوي الساقين 7">
                <a:extLst>
                  <a:ext uri="{FF2B5EF4-FFF2-40B4-BE49-F238E27FC236}">
                    <a16:creationId xmlns:a16="http://schemas.microsoft.com/office/drawing/2014/main" id="{7625855B-5A21-4EC1-A222-E2AF18071D17}"/>
                  </a:ext>
                </a:extLst>
              </p:cNvPr>
              <p:cNvSpPr/>
              <p:nvPr/>
            </p:nvSpPr>
            <p:spPr>
              <a:xfrm rot="2279099">
                <a:off x="781284" y="1631235"/>
                <a:ext cx="471165" cy="494741"/>
              </a:xfrm>
              <a:custGeom>
                <a:avLst/>
                <a:gdLst>
                  <a:gd name="connsiteX0" fmla="*/ 0 w 122832"/>
                  <a:gd name="connsiteY0" fmla="*/ 139534 h 139534"/>
                  <a:gd name="connsiteX1" fmla="*/ 61416 w 122832"/>
                  <a:gd name="connsiteY1" fmla="*/ 0 h 139534"/>
                  <a:gd name="connsiteX2" fmla="*/ 122832 w 122832"/>
                  <a:gd name="connsiteY2" fmla="*/ 139534 h 139534"/>
                  <a:gd name="connsiteX3" fmla="*/ 0 w 122832"/>
                  <a:gd name="connsiteY3" fmla="*/ 139534 h 139534"/>
                  <a:gd name="connsiteX0" fmla="*/ 0 w 129182"/>
                  <a:gd name="connsiteY0" fmla="*/ 147472 h 147472"/>
                  <a:gd name="connsiteX1" fmla="*/ 67766 w 129182"/>
                  <a:gd name="connsiteY1" fmla="*/ 0 h 147472"/>
                  <a:gd name="connsiteX2" fmla="*/ 129182 w 129182"/>
                  <a:gd name="connsiteY2" fmla="*/ 139534 h 147472"/>
                  <a:gd name="connsiteX3" fmla="*/ 0 w 129182"/>
                  <a:gd name="connsiteY3" fmla="*/ 147472 h 147472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43468"/>
                  <a:gd name="connsiteY0" fmla="*/ 150647 h 150701"/>
                  <a:gd name="connsiteX1" fmla="*/ 74114 w 143468"/>
                  <a:gd name="connsiteY1" fmla="*/ 0 h 150701"/>
                  <a:gd name="connsiteX2" fmla="*/ 143468 w 143468"/>
                  <a:gd name="connsiteY2" fmla="*/ 150647 h 150701"/>
                  <a:gd name="connsiteX3" fmla="*/ 0 w 143468"/>
                  <a:gd name="connsiteY3" fmla="*/ 150647 h 150701"/>
                  <a:gd name="connsiteX0" fmla="*/ 0 w 143468"/>
                  <a:gd name="connsiteY0" fmla="*/ 150647 h 150647"/>
                  <a:gd name="connsiteX1" fmla="*/ 74114 w 143468"/>
                  <a:gd name="connsiteY1" fmla="*/ 0 h 150647"/>
                  <a:gd name="connsiteX2" fmla="*/ 143468 w 143468"/>
                  <a:gd name="connsiteY2" fmla="*/ 150647 h 150647"/>
                  <a:gd name="connsiteX3" fmla="*/ 0 w 143468"/>
                  <a:gd name="connsiteY3" fmla="*/ 150647 h 15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468" h="150647">
                    <a:moveTo>
                      <a:pt x="0" y="150647"/>
                    </a:moveTo>
                    <a:lnTo>
                      <a:pt x="74114" y="0"/>
                    </a:lnTo>
                    <a:lnTo>
                      <a:pt x="143468" y="150647"/>
                    </a:lnTo>
                    <a:cubicBezTo>
                      <a:pt x="85064" y="136889"/>
                      <a:pt x="59998" y="135830"/>
                      <a:pt x="0" y="1506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AB0CE86B-71CD-4BC5-974B-A0E636E10BF4}"/>
                </a:ext>
              </a:extLst>
            </p:cNvPr>
            <p:cNvSpPr/>
            <p:nvPr/>
          </p:nvSpPr>
          <p:spPr>
            <a:xfrm rot="411421">
              <a:off x="4255977" y="1801076"/>
              <a:ext cx="3098798" cy="3098796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4557A08C-9894-4AFB-8DDC-6C31F5F5E9F7}"/>
                </a:ext>
              </a:extLst>
            </p:cNvPr>
            <p:cNvSpPr txBox="1"/>
            <p:nvPr/>
          </p:nvSpPr>
          <p:spPr>
            <a:xfrm>
              <a:off x="4804925" y="3112423"/>
              <a:ext cx="1877069" cy="4761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Introduction</a:t>
              </a:r>
            </a:p>
          </p:txBody>
        </p:sp>
      </p:grpSp>
      <p:grpSp>
        <p:nvGrpSpPr>
          <p:cNvPr id="27" name="Time" hidden="1">
            <a:extLst>
              <a:ext uri="{FF2B5EF4-FFF2-40B4-BE49-F238E27FC236}">
                <a16:creationId xmlns:a16="http://schemas.microsoft.com/office/drawing/2014/main" id="{3BB8B68B-2381-4340-81D5-1CE366E8852C}"/>
              </a:ext>
            </a:extLst>
          </p:cNvPr>
          <p:cNvGrpSpPr/>
          <p:nvPr/>
        </p:nvGrpSpPr>
        <p:grpSpPr>
          <a:xfrm>
            <a:off x="3427114" y="1148228"/>
            <a:ext cx="461665" cy="461665"/>
            <a:chOff x="1276747" y="1252256"/>
            <a:chExt cx="461665" cy="461665"/>
          </a:xfrm>
        </p:grpSpPr>
        <p:sp>
          <p:nvSpPr>
            <p:cNvPr id="28" name="شكل بيضاوي 27">
              <a:extLst>
                <a:ext uri="{FF2B5EF4-FFF2-40B4-BE49-F238E27FC236}">
                  <a16:creationId xmlns:a16="http://schemas.microsoft.com/office/drawing/2014/main" id="{C9327C9C-E0A7-4DFB-9CF8-1132973BCC0C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رسم 28">
              <a:extLst>
                <a:ext uri="{FF2B5EF4-FFF2-40B4-BE49-F238E27FC236}">
                  <a16:creationId xmlns:a16="http://schemas.microsoft.com/office/drawing/2014/main" id="{6D2911C3-0F54-4879-8C52-7236C857E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30" name="Time" hidden="1">
            <a:extLst>
              <a:ext uri="{FF2B5EF4-FFF2-40B4-BE49-F238E27FC236}">
                <a16:creationId xmlns:a16="http://schemas.microsoft.com/office/drawing/2014/main" id="{9FDD6071-DB4C-4BC3-8598-5C972B699A7F}"/>
              </a:ext>
            </a:extLst>
          </p:cNvPr>
          <p:cNvGrpSpPr/>
          <p:nvPr/>
        </p:nvGrpSpPr>
        <p:grpSpPr>
          <a:xfrm>
            <a:off x="3498540" y="5257810"/>
            <a:ext cx="461665" cy="461665"/>
            <a:chOff x="1276747" y="1252256"/>
            <a:chExt cx="461665" cy="461665"/>
          </a:xfrm>
        </p:grpSpPr>
        <p:sp>
          <p:nvSpPr>
            <p:cNvPr id="31" name="شكل بيضاوي 30">
              <a:extLst>
                <a:ext uri="{FF2B5EF4-FFF2-40B4-BE49-F238E27FC236}">
                  <a16:creationId xmlns:a16="http://schemas.microsoft.com/office/drawing/2014/main" id="{331578A8-7131-4CC9-B7A6-CDB460FBEC98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رسم 31">
              <a:extLst>
                <a:ext uri="{FF2B5EF4-FFF2-40B4-BE49-F238E27FC236}">
                  <a16:creationId xmlns:a16="http://schemas.microsoft.com/office/drawing/2014/main" id="{950A964D-C188-4180-9894-CF24FCB7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sp>
        <p:nvSpPr>
          <p:cNvPr id="39" name="!!Goals">
            <a:extLst>
              <a:ext uri="{FF2B5EF4-FFF2-40B4-BE49-F238E27FC236}">
                <a16:creationId xmlns:a16="http://schemas.microsoft.com/office/drawing/2014/main" id="{763B14B1-0A09-47FC-BAD0-79D73D925998}"/>
              </a:ext>
            </a:extLst>
          </p:cNvPr>
          <p:cNvSpPr txBox="1"/>
          <p:nvPr/>
        </p:nvSpPr>
        <p:spPr>
          <a:xfrm>
            <a:off x="1314937" y="5906486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AC9AC642-30C6-4A00-80C1-C0ADA4DF901E}"/>
              </a:ext>
            </a:extLst>
          </p:cNvPr>
          <p:cNvSpPr txBox="1"/>
          <p:nvPr/>
        </p:nvSpPr>
        <p:spPr>
          <a:xfrm>
            <a:off x="3723173" y="1559824"/>
            <a:ext cx="734388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It’s a web-application that allows to transfer students        	from/to the school by using modern technology.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5E844AC7-7BEC-4003-B56E-919C650F61ED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7109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afety">
            <a:extLst>
              <a:ext uri="{FF2B5EF4-FFF2-40B4-BE49-F238E27FC236}">
                <a16:creationId xmlns:a16="http://schemas.microsoft.com/office/drawing/2014/main" id="{F0F80D7D-963F-421C-B287-1FA369CD55F1}"/>
              </a:ext>
            </a:extLst>
          </p:cNvPr>
          <p:cNvGrpSpPr/>
          <p:nvPr/>
        </p:nvGrpSpPr>
        <p:grpSpPr>
          <a:xfrm>
            <a:off x="2816373" y="5914268"/>
            <a:ext cx="663868" cy="643833"/>
            <a:chOff x="2091779" y="3989708"/>
            <a:chExt cx="461665" cy="461665"/>
          </a:xfrm>
        </p:grpSpPr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653EB24C-112E-4109-9E01-DC1A2385B02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رسم 49">
              <a:extLst>
                <a:ext uri="{FF2B5EF4-FFF2-40B4-BE49-F238E27FC236}">
                  <a16:creationId xmlns:a16="http://schemas.microsoft.com/office/drawing/2014/main" id="{28D8A493-3DC7-48EB-97F0-A48F95A0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2" name="Time">
            <a:extLst>
              <a:ext uri="{FF2B5EF4-FFF2-40B4-BE49-F238E27FC236}">
                <a16:creationId xmlns:a16="http://schemas.microsoft.com/office/drawing/2014/main" id="{4022C8DB-E453-44B2-8D21-DD337B3DD068}"/>
              </a:ext>
            </a:extLst>
          </p:cNvPr>
          <p:cNvGrpSpPr/>
          <p:nvPr/>
        </p:nvGrpSpPr>
        <p:grpSpPr>
          <a:xfrm>
            <a:off x="2152506" y="3007686"/>
            <a:ext cx="663867" cy="643833"/>
            <a:chOff x="1276747" y="1252256"/>
            <a:chExt cx="461665" cy="461665"/>
          </a:xfrm>
        </p:grpSpPr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229DDDD3-4051-4C6A-9B7D-68A30928D9F4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رسم 14">
              <a:extLst>
                <a:ext uri="{FF2B5EF4-FFF2-40B4-BE49-F238E27FC236}">
                  <a16:creationId xmlns:a16="http://schemas.microsoft.com/office/drawing/2014/main" id="{0F3390A3-AD45-4B0F-B219-B6D12CBF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3" name="Social">
            <a:extLst>
              <a:ext uri="{FF2B5EF4-FFF2-40B4-BE49-F238E27FC236}">
                <a16:creationId xmlns:a16="http://schemas.microsoft.com/office/drawing/2014/main" id="{FE86B69D-DFA0-440C-8AA3-203B1AB29750}"/>
              </a:ext>
            </a:extLst>
          </p:cNvPr>
          <p:cNvGrpSpPr/>
          <p:nvPr/>
        </p:nvGrpSpPr>
        <p:grpSpPr>
          <a:xfrm>
            <a:off x="2924002" y="3794179"/>
            <a:ext cx="684525" cy="663867"/>
            <a:chOff x="1860947" y="1921871"/>
            <a:chExt cx="461665" cy="461665"/>
          </a:xfrm>
        </p:grpSpPr>
        <p:sp>
          <p:nvSpPr>
            <p:cNvPr id="44" name="شكل بيضاوي 43">
              <a:extLst>
                <a:ext uri="{FF2B5EF4-FFF2-40B4-BE49-F238E27FC236}">
                  <a16:creationId xmlns:a16="http://schemas.microsoft.com/office/drawing/2014/main" id="{B0013301-5504-4035-A886-C86DE299FE44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رسم 16">
              <a:extLst>
                <a:ext uri="{FF2B5EF4-FFF2-40B4-BE49-F238E27FC236}">
                  <a16:creationId xmlns:a16="http://schemas.microsoft.com/office/drawing/2014/main" id="{8BBC39AA-BE8D-4958-A4EA-BA076C09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" name="Traffic">
            <a:extLst>
              <a:ext uri="{FF2B5EF4-FFF2-40B4-BE49-F238E27FC236}">
                <a16:creationId xmlns:a16="http://schemas.microsoft.com/office/drawing/2014/main" id="{30DA02C9-664E-46BB-9E0C-5086D84C0D67}"/>
              </a:ext>
            </a:extLst>
          </p:cNvPr>
          <p:cNvGrpSpPr/>
          <p:nvPr/>
        </p:nvGrpSpPr>
        <p:grpSpPr>
          <a:xfrm>
            <a:off x="3137978" y="4753566"/>
            <a:ext cx="684525" cy="663867"/>
            <a:chOff x="2233480" y="2888810"/>
            <a:chExt cx="461665" cy="461665"/>
          </a:xfrm>
        </p:grpSpPr>
        <p:sp>
          <p:nvSpPr>
            <p:cNvPr id="45" name="شكل بيضاوي 44">
              <a:extLst>
                <a:ext uri="{FF2B5EF4-FFF2-40B4-BE49-F238E27FC236}">
                  <a16:creationId xmlns:a16="http://schemas.microsoft.com/office/drawing/2014/main" id="{B930C43E-E8D2-402A-9516-7A20489F14D8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رسم 18">
              <a:extLst>
                <a:ext uri="{FF2B5EF4-FFF2-40B4-BE49-F238E27FC236}">
                  <a16:creationId xmlns:a16="http://schemas.microsoft.com/office/drawing/2014/main" id="{7A941687-9C07-4B44-B2FE-72A4546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B50BBAF6-24FA-48DE-A6C4-248FDFA88ECD}"/>
              </a:ext>
            </a:extLst>
          </p:cNvPr>
          <p:cNvGrpSpPr/>
          <p:nvPr/>
        </p:nvGrpSpPr>
        <p:grpSpPr>
          <a:xfrm>
            <a:off x="3166606" y="1540898"/>
            <a:ext cx="663867" cy="663867"/>
            <a:chOff x="5768093" y="2381323"/>
            <a:chExt cx="461665" cy="461665"/>
          </a:xfrm>
        </p:grpSpPr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839E121A-1615-49FD-B005-631C36D11909}"/>
                </a:ext>
              </a:extLst>
            </p:cNvPr>
            <p:cNvSpPr/>
            <p:nvPr/>
          </p:nvSpPr>
          <p:spPr>
            <a:xfrm>
              <a:off x="5768093" y="2381323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رسم 42">
              <a:extLst>
                <a:ext uri="{FF2B5EF4-FFF2-40B4-BE49-F238E27FC236}">
                  <a16:creationId xmlns:a16="http://schemas.microsoft.com/office/drawing/2014/main" id="{433E9487-60F6-4705-A572-4A48579E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8113" y="2451343"/>
              <a:ext cx="321625" cy="321625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20021859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!!Intro">
            <a:extLst>
              <a:ext uri="{FF2B5EF4-FFF2-40B4-BE49-F238E27FC236}">
                <a16:creationId xmlns:a16="http://schemas.microsoft.com/office/drawing/2014/main" id="{9CAEB34A-9921-4466-8B22-4C81A4C85440}"/>
              </a:ext>
            </a:extLst>
          </p:cNvPr>
          <p:cNvSpPr txBox="1"/>
          <p:nvPr/>
        </p:nvSpPr>
        <p:spPr>
          <a:xfrm>
            <a:off x="584743" y="4545050"/>
            <a:ext cx="3375462" cy="707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grpSp>
        <p:nvGrpSpPr>
          <p:cNvPr id="21" name="مجموعة 20" hidden="1">
            <a:extLst>
              <a:ext uri="{FF2B5EF4-FFF2-40B4-BE49-F238E27FC236}">
                <a16:creationId xmlns:a16="http://schemas.microsoft.com/office/drawing/2014/main" id="{C40A8CEC-0B69-4285-8C33-A0A08D0342C0}"/>
              </a:ext>
            </a:extLst>
          </p:cNvPr>
          <p:cNvGrpSpPr/>
          <p:nvPr/>
        </p:nvGrpSpPr>
        <p:grpSpPr>
          <a:xfrm>
            <a:off x="2297815" y="2030743"/>
            <a:ext cx="2781517" cy="2835593"/>
            <a:chOff x="4125008" y="1640154"/>
            <a:chExt cx="3309789" cy="3374135"/>
          </a:xfrm>
        </p:grpSpPr>
        <p:grpSp>
          <p:nvGrpSpPr>
            <p:cNvPr id="22" name="مجموعة 21">
              <a:extLst>
                <a:ext uri="{FF2B5EF4-FFF2-40B4-BE49-F238E27FC236}">
                  <a16:creationId xmlns:a16="http://schemas.microsoft.com/office/drawing/2014/main" id="{DEE617E1-3F21-473D-A837-CA29FB2858A8}"/>
                </a:ext>
              </a:extLst>
            </p:cNvPr>
            <p:cNvGrpSpPr/>
            <p:nvPr/>
          </p:nvGrpSpPr>
          <p:grpSpPr>
            <a:xfrm rot="19262484">
              <a:off x="4125008" y="1640154"/>
              <a:ext cx="3309789" cy="3374135"/>
              <a:chOff x="-1755285" y="1631235"/>
              <a:chExt cx="3309789" cy="337413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شكل بيضاوي 24">
                <a:extLst>
                  <a:ext uri="{FF2B5EF4-FFF2-40B4-BE49-F238E27FC236}">
                    <a16:creationId xmlns:a16="http://schemas.microsoft.com/office/drawing/2014/main" id="{76CD098A-5E87-4A32-8D55-7C17619B02C0}"/>
                  </a:ext>
                </a:extLst>
              </p:cNvPr>
              <p:cNvSpPr/>
              <p:nvPr/>
            </p:nvSpPr>
            <p:spPr>
              <a:xfrm>
                <a:off x="-1755285" y="1695581"/>
                <a:ext cx="3309789" cy="33097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6" name="مثلث متساوي الساقين 7">
                <a:extLst>
                  <a:ext uri="{FF2B5EF4-FFF2-40B4-BE49-F238E27FC236}">
                    <a16:creationId xmlns:a16="http://schemas.microsoft.com/office/drawing/2014/main" id="{7625855B-5A21-4EC1-A222-E2AF18071D17}"/>
                  </a:ext>
                </a:extLst>
              </p:cNvPr>
              <p:cNvSpPr/>
              <p:nvPr/>
            </p:nvSpPr>
            <p:spPr>
              <a:xfrm rot="2279099">
                <a:off x="781284" y="1631235"/>
                <a:ext cx="471165" cy="494741"/>
              </a:xfrm>
              <a:custGeom>
                <a:avLst/>
                <a:gdLst>
                  <a:gd name="connsiteX0" fmla="*/ 0 w 122832"/>
                  <a:gd name="connsiteY0" fmla="*/ 139534 h 139534"/>
                  <a:gd name="connsiteX1" fmla="*/ 61416 w 122832"/>
                  <a:gd name="connsiteY1" fmla="*/ 0 h 139534"/>
                  <a:gd name="connsiteX2" fmla="*/ 122832 w 122832"/>
                  <a:gd name="connsiteY2" fmla="*/ 139534 h 139534"/>
                  <a:gd name="connsiteX3" fmla="*/ 0 w 122832"/>
                  <a:gd name="connsiteY3" fmla="*/ 139534 h 139534"/>
                  <a:gd name="connsiteX0" fmla="*/ 0 w 129182"/>
                  <a:gd name="connsiteY0" fmla="*/ 147472 h 147472"/>
                  <a:gd name="connsiteX1" fmla="*/ 67766 w 129182"/>
                  <a:gd name="connsiteY1" fmla="*/ 0 h 147472"/>
                  <a:gd name="connsiteX2" fmla="*/ 129182 w 129182"/>
                  <a:gd name="connsiteY2" fmla="*/ 139534 h 147472"/>
                  <a:gd name="connsiteX3" fmla="*/ 0 w 129182"/>
                  <a:gd name="connsiteY3" fmla="*/ 147472 h 147472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43468"/>
                  <a:gd name="connsiteY0" fmla="*/ 150647 h 150701"/>
                  <a:gd name="connsiteX1" fmla="*/ 74114 w 143468"/>
                  <a:gd name="connsiteY1" fmla="*/ 0 h 150701"/>
                  <a:gd name="connsiteX2" fmla="*/ 143468 w 143468"/>
                  <a:gd name="connsiteY2" fmla="*/ 150647 h 150701"/>
                  <a:gd name="connsiteX3" fmla="*/ 0 w 143468"/>
                  <a:gd name="connsiteY3" fmla="*/ 150647 h 150701"/>
                  <a:gd name="connsiteX0" fmla="*/ 0 w 143468"/>
                  <a:gd name="connsiteY0" fmla="*/ 150647 h 150647"/>
                  <a:gd name="connsiteX1" fmla="*/ 74114 w 143468"/>
                  <a:gd name="connsiteY1" fmla="*/ 0 h 150647"/>
                  <a:gd name="connsiteX2" fmla="*/ 143468 w 143468"/>
                  <a:gd name="connsiteY2" fmla="*/ 150647 h 150647"/>
                  <a:gd name="connsiteX3" fmla="*/ 0 w 143468"/>
                  <a:gd name="connsiteY3" fmla="*/ 150647 h 15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468" h="150647">
                    <a:moveTo>
                      <a:pt x="0" y="150647"/>
                    </a:moveTo>
                    <a:lnTo>
                      <a:pt x="74114" y="0"/>
                    </a:lnTo>
                    <a:lnTo>
                      <a:pt x="143468" y="150647"/>
                    </a:lnTo>
                    <a:cubicBezTo>
                      <a:pt x="85064" y="136889"/>
                      <a:pt x="59998" y="135830"/>
                      <a:pt x="0" y="1506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AB0CE86B-71CD-4BC5-974B-A0E636E10BF4}"/>
                </a:ext>
              </a:extLst>
            </p:cNvPr>
            <p:cNvSpPr/>
            <p:nvPr/>
          </p:nvSpPr>
          <p:spPr>
            <a:xfrm rot="411421">
              <a:off x="4255977" y="1801076"/>
              <a:ext cx="3098798" cy="3098796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4557A08C-9894-4AFB-8DDC-6C31F5F5E9F7}"/>
                </a:ext>
              </a:extLst>
            </p:cNvPr>
            <p:cNvSpPr txBox="1"/>
            <p:nvPr/>
          </p:nvSpPr>
          <p:spPr>
            <a:xfrm>
              <a:off x="4804925" y="3112423"/>
              <a:ext cx="1877069" cy="4761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Introduction</a:t>
              </a:r>
            </a:p>
          </p:txBody>
        </p:sp>
      </p:grpSp>
      <p:grpSp>
        <p:nvGrpSpPr>
          <p:cNvPr id="27" name="Time" hidden="1">
            <a:extLst>
              <a:ext uri="{FF2B5EF4-FFF2-40B4-BE49-F238E27FC236}">
                <a16:creationId xmlns:a16="http://schemas.microsoft.com/office/drawing/2014/main" id="{3BB8B68B-2381-4340-81D5-1CE366E8852C}"/>
              </a:ext>
            </a:extLst>
          </p:cNvPr>
          <p:cNvGrpSpPr/>
          <p:nvPr/>
        </p:nvGrpSpPr>
        <p:grpSpPr>
          <a:xfrm>
            <a:off x="3427114" y="1148228"/>
            <a:ext cx="461665" cy="461665"/>
            <a:chOff x="1276747" y="1252256"/>
            <a:chExt cx="461665" cy="461665"/>
          </a:xfrm>
        </p:grpSpPr>
        <p:sp>
          <p:nvSpPr>
            <p:cNvPr id="28" name="شكل بيضاوي 27">
              <a:extLst>
                <a:ext uri="{FF2B5EF4-FFF2-40B4-BE49-F238E27FC236}">
                  <a16:creationId xmlns:a16="http://schemas.microsoft.com/office/drawing/2014/main" id="{C9327C9C-E0A7-4DFB-9CF8-1132973BCC0C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رسم 28">
              <a:extLst>
                <a:ext uri="{FF2B5EF4-FFF2-40B4-BE49-F238E27FC236}">
                  <a16:creationId xmlns:a16="http://schemas.microsoft.com/office/drawing/2014/main" id="{6D2911C3-0F54-4879-8C52-7236C857E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30" name="Time" hidden="1">
            <a:extLst>
              <a:ext uri="{FF2B5EF4-FFF2-40B4-BE49-F238E27FC236}">
                <a16:creationId xmlns:a16="http://schemas.microsoft.com/office/drawing/2014/main" id="{9FDD6071-DB4C-4BC3-8598-5C972B699A7F}"/>
              </a:ext>
            </a:extLst>
          </p:cNvPr>
          <p:cNvGrpSpPr/>
          <p:nvPr/>
        </p:nvGrpSpPr>
        <p:grpSpPr>
          <a:xfrm>
            <a:off x="3498540" y="5257810"/>
            <a:ext cx="461665" cy="461665"/>
            <a:chOff x="1276747" y="1252256"/>
            <a:chExt cx="461665" cy="461665"/>
          </a:xfrm>
        </p:grpSpPr>
        <p:sp>
          <p:nvSpPr>
            <p:cNvPr id="31" name="شكل بيضاوي 30">
              <a:extLst>
                <a:ext uri="{FF2B5EF4-FFF2-40B4-BE49-F238E27FC236}">
                  <a16:creationId xmlns:a16="http://schemas.microsoft.com/office/drawing/2014/main" id="{331578A8-7131-4CC9-B7A6-CDB460FBEC98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رسم 31">
              <a:extLst>
                <a:ext uri="{FF2B5EF4-FFF2-40B4-BE49-F238E27FC236}">
                  <a16:creationId xmlns:a16="http://schemas.microsoft.com/office/drawing/2014/main" id="{950A964D-C188-4180-9894-CF24FCB7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sp>
        <p:nvSpPr>
          <p:cNvPr id="39" name="!!Goals">
            <a:extLst>
              <a:ext uri="{FF2B5EF4-FFF2-40B4-BE49-F238E27FC236}">
                <a16:creationId xmlns:a16="http://schemas.microsoft.com/office/drawing/2014/main" id="{763B14B1-0A09-47FC-BAD0-79D73D925998}"/>
              </a:ext>
            </a:extLst>
          </p:cNvPr>
          <p:cNvSpPr txBox="1"/>
          <p:nvPr/>
        </p:nvSpPr>
        <p:spPr>
          <a:xfrm>
            <a:off x="1314937" y="5906486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AC9AC642-30C6-4A00-80C1-C0ADA4DF901E}"/>
              </a:ext>
            </a:extLst>
          </p:cNvPr>
          <p:cNvSpPr txBox="1"/>
          <p:nvPr/>
        </p:nvSpPr>
        <p:spPr>
          <a:xfrm>
            <a:off x="3723173" y="1559824"/>
            <a:ext cx="734388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It’s a web-application that allows to transfer students        	from/to the school by using modern technology.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ECB5614B-100A-4429-8B10-48FF51497841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785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afety">
            <a:extLst>
              <a:ext uri="{FF2B5EF4-FFF2-40B4-BE49-F238E27FC236}">
                <a16:creationId xmlns:a16="http://schemas.microsoft.com/office/drawing/2014/main" id="{425B6A65-C266-4546-8AFA-2BC7C467BADA}"/>
              </a:ext>
            </a:extLst>
          </p:cNvPr>
          <p:cNvGrpSpPr/>
          <p:nvPr/>
        </p:nvGrpSpPr>
        <p:grpSpPr>
          <a:xfrm>
            <a:off x="5266953" y="4662917"/>
            <a:ext cx="663868" cy="643833"/>
            <a:chOff x="2091779" y="3989708"/>
            <a:chExt cx="461665" cy="461665"/>
          </a:xfrm>
        </p:grpSpPr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AF6621E0-6635-4075-941F-85916F1EBD1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رسم 39">
              <a:extLst>
                <a:ext uri="{FF2B5EF4-FFF2-40B4-BE49-F238E27FC236}">
                  <a16:creationId xmlns:a16="http://schemas.microsoft.com/office/drawing/2014/main" id="{54A3E2E4-32E8-4721-B5A0-538395C7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42" name="Time">
            <a:extLst>
              <a:ext uri="{FF2B5EF4-FFF2-40B4-BE49-F238E27FC236}">
                <a16:creationId xmlns:a16="http://schemas.microsoft.com/office/drawing/2014/main" id="{003F0C90-BDDE-4CE9-8FC5-CA669C97409C}"/>
              </a:ext>
            </a:extLst>
          </p:cNvPr>
          <p:cNvGrpSpPr/>
          <p:nvPr/>
        </p:nvGrpSpPr>
        <p:grpSpPr>
          <a:xfrm>
            <a:off x="3124031" y="1551464"/>
            <a:ext cx="663867" cy="643833"/>
            <a:chOff x="1276747" y="1252256"/>
            <a:chExt cx="461665" cy="461665"/>
          </a:xfrm>
        </p:grpSpPr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F6D0F44A-1D78-456A-8629-F4F6B4F60A7B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رسم 48">
              <a:extLst>
                <a:ext uri="{FF2B5EF4-FFF2-40B4-BE49-F238E27FC236}">
                  <a16:creationId xmlns:a16="http://schemas.microsoft.com/office/drawing/2014/main" id="{58704413-02D4-4FA5-BDC0-39A33E5E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51" name="Social">
            <a:extLst>
              <a:ext uri="{FF2B5EF4-FFF2-40B4-BE49-F238E27FC236}">
                <a16:creationId xmlns:a16="http://schemas.microsoft.com/office/drawing/2014/main" id="{809A8568-16D4-4AF8-A7BA-2BEF5CDEA987}"/>
              </a:ext>
            </a:extLst>
          </p:cNvPr>
          <p:cNvGrpSpPr/>
          <p:nvPr/>
        </p:nvGrpSpPr>
        <p:grpSpPr>
          <a:xfrm>
            <a:off x="4310754" y="2323053"/>
            <a:ext cx="684525" cy="663867"/>
            <a:chOff x="1860947" y="1921871"/>
            <a:chExt cx="461665" cy="461665"/>
          </a:xfrm>
        </p:grpSpPr>
        <p:sp>
          <p:nvSpPr>
            <p:cNvPr id="52" name="شكل بيضاوي 51">
              <a:extLst>
                <a:ext uri="{FF2B5EF4-FFF2-40B4-BE49-F238E27FC236}">
                  <a16:creationId xmlns:a16="http://schemas.microsoft.com/office/drawing/2014/main" id="{99050374-CD27-407F-84F2-105220470672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رسم 52">
              <a:extLst>
                <a:ext uri="{FF2B5EF4-FFF2-40B4-BE49-F238E27FC236}">
                  <a16:creationId xmlns:a16="http://schemas.microsoft.com/office/drawing/2014/main" id="{423A5B50-CB1C-4DDB-922F-DE05F18D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4" name="Traffic">
            <a:extLst>
              <a:ext uri="{FF2B5EF4-FFF2-40B4-BE49-F238E27FC236}">
                <a16:creationId xmlns:a16="http://schemas.microsoft.com/office/drawing/2014/main" id="{EEB660EC-5F07-45A8-84D1-224CAFA989E3}"/>
              </a:ext>
            </a:extLst>
          </p:cNvPr>
          <p:cNvGrpSpPr/>
          <p:nvPr/>
        </p:nvGrpSpPr>
        <p:grpSpPr>
          <a:xfrm>
            <a:off x="5025879" y="3431774"/>
            <a:ext cx="684525" cy="663867"/>
            <a:chOff x="2233480" y="2888810"/>
            <a:chExt cx="461665" cy="461665"/>
          </a:xfrm>
        </p:grpSpPr>
        <p:sp>
          <p:nvSpPr>
            <p:cNvPr id="55" name="شكل بيضاوي 54">
              <a:extLst>
                <a:ext uri="{FF2B5EF4-FFF2-40B4-BE49-F238E27FC236}">
                  <a16:creationId xmlns:a16="http://schemas.microsoft.com/office/drawing/2014/main" id="{F68000D8-38B5-46DF-B142-00E48DBDA8FE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رسم 55">
              <a:extLst>
                <a:ext uri="{FF2B5EF4-FFF2-40B4-BE49-F238E27FC236}">
                  <a16:creationId xmlns:a16="http://schemas.microsoft.com/office/drawing/2014/main" id="{EAC1A2CB-5B2E-42D9-9B49-AA39C30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B50BBAF6-24FA-48DE-A6C4-248FDFA88ECD}"/>
              </a:ext>
            </a:extLst>
          </p:cNvPr>
          <p:cNvGrpSpPr/>
          <p:nvPr/>
        </p:nvGrpSpPr>
        <p:grpSpPr>
          <a:xfrm>
            <a:off x="1901605" y="3173823"/>
            <a:ext cx="663867" cy="663867"/>
            <a:chOff x="5768093" y="2381323"/>
            <a:chExt cx="461665" cy="461665"/>
          </a:xfrm>
        </p:grpSpPr>
        <p:sp>
          <p:nvSpPr>
            <p:cNvPr id="41" name="شكل بيضاوي 40">
              <a:extLst>
                <a:ext uri="{FF2B5EF4-FFF2-40B4-BE49-F238E27FC236}">
                  <a16:creationId xmlns:a16="http://schemas.microsoft.com/office/drawing/2014/main" id="{839E121A-1615-49FD-B005-631C36D11909}"/>
                </a:ext>
              </a:extLst>
            </p:cNvPr>
            <p:cNvSpPr/>
            <p:nvPr/>
          </p:nvSpPr>
          <p:spPr>
            <a:xfrm>
              <a:off x="5768093" y="2381323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رسم 42">
              <a:extLst>
                <a:ext uri="{FF2B5EF4-FFF2-40B4-BE49-F238E27FC236}">
                  <a16:creationId xmlns:a16="http://schemas.microsoft.com/office/drawing/2014/main" id="{433E9487-60F6-4705-A572-4A48579E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8113" y="2451343"/>
              <a:ext cx="321625" cy="321625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20021859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!!Intro">
            <a:extLst>
              <a:ext uri="{FF2B5EF4-FFF2-40B4-BE49-F238E27FC236}">
                <a16:creationId xmlns:a16="http://schemas.microsoft.com/office/drawing/2014/main" id="{9CAEB34A-9921-4466-8B22-4C81A4C85440}"/>
              </a:ext>
            </a:extLst>
          </p:cNvPr>
          <p:cNvSpPr txBox="1"/>
          <p:nvPr/>
        </p:nvSpPr>
        <p:spPr>
          <a:xfrm>
            <a:off x="652021" y="3740565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grpSp>
        <p:nvGrpSpPr>
          <p:cNvPr id="21" name="مجموعة 20" hidden="1">
            <a:extLst>
              <a:ext uri="{FF2B5EF4-FFF2-40B4-BE49-F238E27FC236}">
                <a16:creationId xmlns:a16="http://schemas.microsoft.com/office/drawing/2014/main" id="{C40A8CEC-0B69-4285-8C33-A0A08D0342C0}"/>
              </a:ext>
            </a:extLst>
          </p:cNvPr>
          <p:cNvGrpSpPr/>
          <p:nvPr/>
        </p:nvGrpSpPr>
        <p:grpSpPr>
          <a:xfrm>
            <a:off x="2297815" y="2030743"/>
            <a:ext cx="2781517" cy="2835593"/>
            <a:chOff x="4125008" y="1640154"/>
            <a:chExt cx="3309789" cy="3374135"/>
          </a:xfrm>
        </p:grpSpPr>
        <p:grpSp>
          <p:nvGrpSpPr>
            <p:cNvPr id="22" name="مجموعة 21">
              <a:extLst>
                <a:ext uri="{FF2B5EF4-FFF2-40B4-BE49-F238E27FC236}">
                  <a16:creationId xmlns:a16="http://schemas.microsoft.com/office/drawing/2014/main" id="{DEE617E1-3F21-473D-A837-CA29FB2858A8}"/>
                </a:ext>
              </a:extLst>
            </p:cNvPr>
            <p:cNvGrpSpPr/>
            <p:nvPr/>
          </p:nvGrpSpPr>
          <p:grpSpPr>
            <a:xfrm rot="19262484">
              <a:off x="4125008" y="1640154"/>
              <a:ext cx="3309789" cy="3374135"/>
              <a:chOff x="-1755285" y="1631235"/>
              <a:chExt cx="3309789" cy="337413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شكل بيضاوي 24">
                <a:extLst>
                  <a:ext uri="{FF2B5EF4-FFF2-40B4-BE49-F238E27FC236}">
                    <a16:creationId xmlns:a16="http://schemas.microsoft.com/office/drawing/2014/main" id="{76CD098A-5E87-4A32-8D55-7C17619B02C0}"/>
                  </a:ext>
                </a:extLst>
              </p:cNvPr>
              <p:cNvSpPr/>
              <p:nvPr/>
            </p:nvSpPr>
            <p:spPr>
              <a:xfrm>
                <a:off x="-1755285" y="1695581"/>
                <a:ext cx="3309789" cy="33097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6" name="مثلث متساوي الساقين 7">
                <a:extLst>
                  <a:ext uri="{FF2B5EF4-FFF2-40B4-BE49-F238E27FC236}">
                    <a16:creationId xmlns:a16="http://schemas.microsoft.com/office/drawing/2014/main" id="{7625855B-5A21-4EC1-A222-E2AF18071D17}"/>
                  </a:ext>
                </a:extLst>
              </p:cNvPr>
              <p:cNvSpPr/>
              <p:nvPr/>
            </p:nvSpPr>
            <p:spPr>
              <a:xfrm rot="2279099">
                <a:off x="781284" y="1631235"/>
                <a:ext cx="471165" cy="494741"/>
              </a:xfrm>
              <a:custGeom>
                <a:avLst/>
                <a:gdLst>
                  <a:gd name="connsiteX0" fmla="*/ 0 w 122832"/>
                  <a:gd name="connsiteY0" fmla="*/ 139534 h 139534"/>
                  <a:gd name="connsiteX1" fmla="*/ 61416 w 122832"/>
                  <a:gd name="connsiteY1" fmla="*/ 0 h 139534"/>
                  <a:gd name="connsiteX2" fmla="*/ 122832 w 122832"/>
                  <a:gd name="connsiteY2" fmla="*/ 139534 h 139534"/>
                  <a:gd name="connsiteX3" fmla="*/ 0 w 122832"/>
                  <a:gd name="connsiteY3" fmla="*/ 139534 h 139534"/>
                  <a:gd name="connsiteX0" fmla="*/ 0 w 129182"/>
                  <a:gd name="connsiteY0" fmla="*/ 147472 h 147472"/>
                  <a:gd name="connsiteX1" fmla="*/ 67766 w 129182"/>
                  <a:gd name="connsiteY1" fmla="*/ 0 h 147472"/>
                  <a:gd name="connsiteX2" fmla="*/ 129182 w 129182"/>
                  <a:gd name="connsiteY2" fmla="*/ 139534 h 147472"/>
                  <a:gd name="connsiteX3" fmla="*/ 0 w 129182"/>
                  <a:gd name="connsiteY3" fmla="*/ 147472 h 147472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37120"/>
                  <a:gd name="connsiteY0" fmla="*/ 147472 h 150647"/>
                  <a:gd name="connsiteX1" fmla="*/ 67766 w 137120"/>
                  <a:gd name="connsiteY1" fmla="*/ 0 h 150647"/>
                  <a:gd name="connsiteX2" fmla="*/ 137120 w 137120"/>
                  <a:gd name="connsiteY2" fmla="*/ 150647 h 150647"/>
                  <a:gd name="connsiteX3" fmla="*/ 0 w 137120"/>
                  <a:gd name="connsiteY3" fmla="*/ 147472 h 150647"/>
                  <a:gd name="connsiteX0" fmla="*/ 0 w 143468"/>
                  <a:gd name="connsiteY0" fmla="*/ 150647 h 150701"/>
                  <a:gd name="connsiteX1" fmla="*/ 74114 w 143468"/>
                  <a:gd name="connsiteY1" fmla="*/ 0 h 150701"/>
                  <a:gd name="connsiteX2" fmla="*/ 143468 w 143468"/>
                  <a:gd name="connsiteY2" fmla="*/ 150647 h 150701"/>
                  <a:gd name="connsiteX3" fmla="*/ 0 w 143468"/>
                  <a:gd name="connsiteY3" fmla="*/ 150647 h 150701"/>
                  <a:gd name="connsiteX0" fmla="*/ 0 w 143468"/>
                  <a:gd name="connsiteY0" fmla="*/ 150647 h 150647"/>
                  <a:gd name="connsiteX1" fmla="*/ 74114 w 143468"/>
                  <a:gd name="connsiteY1" fmla="*/ 0 h 150647"/>
                  <a:gd name="connsiteX2" fmla="*/ 143468 w 143468"/>
                  <a:gd name="connsiteY2" fmla="*/ 150647 h 150647"/>
                  <a:gd name="connsiteX3" fmla="*/ 0 w 143468"/>
                  <a:gd name="connsiteY3" fmla="*/ 150647 h 15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468" h="150647">
                    <a:moveTo>
                      <a:pt x="0" y="150647"/>
                    </a:moveTo>
                    <a:lnTo>
                      <a:pt x="74114" y="0"/>
                    </a:lnTo>
                    <a:lnTo>
                      <a:pt x="143468" y="150647"/>
                    </a:lnTo>
                    <a:cubicBezTo>
                      <a:pt x="85064" y="136889"/>
                      <a:pt x="59998" y="135830"/>
                      <a:pt x="0" y="1506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AB0CE86B-71CD-4BC5-974B-A0E636E10BF4}"/>
                </a:ext>
              </a:extLst>
            </p:cNvPr>
            <p:cNvSpPr/>
            <p:nvPr/>
          </p:nvSpPr>
          <p:spPr>
            <a:xfrm rot="411421">
              <a:off x="4255977" y="1801076"/>
              <a:ext cx="3098798" cy="3098796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4557A08C-9894-4AFB-8DDC-6C31F5F5E9F7}"/>
                </a:ext>
              </a:extLst>
            </p:cNvPr>
            <p:cNvSpPr txBox="1"/>
            <p:nvPr/>
          </p:nvSpPr>
          <p:spPr>
            <a:xfrm>
              <a:off x="4804925" y="3112423"/>
              <a:ext cx="1877069" cy="4761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Introduction</a:t>
              </a:r>
            </a:p>
          </p:txBody>
        </p:sp>
      </p:grpSp>
      <p:grpSp>
        <p:nvGrpSpPr>
          <p:cNvPr id="27" name="Time" hidden="1">
            <a:extLst>
              <a:ext uri="{FF2B5EF4-FFF2-40B4-BE49-F238E27FC236}">
                <a16:creationId xmlns:a16="http://schemas.microsoft.com/office/drawing/2014/main" id="{3BB8B68B-2381-4340-81D5-1CE366E8852C}"/>
              </a:ext>
            </a:extLst>
          </p:cNvPr>
          <p:cNvGrpSpPr/>
          <p:nvPr/>
        </p:nvGrpSpPr>
        <p:grpSpPr>
          <a:xfrm>
            <a:off x="3427114" y="1148228"/>
            <a:ext cx="461665" cy="461665"/>
            <a:chOff x="1276747" y="1252256"/>
            <a:chExt cx="461665" cy="461665"/>
          </a:xfrm>
        </p:grpSpPr>
        <p:sp>
          <p:nvSpPr>
            <p:cNvPr id="28" name="شكل بيضاوي 27">
              <a:extLst>
                <a:ext uri="{FF2B5EF4-FFF2-40B4-BE49-F238E27FC236}">
                  <a16:creationId xmlns:a16="http://schemas.microsoft.com/office/drawing/2014/main" id="{C9327C9C-E0A7-4DFB-9CF8-1132973BCC0C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رسم 28">
              <a:extLst>
                <a:ext uri="{FF2B5EF4-FFF2-40B4-BE49-F238E27FC236}">
                  <a16:creationId xmlns:a16="http://schemas.microsoft.com/office/drawing/2014/main" id="{6D2911C3-0F54-4879-8C52-7236C857E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30" name="Time" hidden="1">
            <a:extLst>
              <a:ext uri="{FF2B5EF4-FFF2-40B4-BE49-F238E27FC236}">
                <a16:creationId xmlns:a16="http://schemas.microsoft.com/office/drawing/2014/main" id="{9FDD6071-DB4C-4BC3-8598-5C972B699A7F}"/>
              </a:ext>
            </a:extLst>
          </p:cNvPr>
          <p:cNvGrpSpPr/>
          <p:nvPr/>
        </p:nvGrpSpPr>
        <p:grpSpPr>
          <a:xfrm>
            <a:off x="3498540" y="5257810"/>
            <a:ext cx="461665" cy="461665"/>
            <a:chOff x="1276747" y="1252256"/>
            <a:chExt cx="461665" cy="461665"/>
          </a:xfrm>
        </p:grpSpPr>
        <p:sp>
          <p:nvSpPr>
            <p:cNvPr id="31" name="شكل بيضاوي 30">
              <a:extLst>
                <a:ext uri="{FF2B5EF4-FFF2-40B4-BE49-F238E27FC236}">
                  <a16:creationId xmlns:a16="http://schemas.microsoft.com/office/drawing/2014/main" id="{331578A8-7131-4CC9-B7A6-CDB460FBEC98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رسم 31">
              <a:extLst>
                <a:ext uri="{FF2B5EF4-FFF2-40B4-BE49-F238E27FC236}">
                  <a16:creationId xmlns:a16="http://schemas.microsoft.com/office/drawing/2014/main" id="{950A964D-C188-4180-9894-CF24FCB7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sp>
        <p:nvSpPr>
          <p:cNvPr id="39" name="!!Goals">
            <a:extLst>
              <a:ext uri="{FF2B5EF4-FFF2-40B4-BE49-F238E27FC236}">
                <a16:creationId xmlns:a16="http://schemas.microsoft.com/office/drawing/2014/main" id="{763B14B1-0A09-47FC-BAD0-79D73D925998}"/>
              </a:ext>
            </a:extLst>
          </p:cNvPr>
          <p:cNvSpPr txBox="1"/>
          <p:nvPr/>
        </p:nvSpPr>
        <p:spPr>
          <a:xfrm>
            <a:off x="719414" y="4552655"/>
            <a:ext cx="337546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223101EB-4CE0-41C1-83DD-07D0A6E89550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524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afety">
            <a:extLst>
              <a:ext uri="{FF2B5EF4-FFF2-40B4-BE49-F238E27FC236}">
                <a16:creationId xmlns:a16="http://schemas.microsoft.com/office/drawing/2014/main" id="{425B6A65-C266-4546-8AFA-2BC7C467BADA}"/>
              </a:ext>
            </a:extLst>
          </p:cNvPr>
          <p:cNvGrpSpPr/>
          <p:nvPr/>
        </p:nvGrpSpPr>
        <p:grpSpPr>
          <a:xfrm>
            <a:off x="5266953" y="4662917"/>
            <a:ext cx="663868" cy="643833"/>
            <a:chOff x="2091779" y="3989708"/>
            <a:chExt cx="461665" cy="461665"/>
          </a:xfrm>
        </p:grpSpPr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AF6621E0-6635-4075-941F-85916F1EBD1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رسم 39">
              <a:extLst>
                <a:ext uri="{FF2B5EF4-FFF2-40B4-BE49-F238E27FC236}">
                  <a16:creationId xmlns:a16="http://schemas.microsoft.com/office/drawing/2014/main" id="{54A3E2E4-32E8-4721-B5A0-538395C7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42" name="Time">
            <a:extLst>
              <a:ext uri="{FF2B5EF4-FFF2-40B4-BE49-F238E27FC236}">
                <a16:creationId xmlns:a16="http://schemas.microsoft.com/office/drawing/2014/main" id="{003F0C90-BDDE-4CE9-8FC5-CA669C97409C}"/>
              </a:ext>
            </a:extLst>
          </p:cNvPr>
          <p:cNvGrpSpPr/>
          <p:nvPr/>
        </p:nvGrpSpPr>
        <p:grpSpPr>
          <a:xfrm>
            <a:off x="3124031" y="1551464"/>
            <a:ext cx="663867" cy="643833"/>
            <a:chOff x="1276747" y="1252256"/>
            <a:chExt cx="461665" cy="461665"/>
          </a:xfrm>
        </p:grpSpPr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F6D0F44A-1D78-456A-8629-F4F6B4F60A7B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رسم 48">
              <a:extLst>
                <a:ext uri="{FF2B5EF4-FFF2-40B4-BE49-F238E27FC236}">
                  <a16:creationId xmlns:a16="http://schemas.microsoft.com/office/drawing/2014/main" id="{58704413-02D4-4FA5-BDC0-39A33E5E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51" name="Social">
            <a:extLst>
              <a:ext uri="{FF2B5EF4-FFF2-40B4-BE49-F238E27FC236}">
                <a16:creationId xmlns:a16="http://schemas.microsoft.com/office/drawing/2014/main" id="{809A8568-16D4-4AF8-A7BA-2BEF5CDEA987}"/>
              </a:ext>
            </a:extLst>
          </p:cNvPr>
          <p:cNvGrpSpPr/>
          <p:nvPr/>
        </p:nvGrpSpPr>
        <p:grpSpPr>
          <a:xfrm>
            <a:off x="4310754" y="2323053"/>
            <a:ext cx="684525" cy="663867"/>
            <a:chOff x="1860947" y="1921871"/>
            <a:chExt cx="461665" cy="461665"/>
          </a:xfrm>
        </p:grpSpPr>
        <p:sp>
          <p:nvSpPr>
            <p:cNvPr id="52" name="شكل بيضاوي 51">
              <a:extLst>
                <a:ext uri="{FF2B5EF4-FFF2-40B4-BE49-F238E27FC236}">
                  <a16:creationId xmlns:a16="http://schemas.microsoft.com/office/drawing/2014/main" id="{99050374-CD27-407F-84F2-105220470672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رسم 52">
              <a:extLst>
                <a:ext uri="{FF2B5EF4-FFF2-40B4-BE49-F238E27FC236}">
                  <a16:creationId xmlns:a16="http://schemas.microsoft.com/office/drawing/2014/main" id="{423A5B50-CB1C-4DDB-922F-DE05F18D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4" name="Traffic">
            <a:extLst>
              <a:ext uri="{FF2B5EF4-FFF2-40B4-BE49-F238E27FC236}">
                <a16:creationId xmlns:a16="http://schemas.microsoft.com/office/drawing/2014/main" id="{EEB660EC-5F07-45A8-84D1-224CAFA989E3}"/>
              </a:ext>
            </a:extLst>
          </p:cNvPr>
          <p:cNvGrpSpPr/>
          <p:nvPr/>
        </p:nvGrpSpPr>
        <p:grpSpPr>
          <a:xfrm>
            <a:off x="5025879" y="3431774"/>
            <a:ext cx="684525" cy="663867"/>
            <a:chOff x="2233480" y="2888810"/>
            <a:chExt cx="461665" cy="461665"/>
          </a:xfrm>
        </p:grpSpPr>
        <p:sp>
          <p:nvSpPr>
            <p:cNvPr id="55" name="شكل بيضاوي 54">
              <a:extLst>
                <a:ext uri="{FF2B5EF4-FFF2-40B4-BE49-F238E27FC236}">
                  <a16:creationId xmlns:a16="http://schemas.microsoft.com/office/drawing/2014/main" id="{F68000D8-38B5-46DF-B142-00E48DBDA8FE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رسم 55">
              <a:extLst>
                <a:ext uri="{FF2B5EF4-FFF2-40B4-BE49-F238E27FC236}">
                  <a16:creationId xmlns:a16="http://schemas.microsoft.com/office/drawing/2014/main" id="{EAC1A2CB-5B2E-42D9-9B49-AA39C30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20021859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99B9131-222D-489F-AE73-784AA306A55D}"/>
              </a:ext>
            </a:extLst>
          </p:cNvPr>
          <p:cNvSpPr txBox="1"/>
          <p:nvPr/>
        </p:nvSpPr>
        <p:spPr>
          <a:xfrm>
            <a:off x="3763659" y="1631351"/>
            <a:ext cx="200766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Save Time</a:t>
            </a:r>
          </a:p>
        </p:txBody>
      </p:sp>
      <p:sp>
        <p:nvSpPr>
          <p:cNvPr id="44" name="!!Intro">
            <a:extLst>
              <a:ext uri="{FF2B5EF4-FFF2-40B4-BE49-F238E27FC236}">
                <a16:creationId xmlns:a16="http://schemas.microsoft.com/office/drawing/2014/main" id="{49AF0FF6-0434-42A0-B334-0B835A79A64F}"/>
              </a:ext>
            </a:extLst>
          </p:cNvPr>
          <p:cNvSpPr txBox="1"/>
          <p:nvPr/>
        </p:nvSpPr>
        <p:spPr>
          <a:xfrm>
            <a:off x="652021" y="3740565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sp>
        <p:nvSpPr>
          <p:cNvPr id="45" name="!!Goals">
            <a:extLst>
              <a:ext uri="{FF2B5EF4-FFF2-40B4-BE49-F238E27FC236}">
                <a16:creationId xmlns:a16="http://schemas.microsoft.com/office/drawing/2014/main" id="{9F1982D4-1371-4B22-BBE0-08ABF781EF87}"/>
              </a:ext>
            </a:extLst>
          </p:cNvPr>
          <p:cNvSpPr txBox="1"/>
          <p:nvPr/>
        </p:nvSpPr>
        <p:spPr>
          <a:xfrm>
            <a:off x="719414" y="4552655"/>
            <a:ext cx="337546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F6C62823-5772-481B-A111-8CAE210D07B5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0053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afety">
            <a:extLst>
              <a:ext uri="{FF2B5EF4-FFF2-40B4-BE49-F238E27FC236}">
                <a16:creationId xmlns:a16="http://schemas.microsoft.com/office/drawing/2014/main" id="{425B6A65-C266-4546-8AFA-2BC7C467BADA}"/>
              </a:ext>
            </a:extLst>
          </p:cNvPr>
          <p:cNvGrpSpPr/>
          <p:nvPr/>
        </p:nvGrpSpPr>
        <p:grpSpPr>
          <a:xfrm>
            <a:off x="5266953" y="4662917"/>
            <a:ext cx="663868" cy="643833"/>
            <a:chOff x="2091779" y="3989708"/>
            <a:chExt cx="461665" cy="461665"/>
          </a:xfrm>
        </p:grpSpPr>
        <p:sp>
          <p:nvSpPr>
            <p:cNvPr id="38" name="شكل بيضاوي 37">
              <a:extLst>
                <a:ext uri="{FF2B5EF4-FFF2-40B4-BE49-F238E27FC236}">
                  <a16:creationId xmlns:a16="http://schemas.microsoft.com/office/drawing/2014/main" id="{AF6621E0-6635-4075-941F-85916F1EBD12}"/>
                </a:ext>
              </a:extLst>
            </p:cNvPr>
            <p:cNvSpPr/>
            <p:nvPr/>
          </p:nvSpPr>
          <p:spPr>
            <a:xfrm>
              <a:off x="2091779" y="3989708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رسم 39">
              <a:extLst>
                <a:ext uri="{FF2B5EF4-FFF2-40B4-BE49-F238E27FC236}">
                  <a16:creationId xmlns:a16="http://schemas.microsoft.com/office/drawing/2014/main" id="{54A3E2E4-32E8-4721-B5A0-538395C7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1768" y="4067125"/>
              <a:ext cx="336467" cy="336467"/>
            </a:xfrm>
            <a:prstGeom prst="rect">
              <a:avLst/>
            </a:prstGeom>
          </p:spPr>
        </p:pic>
      </p:grpSp>
      <p:grpSp>
        <p:nvGrpSpPr>
          <p:cNvPr id="42" name="Time">
            <a:extLst>
              <a:ext uri="{FF2B5EF4-FFF2-40B4-BE49-F238E27FC236}">
                <a16:creationId xmlns:a16="http://schemas.microsoft.com/office/drawing/2014/main" id="{003F0C90-BDDE-4CE9-8FC5-CA669C97409C}"/>
              </a:ext>
            </a:extLst>
          </p:cNvPr>
          <p:cNvGrpSpPr/>
          <p:nvPr/>
        </p:nvGrpSpPr>
        <p:grpSpPr>
          <a:xfrm>
            <a:off x="3124031" y="1551464"/>
            <a:ext cx="663867" cy="643833"/>
            <a:chOff x="1276747" y="1252256"/>
            <a:chExt cx="461665" cy="461665"/>
          </a:xfrm>
        </p:grpSpPr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F6D0F44A-1D78-456A-8629-F4F6B4F60A7B}"/>
                </a:ext>
              </a:extLst>
            </p:cNvPr>
            <p:cNvSpPr/>
            <p:nvPr/>
          </p:nvSpPr>
          <p:spPr>
            <a:xfrm>
              <a:off x="1276747" y="1252256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رسم 48">
              <a:extLst>
                <a:ext uri="{FF2B5EF4-FFF2-40B4-BE49-F238E27FC236}">
                  <a16:creationId xmlns:a16="http://schemas.microsoft.com/office/drawing/2014/main" id="{58704413-02D4-4FA5-BDC0-39A33E5E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8173" y="1323682"/>
              <a:ext cx="318811" cy="318811"/>
            </a:xfrm>
            <a:prstGeom prst="rect">
              <a:avLst/>
            </a:prstGeom>
          </p:spPr>
        </p:pic>
      </p:grpSp>
      <p:grpSp>
        <p:nvGrpSpPr>
          <p:cNvPr id="51" name="Social">
            <a:extLst>
              <a:ext uri="{FF2B5EF4-FFF2-40B4-BE49-F238E27FC236}">
                <a16:creationId xmlns:a16="http://schemas.microsoft.com/office/drawing/2014/main" id="{809A8568-16D4-4AF8-A7BA-2BEF5CDEA987}"/>
              </a:ext>
            </a:extLst>
          </p:cNvPr>
          <p:cNvGrpSpPr/>
          <p:nvPr/>
        </p:nvGrpSpPr>
        <p:grpSpPr>
          <a:xfrm>
            <a:off x="4310754" y="2323053"/>
            <a:ext cx="684525" cy="663867"/>
            <a:chOff x="1860947" y="1921871"/>
            <a:chExt cx="461665" cy="461665"/>
          </a:xfrm>
        </p:grpSpPr>
        <p:sp>
          <p:nvSpPr>
            <p:cNvPr id="52" name="شكل بيضاوي 51">
              <a:extLst>
                <a:ext uri="{FF2B5EF4-FFF2-40B4-BE49-F238E27FC236}">
                  <a16:creationId xmlns:a16="http://schemas.microsoft.com/office/drawing/2014/main" id="{99050374-CD27-407F-84F2-105220470672}"/>
                </a:ext>
              </a:extLst>
            </p:cNvPr>
            <p:cNvSpPr/>
            <p:nvPr/>
          </p:nvSpPr>
          <p:spPr>
            <a:xfrm>
              <a:off x="1860947" y="1921871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رسم 52">
              <a:extLst>
                <a:ext uri="{FF2B5EF4-FFF2-40B4-BE49-F238E27FC236}">
                  <a16:creationId xmlns:a16="http://schemas.microsoft.com/office/drawing/2014/main" id="{423A5B50-CB1C-4DDB-922F-DE05F18D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3592" y="1972671"/>
              <a:ext cx="316373" cy="316373"/>
            </a:xfrm>
            <a:prstGeom prst="rect">
              <a:avLst/>
            </a:prstGeom>
          </p:spPr>
        </p:pic>
      </p:grpSp>
      <p:grpSp>
        <p:nvGrpSpPr>
          <p:cNvPr id="54" name="Traffic">
            <a:extLst>
              <a:ext uri="{FF2B5EF4-FFF2-40B4-BE49-F238E27FC236}">
                <a16:creationId xmlns:a16="http://schemas.microsoft.com/office/drawing/2014/main" id="{EEB660EC-5F07-45A8-84D1-224CAFA989E3}"/>
              </a:ext>
            </a:extLst>
          </p:cNvPr>
          <p:cNvGrpSpPr/>
          <p:nvPr/>
        </p:nvGrpSpPr>
        <p:grpSpPr>
          <a:xfrm>
            <a:off x="5025879" y="3431774"/>
            <a:ext cx="684525" cy="663867"/>
            <a:chOff x="2233480" y="2888810"/>
            <a:chExt cx="461665" cy="461665"/>
          </a:xfrm>
        </p:grpSpPr>
        <p:sp>
          <p:nvSpPr>
            <p:cNvPr id="55" name="شكل بيضاوي 54">
              <a:extLst>
                <a:ext uri="{FF2B5EF4-FFF2-40B4-BE49-F238E27FC236}">
                  <a16:creationId xmlns:a16="http://schemas.microsoft.com/office/drawing/2014/main" id="{F68000D8-38B5-46DF-B142-00E48DBDA8FE}"/>
                </a:ext>
              </a:extLst>
            </p:cNvPr>
            <p:cNvSpPr/>
            <p:nvPr/>
          </p:nvSpPr>
          <p:spPr>
            <a:xfrm>
              <a:off x="2233480" y="2888810"/>
              <a:ext cx="461665" cy="461665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رسم 55">
              <a:extLst>
                <a:ext uri="{FF2B5EF4-FFF2-40B4-BE49-F238E27FC236}">
                  <a16:creationId xmlns:a16="http://schemas.microsoft.com/office/drawing/2014/main" id="{EAC1A2CB-5B2E-42D9-9B49-AA39C30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20001" y="2969675"/>
              <a:ext cx="299934" cy="299934"/>
            </a:xfrm>
            <a:prstGeom prst="rect">
              <a:avLst/>
            </a:prstGeom>
          </p:spPr>
        </p:pic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DB54A719-4123-4F0B-A657-29A5435E365D}"/>
              </a:ext>
            </a:extLst>
          </p:cNvPr>
          <p:cNvGrpSpPr/>
          <p:nvPr/>
        </p:nvGrpSpPr>
        <p:grpSpPr>
          <a:xfrm rot="20977845">
            <a:off x="-2874645" y="2177214"/>
            <a:ext cx="7440895" cy="7315201"/>
            <a:chOff x="-2874645" y="2177214"/>
            <a:chExt cx="7440895" cy="7315201"/>
          </a:xfrm>
        </p:grpSpPr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F5A6C29D-DAB9-4374-BEE0-FCB3CFF5CB61}"/>
                </a:ext>
              </a:extLst>
            </p:cNvPr>
            <p:cNvSpPr/>
            <p:nvPr/>
          </p:nvSpPr>
          <p:spPr>
            <a:xfrm rot="1273462">
              <a:off x="-2874645" y="2177214"/>
              <a:ext cx="7315199" cy="73152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" name="مثلث متساوي الساقين 7">
              <a:extLst>
                <a:ext uri="{FF2B5EF4-FFF2-40B4-BE49-F238E27FC236}">
                  <a16:creationId xmlns:a16="http://schemas.microsoft.com/office/drawing/2014/main" id="{F882FC7E-7FED-41D1-BDCF-F98A91584EBF}"/>
                </a:ext>
              </a:extLst>
            </p:cNvPr>
            <p:cNvSpPr/>
            <p:nvPr/>
          </p:nvSpPr>
          <p:spPr>
            <a:xfrm rot="3552561">
              <a:off x="3866847" y="3494436"/>
              <a:ext cx="682333" cy="716473"/>
            </a:xfrm>
            <a:custGeom>
              <a:avLst/>
              <a:gdLst>
                <a:gd name="connsiteX0" fmla="*/ 0 w 122832"/>
                <a:gd name="connsiteY0" fmla="*/ 139534 h 139534"/>
                <a:gd name="connsiteX1" fmla="*/ 61416 w 122832"/>
                <a:gd name="connsiteY1" fmla="*/ 0 h 139534"/>
                <a:gd name="connsiteX2" fmla="*/ 122832 w 122832"/>
                <a:gd name="connsiteY2" fmla="*/ 139534 h 139534"/>
                <a:gd name="connsiteX3" fmla="*/ 0 w 122832"/>
                <a:gd name="connsiteY3" fmla="*/ 139534 h 139534"/>
                <a:gd name="connsiteX0" fmla="*/ 0 w 129182"/>
                <a:gd name="connsiteY0" fmla="*/ 147472 h 147472"/>
                <a:gd name="connsiteX1" fmla="*/ 67766 w 129182"/>
                <a:gd name="connsiteY1" fmla="*/ 0 h 147472"/>
                <a:gd name="connsiteX2" fmla="*/ 129182 w 129182"/>
                <a:gd name="connsiteY2" fmla="*/ 139534 h 147472"/>
                <a:gd name="connsiteX3" fmla="*/ 0 w 129182"/>
                <a:gd name="connsiteY3" fmla="*/ 147472 h 147472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37120"/>
                <a:gd name="connsiteY0" fmla="*/ 147472 h 150647"/>
                <a:gd name="connsiteX1" fmla="*/ 67766 w 137120"/>
                <a:gd name="connsiteY1" fmla="*/ 0 h 150647"/>
                <a:gd name="connsiteX2" fmla="*/ 137120 w 137120"/>
                <a:gd name="connsiteY2" fmla="*/ 150647 h 150647"/>
                <a:gd name="connsiteX3" fmla="*/ 0 w 137120"/>
                <a:gd name="connsiteY3" fmla="*/ 147472 h 150647"/>
                <a:gd name="connsiteX0" fmla="*/ 0 w 143468"/>
                <a:gd name="connsiteY0" fmla="*/ 150647 h 150701"/>
                <a:gd name="connsiteX1" fmla="*/ 74114 w 143468"/>
                <a:gd name="connsiteY1" fmla="*/ 0 h 150701"/>
                <a:gd name="connsiteX2" fmla="*/ 143468 w 143468"/>
                <a:gd name="connsiteY2" fmla="*/ 150647 h 150701"/>
                <a:gd name="connsiteX3" fmla="*/ 0 w 143468"/>
                <a:gd name="connsiteY3" fmla="*/ 150647 h 150701"/>
                <a:gd name="connsiteX0" fmla="*/ 0 w 143468"/>
                <a:gd name="connsiteY0" fmla="*/ 150647 h 150647"/>
                <a:gd name="connsiteX1" fmla="*/ 74114 w 143468"/>
                <a:gd name="connsiteY1" fmla="*/ 0 h 150647"/>
                <a:gd name="connsiteX2" fmla="*/ 143468 w 143468"/>
                <a:gd name="connsiteY2" fmla="*/ 150647 h 150647"/>
                <a:gd name="connsiteX3" fmla="*/ 0 w 143468"/>
                <a:gd name="connsiteY3" fmla="*/ 150647 h 15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68" h="150647">
                  <a:moveTo>
                    <a:pt x="0" y="150647"/>
                  </a:moveTo>
                  <a:lnTo>
                    <a:pt x="74114" y="0"/>
                  </a:lnTo>
                  <a:lnTo>
                    <a:pt x="143468" y="150647"/>
                  </a:lnTo>
                  <a:cubicBezTo>
                    <a:pt x="85064" y="136889"/>
                    <a:pt x="59998" y="135830"/>
                    <a:pt x="0" y="15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شكل بيضاوي 47">
              <a:extLst>
                <a:ext uri="{FF2B5EF4-FFF2-40B4-BE49-F238E27FC236}">
                  <a16:creationId xmlns:a16="http://schemas.microsoft.com/office/drawing/2014/main" id="{491B03CD-7B51-47C8-8C6A-B3F0E070AAD7}"/>
                </a:ext>
              </a:extLst>
            </p:cNvPr>
            <p:cNvSpPr/>
            <p:nvPr/>
          </p:nvSpPr>
          <p:spPr>
            <a:xfrm rot="4022399">
              <a:off x="-2670623" y="2381236"/>
              <a:ext cx="6907166" cy="690716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99B9131-222D-489F-AE73-784AA306A55D}"/>
              </a:ext>
            </a:extLst>
          </p:cNvPr>
          <p:cNvSpPr txBox="1"/>
          <p:nvPr/>
        </p:nvSpPr>
        <p:spPr>
          <a:xfrm>
            <a:off x="3763659" y="1631351"/>
            <a:ext cx="200766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Save Time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5B588D80-46A4-429B-9941-1FA49F108F94}"/>
              </a:ext>
            </a:extLst>
          </p:cNvPr>
          <p:cNvSpPr txBox="1"/>
          <p:nvPr/>
        </p:nvSpPr>
        <p:spPr>
          <a:xfrm>
            <a:off x="4995276" y="2413372"/>
            <a:ext cx="319835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Social Acceptance</a:t>
            </a:r>
          </a:p>
        </p:txBody>
      </p:sp>
      <p:sp>
        <p:nvSpPr>
          <p:cNvPr id="44" name="!!Intro">
            <a:extLst>
              <a:ext uri="{FF2B5EF4-FFF2-40B4-BE49-F238E27FC236}">
                <a16:creationId xmlns:a16="http://schemas.microsoft.com/office/drawing/2014/main" id="{E2C04D09-BED3-47E0-92CC-78E24C3914BE}"/>
              </a:ext>
            </a:extLst>
          </p:cNvPr>
          <p:cNvSpPr txBox="1"/>
          <p:nvPr/>
        </p:nvSpPr>
        <p:spPr>
          <a:xfrm>
            <a:off x="652021" y="3740565"/>
            <a:ext cx="337546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>
                <a:solidFill>
                  <a:srgbClr val="FFC000">
                    <a:alpha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  <p:sp>
        <p:nvSpPr>
          <p:cNvPr id="45" name="!!Goals">
            <a:extLst>
              <a:ext uri="{FF2B5EF4-FFF2-40B4-BE49-F238E27FC236}">
                <a16:creationId xmlns:a16="http://schemas.microsoft.com/office/drawing/2014/main" id="{45DC4544-55D2-4987-B27C-BE3838C49ACA}"/>
              </a:ext>
            </a:extLst>
          </p:cNvPr>
          <p:cNvSpPr txBox="1"/>
          <p:nvPr/>
        </p:nvSpPr>
        <p:spPr>
          <a:xfrm>
            <a:off x="719414" y="4552655"/>
            <a:ext cx="337546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Our Goals 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1EA48FAF-6132-416A-9641-292813A13A07}"/>
              </a:ext>
            </a:extLst>
          </p:cNvPr>
          <p:cNvSpPr txBox="1"/>
          <p:nvPr/>
        </p:nvSpPr>
        <p:spPr>
          <a:xfrm>
            <a:off x="256958" y="305325"/>
            <a:ext cx="469188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155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23D40A72D81449911547F15779C5A" ma:contentTypeVersion="2" ma:contentTypeDescription="Create a new document." ma:contentTypeScope="" ma:versionID="98277eef384d5cdc9d5aea46e2d3d61c">
  <xsd:schema xmlns:xsd="http://www.w3.org/2001/XMLSchema" xmlns:xs="http://www.w3.org/2001/XMLSchema" xmlns:p="http://schemas.microsoft.com/office/2006/metadata/properties" xmlns:ns3="d092327f-5f1c-4292-aa86-cdf9891b1da1" targetNamespace="http://schemas.microsoft.com/office/2006/metadata/properties" ma:root="true" ma:fieldsID="a2325b6d79f87ef851e4d69096c729b0" ns3:_="">
    <xsd:import namespace="d092327f-5f1c-4292-aa86-cdf9891b1d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2327f-5f1c-4292-aa86-cdf9891b1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D9AF67-C90A-4113-83EB-7BB398621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92327f-5f1c-4292-aa86-cdf9891b1d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D33E8-30D6-4AD3-97C4-693E8D820A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64EDD-9E48-4A0E-A498-8B78D0C1C22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092327f-5f1c-4292-aa86-cdf9891b1da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1269</Words>
  <Application>Microsoft Office PowerPoint</Application>
  <PresentationFormat>شاشة عريضة</PresentationFormat>
  <Paragraphs>506</Paragraphs>
  <Slides>42</Slides>
  <Notes>32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42</vt:i4>
      </vt:variant>
    </vt:vector>
  </HeadingPairs>
  <TitlesOfParts>
    <vt:vector size="49" baseType="lpstr">
      <vt:lpstr>Agency FB</vt:lpstr>
      <vt:lpstr>Aharoni</vt:lpstr>
      <vt:lpstr>Arial</vt:lpstr>
      <vt:lpstr>Calibri</vt:lpstr>
      <vt:lpstr>Calibri Light</vt:lpstr>
      <vt:lpstr>Dubai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Rayan Aljowair</dc:creator>
  <cp:lastModifiedBy>Rayan Aljowair</cp:lastModifiedBy>
  <cp:revision>6</cp:revision>
  <dcterms:created xsi:type="dcterms:W3CDTF">2020-04-12T13:56:16Z</dcterms:created>
  <dcterms:modified xsi:type="dcterms:W3CDTF">2020-04-21T05:43:32Z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0x0101000B123D40A72D81449911547F15779C5A</vt:lpwstr>
  </property>
</Properties>
</file>