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Data Accuracy With 70%-30% Train-Test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ASM + Sizes + Section + Byte Count</c:v>
                </c:pt>
                <c:pt idx="1">
                  <c:v>Sizes</c:v>
                </c:pt>
                <c:pt idx="2">
                  <c:v>Sizes Both</c:v>
                </c:pt>
                <c:pt idx="3">
                  <c:v>Byte Count</c:v>
                </c:pt>
                <c:pt idx="4">
                  <c:v>Section</c:v>
                </c:pt>
                <c:pt idx="5">
                  <c:v>ASM</c:v>
                </c:pt>
                <c:pt idx="6">
                  <c:v>Section + Byte Count</c:v>
                </c:pt>
                <c:pt idx="7">
                  <c:v>ASM + Section</c:v>
                </c:pt>
                <c:pt idx="8">
                  <c:v>ASM + Byte Count</c:v>
                </c:pt>
                <c:pt idx="9">
                  <c:v>ASM + Byte Count + Section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92.31</c:v>
                </c:pt>
                <c:pt idx="1">
                  <c:v>73.209999999999994</c:v>
                </c:pt>
                <c:pt idx="2">
                  <c:v>91.58</c:v>
                </c:pt>
                <c:pt idx="3">
                  <c:v>91.58</c:v>
                </c:pt>
                <c:pt idx="4">
                  <c:v>96.62</c:v>
                </c:pt>
                <c:pt idx="5">
                  <c:v>93.88</c:v>
                </c:pt>
                <c:pt idx="6">
                  <c:v>92.31</c:v>
                </c:pt>
                <c:pt idx="7">
                  <c:v>94.13</c:v>
                </c:pt>
                <c:pt idx="8">
                  <c:v>92.78</c:v>
                </c:pt>
                <c:pt idx="9">
                  <c:v>92.25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731648"/>
        <c:axId val="224728512"/>
      </c:barChart>
      <c:catAx>
        <c:axId val="22473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28512"/>
        <c:crosses val="autoZero"/>
        <c:auto val="1"/>
        <c:lblAlgn val="ctr"/>
        <c:lblOffset val="100"/>
        <c:noMultiLvlLbl val="0"/>
      </c:catAx>
      <c:valAx>
        <c:axId val="2247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3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eighbors.KNeighborsClassifi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Qaseem</a:t>
            </a:r>
            <a:r>
              <a:rPr lang="en-US" dirty="0" smtClean="0"/>
              <a:t> </a:t>
            </a:r>
            <a:r>
              <a:rPr lang="en-US" dirty="0" err="1" smtClean="0"/>
              <a:t>Aslam</a:t>
            </a:r>
            <a:endParaRPr lang="en-US" dirty="0" smtClean="0"/>
          </a:p>
          <a:p>
            <a:r>
              <a:rPr lang="en-US" dirty="0" smtClean="0"/>
              <a:t>Abdullah Zafar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dirty="0"/>
              <a:t>-</a:t>
            </a:r>
            <a:r>
              <a:rPr lang="en-US" dirty="0" smtClean="0"/>
              <a:t>Nearest Neighbors - </a:t>
            </a:r>
            <a:r>
              <a:rPr lang="en-US" dirty="0" err="1" smtClean="0"/>
              <a:t>kNN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45834" y="1690688"/>
            <a:ext cx="10607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kNN</a:t>
            </a:r>
            <a:r>
              <a:rPr lang="en-US" sz="2000" dirty="0" smtClean="0"/>
              <a:t> is a cluttering algorithms. It is used for both Classification and regression. I divides the data into k clusters depending on their distance from neighbors i.e. it classifies data based on how similar to each other. It is a non-parametric model which means it does not make any assumption of data and </a:t>
            </a:r>
            <a:r>
              <a:rPr lang="en-US" sz="2000" dirty="0"/>
              <a:t>l</a:t>
            </a:r>
            <a:r>
              <a:rPr lang="en-US" sz="2000" dirty="0" smtClean="0"/>
              <a:t>earns the structure from it. It finds the distance between each feature vector and then groups the vectors in having minimum distance in a single cluster. Distance used was Euclidian Distance with following equation: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63" y="3629680"/>
            <a:ext cx="4533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 of neighbors (clusters) k was set to 9.</a:t>
            </a:r>
          </a:p>
          <a:p>
            <a:r>
              <a:rPr lang="en-US" dirty="0" smtClean="0"/>
              <a:t>Chosen most appropriate algorithm to find neighbors based on the data. Algorithms checked were </a:t>
            </a:r>
            <a:r>
              <a:rPr lang="en-US" dirty="0" err="1" smtClean="0"/>
              <a:t>KDTree</a:t>
            </a:r>
            <a:r>
              <a:rPr lang="en-US" dirty="0" smtClean="0"/>
              <a:t>, </a:t>
            </a:r>
            <a:r>
              <a:rPr lang="en-US" dirty="0" err="1" smtClean="0"/>
              <a:t>BallTree</a:t>
            </a:r>
            <a:r>
              <a:rPr lang="en-US" dirty="0" smtClean="0"/>
              <a:t> and Brute-Force Search.</a:t>
            </a:r>
          </a:p>
          <a:p>
            <a:r>
              <a:rPr lang="en-US" dirty="0"/>
              <a:t>Leaf size passed to </a:t>
            </a:r>
            <a:r>
              <a:rPr lang="en-US" dirty="0" err="1"/>
              <a:t>BallTree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KDTree</a:t>
            </a:r>
            <a:r>
              <a:rPr lang="en-US" dirty="0" smtClean="0"/>
              <a:t> was 500.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distance metric to </a:t>
            </a:r>
            <a:r>
              <a:rPr lang="en-US" dirty="0" smtClean="0"/>
              <a:t>used for the tree was </a:t>
            </a:r>
            <a:r>
              <a:rPr lang="en-US" dirty="0" err="1"/>
              <a:t>minkowski</a:t>
            </a:r>
            <a:r>
              <a:rPr lang="en-US" dirty="0"/>
              <a:t>, and with p=2 </a:t>
            </a:r>
            <a:r>
              <a:rPr lang="en-US" dirty="0" smtClean="0"/>
              <a:t>which is </a:t>
            </a:r>
            <a:r>
              <a:rPr lang="en-US" dirty="0"/>
              <a:t>equivalent to the standard Euclidean </a:t>
            </a:r>
            <a:r>
              <a:rPr lang="en-US" dirty="0" smtClean="0"/>
              <a:t>metric.</a:t>
            </a:r>
          </a:p>
          <a:p>
            <a:r>
              <a:rPr lang="en-US" dirty="0"/>
              <a:t>All points in each neighborhood </a:t>
            </a:r>
            <a:r>
              <a:rPr lang="en-US" dirty="0" smtClean="0"/>
              <a:t>were weighted equally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Citation: </a:t>
            </a:r>
            <a:r>
              <a:rPr lang="en-US">
                <a:hlinkClick r:id="rId2"/>
              </a:rPr>
              <a:t>https://scikit-learn.org/stable/modules/generated/sklearn.neighbors.KNeighborsClassifier.html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6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Results of Random Forest Classifier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We used following combinations of the features in our Model to train and test with 70-30 percent train-test split respectively. With accuracies as shown:</a:t>
            </a:r>
          </a:p>
          <a:p>
            <a:r>
              <a:rPr lang="en-US" dirty="0" smtClean="0"/>
              <a:t>ASM</a:t>
            </a:r>
            <a:r>
              <a:rPr lang="en-US" dirty="0"/>
              <a:t> + Sizes + Section + </a:t>
            </a:r>
            <a:r>
              <a:rPr lang="en-US" dirty="0" smtClean="0"/>
              <a:t>Byte Count</a:t>
            </a:r>
            <a:r>
              <a:rPr lang="en-US" dirty="0"/>
              <a:t>	</a:t>
            </a:r>
            <a:r>
              <a:rPr lang="en-US" dirty="0" smtClean="0"/>
              <a:t>		=</a:t>
            </a:r>
            <a:r>
              <a:rPr lang="en-US" dirty="0"/>
              <a:t>   </a:t>
            </a:r>
            <a:r>
              <a:rPr lang="en-US" dirty="0" smtClean="0"/>
              <a:t>92.31%</a:t>
            </a:r>
            <a:endParaRPr lang="en-US" dirty="0"/>
          </a:p>
          <a:p>
            <a:r>
              <a:rPr lang="en-US" dirty="0"/>
              <a:t>Sizes                         	</a:t>
            </a:r>
            <a:r>
              <a:rPr lang="en-US" dirty="0" smtClean="0"/>
              <a:t>				=</a:t>
            </a:r>
            <a:r>
              <a:rPr lang="en-US" dirty="0"/>
              <a:t>   </a:t>
            </a:r>
            <a:r>
              <a:rPr lang="en-US" dirty="0" smtClean="0"/>
              <a:t>73.21%</a:t>
            </a:r>
            <a:endParaRPr lang="en-US" dirty="0"/>
          </a:p>
          <a:p>
            <a:r>
              <a:rPr lang="en-US" dirty="0" smtClean="0"/>
              <a:t>Sizes Both</a:t>
            </a:r>
            <a:r>
              <a:rPr lang="en-US" dirty="0"/>
              <a:t>	</a:t>
            </a:r>
            <a:r>
              <a:rPr lang="en-US" dirty="0" smtClean="0"/>
              <a:t>					=</a:t>
            </a:r>
            <a:r>
              <a:rPr lang="en-US" dirty="0"/>
              <a:t>   </a:t>
            </a:r>
            <a:r>
              <a:rPr lang="en-US" dirty="0" smtClean="0"/>
              <a:t>91.58%</a:t>
            </a:r>
            <a:endParaRPr lang="en-US" dirty="0"/>
          </a:p>
          <a:p>
            <a:r>
              <a:rPr lang="en-US" dirty="0" smtClean="0"/>
              <a:t>Byte Count</a:t>
            </a:r>
            <a:r>
              <a:rPr lang="en-US" dirty="0"/>
              <a:t>	</a:t>
            </a:r>
            <a:r>
              <a:rPr lang="en-US" dirty="0" smtClean="0"/>
              <a:t>					=</a:t>
            </a:r>
            <a:r>
              <a:rPr lang="en-US" dirty="0"/>
              <a:t>   </a:t>
            </a:r>
            <a:r>
              <a:rPr lang="en-US" dirty="0" smtClean="0"/>
              <a:t>91.58%</a:t>
            </a:r>
            <a:endParaRPr lang="en-US" dirty="0"/>
          </a:p>
          <a:p>
            <a:r>
              <a:rPr lang="en-US" dirty="0" smtClean="0"/>
              <a:t>Section						=</a:t>
            </a:r>
            <a:r>
              <a:rPr lang="en-US" dirty="0"/>
              <a:t>   </a:t>
            </a:r>
            <a:r>
              <a:rPr lang="en-US" dirty="0" smtClean="0"/>
              <a:t>96.62%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	</a:t>
            </a:r>
            <a:r>
              <a:rPr lang="en-US" dirty="0" smtClean="0"/>
              <a:t>						=</a:t>
            </a:r>
            <a:r>
              <a:rPr lang="en-US" dirty="0"/>
              <a:t>   </a:t>
            </a:r>
            <a:r>
              <a:rPr lang="en-US" dirty="0" smtClean="0"/>
              <a:t>93.88%</a:t>
            </a:r>
            <a:endParaRPr lang="en-US" dirty="0"/>
          </a:p>
          <a:p>
            <a:r>
              <a:rPr lang="en-US" dirty="0"/>
              <a:t>Section + </a:t>
            </a:r>
            <a:r>
              <a:rPr lang="en-US" dirty="0" smtClean="0"/>
              <a:t>Byte Count					=</a:t>
            </a:r>
            <a:r>
              <a:rPr lang="en-US" dirty="0"/>
              <a:t>   </a:t>
            </a:r>
            <a:r>
              <a:rPr lang="en-US" dirty="0" smtClean="0"/>
              <a:t>92.31%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 + </a:t>
            </a:r>
            <a:r>
              <a:rPr lang="en-US" dirty="0" smtClean="0"/>
              <a:t>Section					=</a:t>
            </a:r>
            <a:r>
              <a:rPr lang="en-US" dirty="0"/>
              <a:t>   </a:t>
            </a:r>
            <a:r>
              <a:rPr lang="en-US" dirty="0" smtClean="0"/>
              <a:t>94.13%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 + </a:t>
            </a:r>
            <a:r>
              <a:rPr lang="en-US" dirty="0" smtClean="0"/>
              <a:t>Byte Count					=</a:t>
            </a:r>
            <a:r>
              <a:rPr lang="en-US" dirty="0"/>
              <a:t>   </a:t>
            </a:r>
            <a:r>
              <a:rPr lang="en-US" dirty="0" smtClean="0"/>
              <a:t>92.78%</a:t>
            </a:r>
            <a:endParaRPr lang="en-US" dirty="0"/>
          </a:p>
          <a:p>
            <a:r>
              <a:rPr lang="en-US" dirty="0"/>
              <a:t>ASM 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Byte Count</a:t>
            </a:r>
            <a:r>
              <a:rPr lang="en-US" dirty="0"/>
              <a:t> + </a:t>
            </a:r>
            <a:r>
              <a:rPr lang="en-US" dirty="0" smtClean="0"/>
              <a:t>Section				=</a:t>
            </a:r>
            <a:r>
              <a:rPr lang="en-US" dirty="0"/>
              <a:t>   </a:t>
            </a:r>
            <a:r>
              <a:rPr lang="en-US" dirty="0" smtClean="0"/>
              <a:t>92.25%</a:t>
            </a:r>
          </a:p>
        </p:txBody>
      </p:sp>
    </p:spTree>
    <p:extLst>
      <p:ext uri="{BB962C8B-B14F-4D97-AF65-F5344CB8AC3E}">
        <p14:creationId xmlns:p14="http://schemas.microsoft.com/office/powerpoint/2010/main" val="28662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088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19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227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k-Nearest Neighbors - kNN</vt:lpstr>
      <vt:lpstr>Model 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qaseem aslam</dc:creator>
  <cp:lastModifiedBy>qaseem aslam</cp:lastModifiedBy>
  <cp:revision>69</cp:revision>
  <dcterms:created xsi:type="dcterms:W3CDTF">2020-06-03T17:05:57Z</dcterms:created>
  <dcterms:modified xsi:type="dcterms:W3CDTF">2020-06-12T15:25:29Z</dcterms:modified>
</cp:coreProperties>
</file>