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Data Accuracy With 70%-30% Train-Test Split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ASM + Sizes + Section + Byte Count</c:v>
                </c:pt>
                <c:pt idx="1">
                  <c:v>Sizes</c:v>
                </c:pt>
                <c:pt idx="2">
                  <c:v>Sizes Both</c:v>
                </c:pt>
                <c:pt idx="3">
                  <c:v>Byte Count</c:v>
                </c:pt>
                <c:pt idx="4">
                  <c:v>Section</c:v>
                </c:pt>
                <c:pt idx="5">
                  <c:v>ASM</c:v>
                </c:pt>
                <c:pt idx="6">
                  <c:v>Section + Byte Count</c:v>
                </c:pt>
                <c:pt idx="7">
                  <c:v>ASM + Section</c:v>
                </c:pt>
                <c:pt idx="8">
                  <c:v>ASM + Byte Count</c:v>
                </c:pt>
                <c:pt idx="9">
                  <c:v>ASM + Byte Count + Section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80.36</c:v>
                </c:pt>
                <c:pt idx="1">
                  <c:v>27.09</c:v>
                </c:pt>
                <c:pt idx="2">
                  <c:v>34.39</c:v>
                </c:pt>
                <c:pt idx="3">
                  <c:v>57.97</c:v>
                </c:pt>
                <c:pt idx="4">
                  <c:v>46.39</c:v>
                </c:pt>
                <c:pt idx="5">
                  <c:v>67.58</c:v>
                </c:pt>
                <c:pt idx="6">
                  <c:v>61.59</c:v>
                </c:pt>
                <c:pt idx="7">
                  <c:v>69.33</c:v>
                </c:pt>
                <c:pt idx="8">
                  <c:v>79.290000000000006</c:v>
                </c:pt>
                <c:pt idx="9">
                  <c:v>80.239999999999995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5785864"/>
        <c:axId val="326443856"/>
      </c:barChart>
      <c:catAx>
        <c:axId val="275785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443856"/>
        <c:crosses val="autoZero"/>
        <c:auto val="1"/>
        <c:lblAlgn val="ctr"/>
        <c:lblOffset val="100"/>
        <c:noMultiLvlLbl val="0"/>
      </c:catAx>
      <c:valAx>
        <c:axId val="32644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785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8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C5A8-83EE-43B7-928C-109CE2EB8B71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C9A9-AF2A-47DE-AF54-EE42E14D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Qaseem</a:t>
            </a:r>
            <a:r>
              <a:rPr lang="en-US" dirty="0" smtClean="0"/>
              <a:t> </a:t>
            </a:r>
            <a:r>
              <a:rPr lang="en-US" dirty="0" err="1" smtClean="0"/>
              <a:t>Aslam</a:t>
            </a:r>
            <a:endParaRPr lang="en-US" dirty="0" smtClean="0"/>
          </a:p>
          <a:p>
            <a:r>
              <a:rPr lang="en-US" dirty="0" smtClean="0"/>
              <a:t>Abdullah Zafar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78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Logistic Regression is a statistical model used for classification. It uses logistic function as its base. It estimates a multiple linear regression function defined as: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384" y="2810088"/>
            <a:ext cx="4714876" cy="660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659425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function it uses is an s-shaped curve defined by equation: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Curve is represented in the figure below: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64" y="4140617"/>
            <a:ext cx="2753992" cy="8647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75" y="4880530"/>
            <a:ext cx="3048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Solver used was </a:t>
            </a:r>
            <a:r>
              <a:rPr lang="en-US" dirty="0" err="1" smtClean="0"/>
              <a:t>lbfgs</a:t>
            </a:r>
            <a:r>
              <a:rPr lang="en-US" dirty="0" smtClean="0"/>
              <a:t>. It stands for Limited-memory </a:t>
            </a:r>
            <a:r>
              <a:rPr lang="en-US" dirty="0" err="1" smtClean="0"/>
              <a:t>Broyden</a:t>
            </a:r>
            <a:r>
              <a:rPr lang="en-US" dirty="0" smtClean="0"/>
              <a:t>–Fletcher–Goldfarb–</a:t>
            </a:r>
            <a:r>
              <a:rPr lang="en-US" dirty="0" err="1" smtClean="0"/>
              <a:t>Shanno</a:t>
            </a:r>
            <a:r>
              <a:rPr lang="en-US" dirty="0" smtClean="0"/>
              <a:t>. It is a memory efficient solver as it only saves the last few updates the approximation of second derivative matrix update.</a:t>
            </a:r>
          </a:p>
          <a:p>
            <a:r>
              <a:rPr lang="en-US" dirty="0" smtClean="0"/>
              <a:t>All the classes were given equal weight of 1.</a:t>
            </a:r>
          </a:p>
          <a:p>
            <a:r>
              <a:rPr lang="en-US" dirty="0"/>
              <a:t>Inverse of regularization </a:t>
            </a:r>
            <a:r>
              <a:rPr lang="en-US" dirty="0" smtClean="0"/>
              <a:t>strength was set 1.</a:t>
            </a:r>
            <a:endParaRPr lang="en-US" dirty="0"/>
          </a:p>
          <a:p>
            <a:r>
              <a:rPr lang="en-US" dirty="0" smtClean="0"/>
              <a:t>Tolerance for stopping criteria was set 1e-4.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Cite: </a:t>
            </a:r>
            <a:r>
              <a:rPr lang="en-US" dirty="0">
                <a:hlinkClick r:id="rId2"/>
              </a:rPr>
              <a:t>https://scikit-learn.org/stable/modules/generated/sklearn.linear_model.LogisticRegression.html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67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Results of Random Forest Classifier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838200" y="19835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We used following combinations of the features in our Model to train and test with 70-30 percent train-test split respectively. With accuracies as shown:</a:t>
            </a:r>
          </a:p>
          <a:p>
            <a:r>
              <a:rPr lang="en-US" dirty="0" smtClean="0"/>
              <a:t>ASM</a:t>
            </a:r>
            <a:r>
              <a:rPr lang="en-US" dirty="0"/>
              <a:t> + Sizes + Section + </a:t>
            </a:r>
            <a:r>
              <a:rPr lang="en-US" dirty="0" smtClean="0"/>
              <a:t>Byte Count</a:t>
            </a:r>
            <a:r>
              <a:rPr lang="en-US" dirty="0"/>
              <a:t>	</a:t>
            </a:r>
            <a:r>
              <a:rPr lang="en-US" dirty="0" smtClean="0"/>
              <a:t>		=</a:t>
            </a:r>
            <a:r>
              <a:rPr lang="en-US" dirty="0"/>
              <a:t>   </a:t>
            </a:r>
            <a:r>
              <a:rPr lang="en-US" dirty="0" smtClean="0"/>
              <a:t>80.36%</a:t>
            </a:r>
            <a:endParaRPr lang="en-US" dirty="0"/>
          </a:p>
          <a:p>
            <a:r>
              <a:rPr lang="en-US" dirty="0"/>
              <a:t>Sizes                         	</a:t>
            </a:r>
            <a:r>
              <a:rPr lang="en-US" dirty="0" smtClean="0"/>
              <a:t>				=</a:t>
            </a:r>
            <a:r>
              <a:rPr lang="en-US" dirty="0"/>
              <a:t>   </a:t>
            </a:r>
            <a:r>
              <a:rPr lang="en-US" dirty="0" smtClean="0"/>
              <a:t>27.09%</a:t>
            </a:r>
            <a:endParaRPr lang="en-US" dirty="0"/>
          </a:p>
          <a:p>
            <a:r>
              <a:rPr lang="en-US" dirty="0" smtClean="0"/>
              <a:t>Sizes Both</a:t>
            </a:r>
            <a:r>
              <a:rPr lang="en-US" dirty="0"/>
              <a:t>	</a:t>
            </a:r>
            <a:r>
              <a:rPr lang="en-US" dirty="0" smtClean="0"/>
              <a:t>					=</a:t>
            </a:r>
            <a:r>
              <a:rPr lang="en-US" dirty="0"/>
              <a:t>   </a:t>
            </a:r>
            <a:r>
              <a:rPr lang="en-US" dirty="0" smtClean="0"/>
              <a:t>34.39%</a:t>
            </a:r>
            <a:endParaRPr lang="en-US" dirty="0"/>
          </a:p>
          <a:p>
            <a:r>
              <a:rPr lang="en-US" dirty="0" smtClean="0"/>
              <a:t>Byte Count</a:t>
            </a:r>
            <a:r>
              <a:rPr lang="en-US" dirty="0"/>
              <a:t>	</a:t>
            </a:r>
            <a:r>
              <a:rPr lang="en-US" dirty="0" smtClean="0"/>
              <a:t>					=</a:t>
            </a:r>
            <a:r>
              <a:rPr lang="en-US" dirty="0"/>
              <a:t>   </a:t>
            </a:r>
            <a:r>
              <a:rPr lang="en-US" dirty="0" smtClean="0"/>
              <a:t>57.97%</a:t>
            </a:r>
            <a:endParaRPr lang="en-US" dirty="0"/>
          </a:p>
          <a:p>
            <a:r>
              <a:rPr lang="en-US" dirty="0" smtClean="0"/>
              <a:t>Section						=</a:t>
            </a:r>
            <a:r>
              <a:rPr lang="en-US" dirty="0"/>
              <a:t>   </a:t>
            </a:r>
            <a:r>
              <a:rPr lang="en-US" dirty="0" smtClean="0"/>
              <a:t>46.39%</a:t>
            </a:r>
            <a:endParaRPr lang="en-US" dirty="0"/>
          </a:p>
          <a:p>
            <a:r>
              <a:rPr lang="en-US" dirty="0" smtClean="0"/>
              <a:t>ASM</a:t>
            </a:r>
            <a:r>
              <a:rPr lang="en-US" dirty="0"/>
              <a:t>	</a:t>
            </a:r>
            <a:r>
              <a:rPr lang="en-US" dirty="0" smtClean="0"/>
              <a:t>						=</a:t>
            </a:r>
            <a:r>
              <a:rPr lang="en-US" dirty="0"/>
              <a:t>   </a:t>
            </a:r>
            <a:r>
              <a:rPr lang="en-US" dirty="0" smtClean="0"/>
              <a:t>67.58%</a:t>
            </a:r>
            <a:endParaRPr lang="en-US" dirty="0"/>
          </a:p>
          <a:p>
            <a:r>
              <a:rPr lang="en-US" dirty="0"/>
              <a:t>Section + </a:t>
            </a:r>
            <a:r>
              <a:rPr lang="en-US" dirty="0" smtClean="0"/>
              <a:t>Byte Count					=</a:t>
            </a:r>
            <a:r>
              <a:rPr lang="en-US" dirty="0"/>
              <a:t>   </a:t>
            </a:r>
            <a:r>
              <a:rPr lang="en-US" dirty="0" smtClean="0"/>
              <a:t>61.59%</a:t>
            </a:r>
            <a:endParaRPr lang="en-US" dirty="0"/>
          </a:p>
          <a:p>
            <a:r>
              <a:rPr lang="en-US" dirty="0" smtClean="0"/>
              <a:t>ASM</a:t>
            </a:r>
            <a:r>
              <a:rPr lang="en-US" dirty="0"/>
              <a:t> + </a:t>
            </a:r>
            <a:r>
              <a:rPr lang="en-US" dirty="0" smtClean="0"/>
              <a:t>Section					=</a:t>
            </a:r>
            <a:r>
              <a:rPr lang="en-US" dirty="0"/>
              <a:t>   </a:t>
            </a:r>
            <a:r>
              <a:rPr lang="en-US" dirty="0" smtClean="0"/>
              <a:t>69.33%</a:t>
            </a:r>
            <a:endParaRPr lang="en-US" dirty="0"/>
          </a:p>
          <a:p>
            <a:r>
              <a:rPr lang="en-US" dirty="0" smtClean="0"/>
              <a:t>ASM</a:t>
            </a:r>
            <a:r>
              <a:rPr lang="en-US" dirty="0"/>
              <a:t> + </a:t>
            </a:r>
            <a:r>
              <a:rPr lang="en-US" dirty="0" smtClean="0"/>
              <a:t>Byte Count					=</a:t>
            </a:r>
            <a:r>
              <a:rPr lang="en-US" dirty="0"/>
              <a:t>   </a:t>
            </a:r>
            <a:r>
              <a:rPr lang="en-US" dirty="0" smtClean="0"/>
              <a:t>79.29%</a:t>
            </a:r>
            <a:endParaRPr lang="en-US" dirty="0"/>
          </a:p>
          <a:p>
            <a:r>
              <a:rPr lang="en-US" dirty="0"/>
              <a:t>ASM </a:t>
            </a:r>
            <a:r>
              <a:rPr lang="en-US" dirty="0" smtClean="0"/>
              <a:t>+</a:t>
            </a:r>
            <a:r>
              <a:rPr lang="en-US" dirty="0"/>
              <a:t> </a:t>
            </a:r>
            <a:r>
              <a:rPr lang="en-US" dirty="0" smtClean="0"/>
              <a:t>Byte Count</a:t>
            </a:r>
            <a:r>
              <a:rPr lang="en-US" dirty="0"/>
              <a:t> + </a:t>
            </a:r>
            <a:r>
              <a:rPr lang="en-US" dirty="0" smtClean="0"/>
              <a:t>Section				=</a:t>
            </a:r>
            <a:r>
              <a:rPr lang="en-US" dirty="0"/>
              <a:t>   </a:t>
            </a:r>
            <a:r>
              <a:rPr lang="en-US" dirty="0" smtClean="0"/>
              <a:t>80.24%</a:t>
            </a:r>
          </a:p>
        </p:txBody>
      </p:sp>
    </p:spTree>
    <p:extLst>
      <p:ext uri="{BB962C8B-B14F-4D97-AF65-F5344CB8AC3E}">
        <p14:creationId xmlns:p14="http://schemas.microsoft.com/office/powerpoint/2010/main" val="286621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85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199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154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Logistic Regression</vt:lpstr>
      <vt:lpstr>Model Properties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qaseem aslam</dc:creator>
  <cp:lastModifiedBy>qaseem aslam</cp:lastModifiedBy>
  <cp:revision>51</cp:revision>
  <dcterms:created xsi:type="dcterms:W3CDTF">2020-06-03T17:05:57Z</dcterms:created>
  <dcterms:modified xsi:type="dcterms:W3CDTF">2020-06-12T15:51:31Z</dcterms:modified>
</cp:coreProperties>
</file>