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Data Accuracy With 70%-30% Train-Test Split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ASM + Sizes + Section + Byte Count</c:v>
                </c:pt>
                <c:pt idx="1">
                  <c:v>Sizes</c:v>
                </c:pt>
                <c:pt idx="2">
                  <c:v>Sizes Both</c:v>
                </c:pt>
                <c:pt idx="3">
                  <c:v>Byte Count</c:v>
                </c:pt>
                <c:pt idx="4">
                  <c:v>Section</c:v>
                </c:pt>
                <c:pt idx="5">
                  <c:v>ASM</c:v>
                </c:pt>
                <c:pt idx="6">
                  <c:v>Section + Byte Count</c:v>
                </c:pt>
                <c:pt idx="7">
                  <c:v>ASM + Section</c:v>
                </c:pt>
                <c:pt idx="8">
                  <c:v>ASM + Byte Count</c:v>
                </c:pt>
                <c:pt idx="9">
                  <c:v>ASM + Byte Count + Section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99.23</c:v>
                </c:pt>
                <c:pt idx="1">
                  <c:v>75.11</c:v>
                </c:pt>
                <c:pt idx="2">
                  <c:v>93.33</c:v>
                </c:pt>
                <c:pt idx="3">
                  <c:v>98.55</c:v>
                </c:pt>
                <c:pt idx="4">
                  <c:v>99.23</c:v>
                </c:pt>
                <c:pt idx="5">
                  <c:v>99.13</c:v>
                </c:pt>
                <c:pt idx="6">
                  <c:v>98.83</c:v>
                </c:pt>
                <c:pt idx="7">
                  <c:v>99.2</c:v>
                </c:pt>
                <c:pt idx="8">
                  <c:v>99.17</c:v>
                </c:pt>
                <c:pt idx="9">
                  <c:v>99.26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370408"/>
        <c:axId val="272367272"/>
      </c:barChart>
      <c:catAx>
        <c:axId val="272370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367272"/>
        <c:crosses val="autoZero"/>
        <c:auto val="1"/>
        <c:lblAlgn val="ctr"/>
        <c:lblOffset val="100"/>
        <c:noMultiLvlLbl val="0"/>
      </c:catAx>
      <c:valAx>
        <c:axId val="272367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37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4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Qaseem</a:t>
            </a:r>
            <a:r>
              <a:rPr lang="en-US" dirty="0" smtClean="0"/>
              <a:t> </a:t>
            </a:r>
            <a:r>
              <a:rPr lang="en-US" dirty="0" err="1" smtClean="0"/>
              <a:t>Aslam</a:t>
            </a:r>
            <a:endParaRPr lang="en-US" dirty="0" smtClean="0"/>
          </a:p>
          <a:p>
            <a:r>
              <a:rPr lang="en-US" dirty="0" smtClean="0"/>
              <a:t>Abdullah Zafar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8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Forest(</a:t>
            </a:r>
            <a:r>
              <a:rPr lang="en-US" dirty="0"/>
              <a:t>D</a:t>
            </a:r>
            <a:r>
              <a:rPr lang="en-US" dirty="0" smtClean="0"/>
              <a:t>ecision </a:t>
            </a:r>
            <a:r>
              <a:rPr lang="en-US" dirty="0"/>
              <a:t>F</a:t>
            </a:r>
            <a:r>
              <a:rPr lang="en-US" dirty="0" smtClean="0"/>
              <a:t>orests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building block of Random Forest is decision tree. It is an ensemble learning algorithms. It trains a number of decision trees on the dataset then uses voting to find the best possible answer. It improves accuracy as it uses multiple Decision Tree models combined. It takes a random samples from data and then constructs a decision tree for each sample. It uses each tree to make a prediction and the prediction with most votes gets selected. This makes it a more robust algorithm.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Decision Trees used were 100</a:t>
            </a:r>
            <a:r>
              <a:rPr lang="en-US" dirty="0" smtClean="0"/>
              <a:t>.</a:t>
            </a:r>
          </a:p>
          <a:p>
            <a:r>
              <a:rPr lang="en-US" dirty="0"/>
              <a:t>The function to measure the quality of a </a:t>
            </a:r>
            <a:r>
              <a:rPr lang="en-US" dirty="0" smtClean="0"/>
              <a:t>split was ‘</a:t>
            </a:r>
            <a:r>
              <a:rPr lang="en-US" dirty="0" err="1" smtClean="0"/>
              <a:t>gini</a:t>
            </a:r>
            <a:r>
              <a:rPr lang="en-US" dirty="0" smtClean="0"/>
              <a:t>’.</a:t>
            </a:r>
          </a:p>
          <a:p>
            <a:r>
              <a:rPr lang="en-US" dirty="0"/>
              <a:t>The minimum number of samples required to split an internal node was 2.</a:t>
            </a:r>
            <a:endParaRPr lang="en-US" dirty="0" smtClean="0"/>
          </a:p>
          <a:p>
            <a:r>
              <a:rPr lang="en-US" dirty="0" smtClean="0"/>
              <a:t>Nodes are expanded until all leaves are pure or until all leaves contain less than </a:t>
            </a:r>
            <a:r>
              <a:rPr lang="en-US" dirty="0"/>
              <a:t>minimum number of samples required to split an internal node </a:t>
            </a:r>
            <a:r>
              <a:rPr lang="en-US" dirty="0" smtClean="0"/>
              <a:t>samples.</a:t>
            </a:r>
          </a:p>
          <a:p>
            <a:r>
              <a:rPr lang="en-US" dirty="0"/>
              <a:t>The number of features to consider when looking for the best </a:t>
            </a:r>
            <a:r>
              <a:rPr lang="en-US" dirty="0" smtClean="0"/>
              <a:t>split was the square root of total features.</a:t>
            </a:r>
          </a:p>
          <a:p>
            <a:r>
              <a:rPr lang="en-US" dirty="0" smtClean="0"/>
              <a:t>Whole dataset was used to build each tree.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Cite: </a:t>
            </a:r>
            <a:r>
              <a:rPr lang="en-US" dirty="0">
                <a:hlinkClick r:id="rId2"/>
              </a:rPr>
              <a:t>https://scikit-learn.org/stable/modules/generated/sklearn.ensemble.RandomForestClassifier.html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Results of Random Forest Classifier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We used following combinations of the features in our Model to train and test with 70-30 percent train-test split respectively. With accuracies as shown:</a:t>
            </a:r>
          </a:p>
          <a:p>
            <a:r>
              <a:rPr lang="en-US" dirty="0" smtClean="0"/>
              <a:t>ASM</a:t>
            </a:r>
            <a:r>
              <a:rPr lang="en-US" dirty="0"/>
              <a:t> + Sizes + Section + </a:t>
            </a:r>
            <a:r>
              <a:rPr lang="en-US" dirty="0" smtClean="0"/>
              <a:t>Byte Count</a:t>
            </a:r>
            <a:r>
              <a:rPr lang="en-US" dirty="0"/>
              <a:t>	</a:t>
            </a:r>
            <a:r>
              <a:rPr lang="en-US" dirty="0" smtClean="0"/>
              <a:t>		=</a:t>
            </a:r>
            <a:r>
              <a:rPr lang="en-US" dirty="0"/>
              <a:t>   </a:t>
            </a:r>
            <a:r>
              <a:rPr lang="en-US" dirty="0" smtClean="0"/>
              <a:t>99.23%</a:t>
            </a:r>
            <a:endParaRPr lang="en-US" dirty="0"/>
          </a:p>
          <a:p>
            <a:r>
              <a:rPr lang="en-US" dirty="0"/>
              <a:t>Sizes                         	</a:t>
            </a:r>
            <a:r>
              <a:rPr lang="en-US" dirty="0" smtClean="0"/>
              <a:t>				=</a:t>
            </a:r>
            <a:r>
              <a:rPr lang="en-US" dirty="0"/>
              <a:t>   </a:t>
            </a:r>
            <a:r>
              <a:rPr lang="en-US" dirty="0" smtClean="0"/>
              <a:t>75.11%</a:t>
            </a:r>
            <a:endParaRPr lang="en-US" dirty="0"/>
          </a:p>
          <a:p>
            <a:r>
              <a:rPr lang="en-US" dirty="0" smtClean="0"/>
              <a:t>Sizes Both</a:t>
            </a:r>
            <a:r>
              <a:rPr lang="en-US" dirty="0"/>
              <a:t>	</a:t>
            </a:r>
            <a:r>
              <a:rPr lang="en-US" dirty="0" smtClean="0"/>
              <a:t>					=</a:t>
            </a:r>
            <a:r>
              <a:rPr lang="en-US" dirty="0"/>
              <a:t>   </a:t>
            </a:r>
            <a:r>
              <a:rPr lang="en-US" dirty="0" smtClean="0"/>
              <a:t>93.33%</a:t>
            </a:r>
            <a:endParaRPr lang="en-US" dirty="0"/>
          </a:p>
          <a:p>
            <a:r>
              <a:rPr lang="en-US" dirty="0" smtClean="0"/>
              <a:t>Byte Count</a:t>
            </a:r>
            <a:r>
              <a:rPr lang="en-US" dirty="0"/>
              <a:t>	</a:t>
            </a:r>
            <a:r>
              <a:rPr lang="en-US" dirty="0" smtClean="0"/>
              <a:t>					=</a:t>
            </a:r>
            <a:r>
              <a:rPr lang="en-US" dirty="0"/>
              <a:t>   </a:t>
            </a:r>
            <a:r>
              <a:rPr lang="en-US" dirty="0" smtClean="0"/>
              <a:t>98.55%</a:t>
            </a:r>
            <a:endParaRPr lang="en-US" dirty="0"/>
          </a:p>
          <a:p>
            <a:r>
              <a:rPr lang="en-US" dirty="0" smtClean="0"/>
              <a:t>Section						=</a:t>
            </a:r>
            <a:r>
              <a:rPr lang="en-US" dirty="0"/>
              <a:t>   </a:t>
            </a:r>
            <a:r>
              <a:rPr lang="en-US" dirty="0" smtClean="0"/>
              <a:t>99.23%</a:t>
            </a:r>
            <a:endParaRPr lang="en-US" dirty="0"/>
          </a:p>
          <a:p>
            <a:r>
              <a:rPr lang="en-US" dirty="0" smtClean="0"/>
              <a:t>ASM</a:t>
            </a:r>
            <a:r>
              <a:rPr lang="en-US" dirty="0"/>
              <a:t>	</a:t>
            </a:r>
            <a:r>
              <a:rPr lang="en-US" dirty="0" smtClean="0"/>
              <a:t>						=</a:t>
            </a:r>
            <a:r>
              <a:rPr lang="en-US" dirty="0"/>
              <a:t>   </a:t>
            </a:r>
            <a:r>
              <a:rPr lang="en-US" dirty="0" smtClean="0"/>
              <a:t>99.13%</a:t>
            </a:r>
            <a:endParaRPr lang="en-US" dirty="0"/>
          </a:p>
          <a:p>
            <a:r>
              <a:rPr lang="en-US" dirty="0"/>
              <a:t>Section + </a:t>
            </a:r>
            <a:r>
              <a:rPr lang="en-US" dirty="0" smtClean="0"/>
              <a:t>Byte Count					=</a:t>
            </a:r>
            <a:r>
              <a:rPr lang="en-US" dirty="0"/>
              <a:t>   </a:t>
            </a:r>
            <a:r>
              <a:rPr lang="en-US" dirty="0" smtClean="0"/>
              <a:t>98.83%</a:t>
            </a:r>
            <a:endParaRPr lang="en-US" dirty="0"/>
          </a:p>
          <a:p>
            <a:r>
              <a:rPr lang="en-US" dirty="0" smtClean="0"/>
              <a:t>ASM</a:t>
            </a:r>
            <a:r>
              <a:rPr lang="en-US" dirty="0"/>
              <a:t> + </a:t>
            </a:r>
            <a:r>
              <a:rPr lang="en-US" dirty="0" smtClean="0"/>
              <a:t>Section					=</a:t>
            </a:r>
            <a:r>
              <a:rPr lang="en-US" dirty="0"/>
              <a:t>   </a:t>
            </a:r>
            <a:r>
              <a:rPr lang="en-US" dirty="0" smtClean="0"/>
              <a:t>99.20%</a:t>
            </a:r>
            <a:endParaRPr lang="en-US" dirty="0"/>
          </a:p>
          <a:p>
            <a:r>
              <a:rPr lang="en-US" dirty="0" smtClean="0"/>
              <a:t>ASM</a:t>
            </a:r>
            <a:r>
              <a:rPr lang="en-US" dirty="0"/>
              <a:t> + </a:t>
            </a:r>
            <a:r>
              <a:rPr lang="en-US" dirty="0" smtClean="0"/>
              <a:t>Byte Count					=</a:t>
            </a:r>
            <a:r>
              <a:rPr lang="en-US" dirty="0"/>
              <a:t>   </a:t>
            </a:r>
            <a:r>
              <a:rPr lang="en-US" dirty="0" smtClean="0"/>
              <a:t>99.17%</a:t>
            </a:r>
            <a:endParaRPr lang="en-US" dirty="0"/>
          </a:p>
          <a:p>
            <a:r>
              <a:rPr lang="en-US" dirty="0"/>
              <a:t>ASM </a:t>
            </a:r>
            <a:r>
              <a:rPr lang="en-US" dirty="0" smtClean="0"/>
              <a:t>+</a:t>
            </a:r>
            <a:r>
              <a:rPr lang="en-US" dirty="0"/>
              <a:t> </a:t>
            </a:r>
            <a:r>
              <a:rPr lang="en-US" dirty="0" smtClean="0"/>
              <a:t>Byte Count</a:t>
            </a:r>
            <a:r>
              <a:rPr lang="en-US" dirty="0"/>
              <a:t> + </a:t>
            </a:r>
            <a:r>
              <a:rPr lang="en-US" dirty="0" smtClean="0"/>
              <a:t>Section				=</a:t>
            </a:r>
            <a:r>
              <a:rPr lang="en-US" dirty="0"/>
              <a:t>   </a:t>
            </a:r>
            <a:r>
              <a:rPr lang="en-US" dirty="0" smtClean="0"/>
              <a:t>99.26%</a:t>
            </a:r>
          </a:p>
        </p:txBody>
      </p:sp>
    </p:spTree>
    <p:extLst>
      <p:ext uri="{BB962C8B-B14F-4D97-AF65-F5344CB8AC3E}">
        <p14:creationId xmlns:p14="http://schemas.microsoft.com/office/powerpoint/2010/main" val="286621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731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199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241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Random Forest(Decision Forests)</vt:lpstr>
      <vt:lpstr>Model Properties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qaseem aslam</dc:creator>
  <cp:lastModifiedBy>qaseem aslam</cp:lastModifiedBy>
  <cp:revision>32</cp:revision>
  <dcterms:created xsi:type="dcterms:W3CDTF">2020-06-03T17:05:57Z</dcterms:created>
  <dcterms:modified xsi:type="dcterms:W3CDTF">2020-06-12T15:35:32Z</dcterms:modified>
</cp:coreProperties>
</file>