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6"/>
  </p:notesMasterIdLst>
  <p:sldIdLst>
    <p:sldId id="257" r:id="rId2"/>
    <p:sldId id="259" r:id="rId3"/>
    <p:sldId id="260" r:id="rId4"/>
    <p:sldId id="279" r:id="rId5"/>
    <p:sldId id="277" r:id="rId6"/>
    <p:sldId id="278" r:id="rId7"/>
    <p:sldId id="280" r:id="rId8"/>
    <p:sldId id="281" r:id="rId9"/>
    <p:sldId id="282" r:id="rId10"/>
    <p:sldId id="283" r:id="rId11"/>
    <p:sldId id="285" r:id="rId12"/>
    <p:sldId id="284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FBC3F-287B-4AF4-A295-8E08F37764E5}" v="38" dt="2021-11-10T16:21:22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Babatunde Salau" userId="bc4f9273-0a7a-465c-a314-b882bf83d5a4" providerId="ADAL" clId="{00DFBC3F-287B-4AF4-A295-8E08F37764E5}"/>
    <pc:docChg chg="undo redo custSel addSld delSld modSld sldOrd">
      <pc:chgData name="Abdullah Babatunde Salau" userId="bc4f9273-0a7a-465c-a314-b882bf83d5a4" providerId="ADAL" clId="{00DFBC3F-287B-4AF4-A295-8E08F37764E5}" dt="2021-11-10T16:21:48.162" v="3766" actId="1076"/>
      <pc:docMkLst>
        <pc:docMk/>
      </pc:docMkLst>
      <pc:sldChg chg="modSp mod">
        <pc:chgData name="Abdullah Babatunde Salau" userId="bc4f9273-0a7a-465c-a314-b882bf83d5a4" providerId="ADAL" clId="{00DFBC3F-287B-4AF4-A295-8E08F37764E5}" dt="2021-11-10T15:52:35.128" v="3480" actId="6549"/>
        <pc:sldMkLst>
          <pc:docMk/>
          <pc:sldMk cId="4043737824" sldId="257"/>
        </pc:sldMkLst>
        <pc:spChg chg="mod">
          <ac:chgData name="Abdullah Babatunde Salau" userId="bc4f9273-0a7a-465c-a314-b882bf83d5a4" providerId="ADAL" clId="{00DFBC3F-287B-4AF4-A295-8E08F37764E5}" dt="2021-11-10T15:52:35.128" v="3480" actId="6549"/>
          <ac:spMkLst>
            <pc:docMk/>
            <pc:sldMk cId="4043737824" sldId="257"/>
            <ac:spMk id="3" creationId="{A8E9CFF2-3777-4FF4-A759-8491175B0B7C}"/>
          </ac:spMkLst>
        </pc:spChg>
      </pc:sldChg>
      <pc:sldChg chg="modSp mod modNotesTx">
        <pc:chgData name="Abdullah Babatunde Salau" userId="bc4f9273-0a7a-465c-a314-b882bf83d5a4" providerId="ADAL" clId="{00DFBC3F-287B-4AF4-A295-8E08F37764E5}" dt="2021-11-10T16:10:41.586" v="3643" actId="20577"/>
        <pc:sldMkLst>
          <pc:docMk/>
          <pc:sldMk cId="2704420591" sldId="259"/>
        </pc:sldMkLst>
        <pc:spChg chg="mod">
          <ac:chgData name="Abdullah Babatunde Salau" userId="bc4f9273-0a7a-465c-a314-b882bf83d5a4" providerId="ADAL" clId="{00DFBC3F-287B-4AF4-A295-8E08F37764E5}" dt="2021-10-13T02:05:27.877" v="30" actId="20577"/>
          <ac:spMkLst>
            <pc:docMk/>
            <pc:sldMk cId="2704420591" sldId="259"/>
            <ac:spMk id="2" creationId="{4E680E6E-BD95-4ABE-83FA-D2B1CEB59495}"/>
          </ac:spMkLst>
        </pc:spChg>
        <pc:spChg chg="mod">
          <ac:chgData name="Abdullah Babatunde Salau" userId="bc4f9273-0a7a-465c-a314-b882bf83d5a4" providerId="ADAL" clId="{00DFBC3F-287B-4AF4-A295-8E08F37764E5}" dt="2021-11-10T16:10:41.586" v="3643" actId="20577"/>
          <ac:spMkLst>
            <pc:docMk/>
            <pc:sldMk cId="2704420591" sldId="259"/>
            <ac:spMk id="3" creationId="{6F5C8FC4-5654-4D72-AC9F-42F646CEACBC}"/>
          </ac:spMkLst>
        </pc:spChg>
      </pc:sldChg>
      <pc:sldChg chg="addSp delSp modSp mod ord modNotesTx">
        <pc:chgData name="Abdullah Babatunde Salau" userId="bc4f9273-0a7a-465c-a314-b882bf83d5a4" providerId="ADAL" clId="{00DFBC3F-287B-4AF4-A295-8E08F37764E5}" dt="2021-11-10T16:20:10.665" v="3756" actId="20577"/>
        <pc:sldMkLst>
          <pc:docMk/>
          <pc:sldMk cId="2062761647" sldId="260"/>
        </pc:sldMkLst>
        <pc:spChg chg="mod">
          <ac:chgData name="Abdullah Babatunde Salau" userId="bc4f9273-0a7a-465c-a314-b882bf83d5a4" providerId="ADAL" clId="{00DFBC3F-287B-4AF4-A295-8E08F37764E5}" dt="2021-11-10T16:18:28.526" v="3655" actId="20577"/>
          <ac:spMkLst>
            <pc:docMk/>
            <pc:sldMk cId="2062761647" sldId="260"/>
            <ac:spMk id="2" creationId="{A0B1D76C-0A66-4C1A-B15E-C8636EC2BDE5}"/>
          </ac:spMkLst>
        </pc:spChg>
        <pc:spChg chg="mod">
          <ac:chgData name="Abdullah Babatunde Salau" userId="bc4f9273-0a7a-465c-a314-b882bf83d5a4" providerId="ADAL" clId="{00DFBC3F-287B-4AF4-A295-8E08F37764E5}" dt="2021-11-10T16:20:10.665" v="3756" actId="20577"/>
          <ac:spMkLst>
            <pc:docMk/>
            <pc:sldMk cId="2062761647" sldId="260"/>
            <ac:spMk id="4" creationId="{72B76D9E-FD6B-472F-82FB-88B45D54612A}"/>
          </ac:spMkLst>
        </pc:spChg>
        <pc:picChg chg="add del mod modCrop">
          <ac:chgData name="Abdullah Babatunde Salau" userId="bc4f9273-0a7a-465c-a314-b882bf83d5a4" providerId="ADAL" clId="{00DFBC3F-287B-4AF4-A295-8E08F37764E5}" dt="2021-11-10T16:19:10.343" v="3711" actId="478"/>
          <ac:picMkLst>
            <pc:docMk/>
            <pc:sldMk cId="2062761647" sldId="260"/>
            <ac:picMk id="5" creationId="{E906C5AC-84AC-4420-B420-F544B79DE8DF}"/>
          </ac:picMkLst>
        </pc:picChg>
        <pc:cxnChg chg="add del mod">
          <ac:chgData name="Abdullah Babatunde Salau" userId="bc4f9273-0a7a-465c-a314-b882bf83d5a4" providerId="ADAL" clId="{00DFBC3F-287B-4AF4-A295-8E08F37764E5}" dt="2021-11-10T16:19:18.955" v="3713" actId="478"/>
          <ac:cxnSpMkLst>
            <pc:docMk/>
            <pc:sldMk cId="2062761647" sldId="260"/>
            <ac:cxnSpMk id="6" creationId="{F8AB57BA-4F6A-4A68-B189-B68455231A0A}"/>
          </ac:cxnSpMkLst>
        </pc:cxnChg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632375413" sldId="261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33256928" sldId="262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3619441129" sldId="263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666089987" sldId="264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1168680661" sldId="265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736931227" sldId="266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2399966532" sldId="267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2647720903" sldId="268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2264981824" sldId="269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1136575153" sldId="270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1661108489" sldId="271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2029791912" sldId="272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472215596" sldId="273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4238484013" sldId="274"/>
        </pc:sldMkLst>
      </pc:sldChg>
      <pc:sldChg chg="del">
        <pc:chgData name="Abdullah Babatunde Salau" userId="bc4f9273-0a7a-465c-a314-b882bf83d5a4" providerId="ADAL" clId="{00DFBC3F-287B-4AF4-A295-8E08F37764E5}" dt="2021-10-13T18:20:54.562" v="3339" actId="47"/>
        <pc:sldMkLst>
          <pc:docMk/>
          <pc:sldMk cId="895259155" sldId="276"/>
        </pc:sldMkLst>
      </pc:sldChg>
      <pc:sldChg chg="addSp delSp modSp add mod modNotesTx">
        <pc:chgData name="Abdullah Babatunde Salau" userId="bc4f9273-0a7a-465c-a314-b882bf83d5a4" providerId="ADAL" clId="{00DFBC3F-287B-4AF4-A295-8E08F37764E5}" dt="2021-10-13T19:25:56.666" v="3467" actId="20577"/>
        <pc:sldMkLst>
          <pc:docMk/>
          <pc:sldMk cId="3024968666" sldId="277"/>
        </pc:sldMkLst>
        <pc:spChg chg="mod">
          <ac:chgData name="Abdullah Babatunde Salau" userId="bc4f9273-0a7a-465c-a314-b882bf83d5a4" providerId="ADAL" clId="{00DFBC3F-287B-4AF4-A295-8E08F37764E5}" dt="2021-10-13T19:25:20.499" v="3449" actId="20577"/>
          <ac:spMkLst>
            <pc:docMk/>
            <pc:sldMk cId="3024968666" sldId="277"/>
            <ac:spMk id="4" creationId="{72B76D9E-FD6B-472F-82FB-88B45D54612A}"/>
          </ac:spMkLst>
        </pc:spChg>
        <pc:picChg chg="del">
          <ac:chgData name="Abdullah Babatunde Salau" userId="bc4f9273-0a7a-465c-a314-b882bf83d5a4" providerId="ADAL" clId="{00DFBC3F-287B-4AF4-A295-8E08F37764E5}" dt="2021-10-13T03:09:33.085" v="560" actId="478"/>
          <ac:picMkLst>
            <pc:docMk/>
            <pc:sldMk cId="3024968666" sldId="277"/>
            <ac:picMk id="5" creationId="{E906C5AC-84AC-4420-B420-F544B79DE8DF}"/>
          </ac:picMkLst>
        </pc:picChg>
        <pc:picChg chg="add mod modCrop">
          <ac:chgData name="Abdullah Babatunde Salau" userId="bc4f9273-0a7a-465c-a314-b882bf83d5a4" providerId="ADAL" clId="{00DFBC3F-287B-4AF4-A295-8E08F37764E5}" dt="2021-10-13T18:24:05.621" v="3383" actId="1035"/>
          <ac:picMkLst>
            <pc:docMk/>
            <pc:sldMk cId="3024968666" sldId="277"/>
            <ac:picMk id="7" creationId="{A48B2A09-56BA-41C3-AF0D-AF86C7576FA8}"/>
          </ac:picMkLst>
        </pc:picChg>
        <pc:cxnChg chg="del mod">
          <ac:chgData name="Abdullah Babatunde Salau" userId="bc4f9273-0a7a-465c-a314-b882bf83d5a4" providerId="ADAL" clId="{00DFBC3F-287B-4AF4-A295-8E08F37764E5}" dt="2021-10-13T03:11:06.852" v="569" actId="478"/>
          <ac:cxnSpMkLst>
            <pc:docMk/>
            <pc:sldMk cId="3024968666" sldId="277"/>
            <ac:cxnSpMk id="6" creationId="{F8AB57BA-4F6A-4A68-B189-B68455231A0A}"/>
          </ac:cxnSpMkLst>
        </pc:cxnChg>
        <pc:cxnChg chg="add mod">
          <ac:chgData name="Abdullah Babatunde Salau" userId="bc4f9273-0a7a-465c-a314-b882bf83d5a4" providerId="ADAL" clId="{00DFBC3F-287B-4AF4-A295-8E08F37764E5}" dt="2021-10-13T18:24:11.471" v="3393" actId="1036"/>
          <ac:cxnSpMkLst>
            <pc:docMk/>
            <pc:sldMk cId="3024968666" sldId="277"/>
            <ac:cxnSpMk id="8" creationId="{08BCD041-54F0-4C2E-A5C2-8A72C4B978CF}"/>
          </ac:cxnSpMkLst>
        </pc:cxnChg>
      </pc:sldChg>
      <pc:sldChg chg="addSp delSp modSp add mod">
        <pc:chgData name="Abdullah Babatunde Salau" userId="bc4f9273-0a7a-465c-a314-b882bf83d5a4" providerId="ADAL" clId="{00DFBC3F-287B-4AF4-A295-8E08F37764E5}" dt="2021-10-13T18:24:27.715" v="3414" actId="1036"/>
        <pc:sldMkLst>
          <pc:docMk/>
          <pc:sldMk cId="4020066383" sldId="278"/>
        </pc:sldMkLst>
        <pc:spChg chg="mod">
          <ac:chgData name="Abdullah Babatunde Salau" userId="bc4f9273-0a7a-465c-a314-b882bf83d5a4" providerId="ADAL" clId="{00DFBC3F-287B-4AF4-A295-8E08F37764E5}" dt="2021-10-13T03:49:39.581" v="646" actId="20577"/>
          <ac:spMkLst>
            <pc:docMk/>
            <pc:sldMk cId="4020066383" sldId="278"/>
            <ac:spMk id="4" creationId="{72B76D9E-FD6B-472F-82FB-88B45D54612A}"/>
          </ac:spMkLst>
        </pc:spChg>
        <pc:picChg chg="add mod modCrop">
          <ac:chgData name="Abdullah Babatunde Salau" userId="bc4f9273-0a7a-465c-a314-b882bf83d5a4" providerId="ADAL" clId="{00DFBC3F-287B-4AF4-A295-8E08F37764E5}" dt="2021-10-13T18:24:18.716" v="3400" actId="1035"/>
          <ac:picMkLst>
            <pc:docMk/>
            <pc:sldMk cId="4020066383" sldId="278"/>
            <ac:picMk id="5" creationId="{D24BE6B1-32A5-4895-8B66-79F457B8E832}"/>
          </ac:picMkLst>
        </pc:picChg>
        <pc:picChg chg="del">
          <ac:chgData name="Abdullah Babatunde Salau" userId="bc4f9273-0a7a-465c-a314-b882bf83d5a4" providerId="ADAL" clId="{00DFBC3F-287B-4AF4-A295-8E08F37764E5}" dt="2021-10-13T03:44:01.297" v="622" actId="478"/>
          <ac:picMkLst>
            <pc:docMk/>
            <pc:sldMk cId="4020066383" sldId="278"/>
            <ac:picMk id="7" creationId="{A48B2A09-56BA-41C3-AF0D-AF86C7576FA8}"/>
          </ac:picMkLst>
        </pc:picChg>
        <pc:cxnChg chg="del">
          <ac:chgData name="Abdullah Babatunde Salau" userId="bc4f9273-0a7a-465c-a314-b882bf83d5a4" providerId="ADAL" clId="{00DFBC3F-287B-4AF4-A295-8E08F37764E5}" dt="2021-10-13T03:47:02.841" v="625" actId="21"/>
          <ac:cxnSpMkLst>
            <pc:docMk/>
            <pc:sldMk cId="4020066383" sldId="278"/>
            <ac:cxnSpMk id="8" creationId="{08BCD041-54F0-4C2E-A5C2-8A72C4B978CF}"/>
          </ac:cxnSpMkLst>
        </pc:cxnChg>
        <pc:cxnChg chg="add mod">
          <ac:chgData name="Abdullah Babatunde Salau" userId="bc4f9273-0a7a-465c-a314-b882bf83d5a4" providerId="ADAL" clId="{00DFBC3F-287B-4AF4-A295-8E08F37764E5}" dt="2021-10-13T18:24:22.530" v="3406" actId="1035"/>
          <ac:cxnSpMkLst>
            <pc:docMk/>
            <pc:sldMk cId="4020066383" sldId="278"/>
            <ac:cxnSpMk id="9" creationId="{BEFF934D-1D68-4B24-8E74-B3C15A786E8F}"/>
          </ac:cxnSpMkLst>
        </pc:cxnChg>
        <pc:cxnChg chg="add mod">
          <ac:chgData name="Abdullah Babatunde Salau" userId="bc4f9273-0a7a-465c-a314-b882bf83d5a4" providerId="ADAL" clId="{00DFBC3F-287B-4AF4-A295-8E08F37764E5}" dt="2021-10-13T18:24:27.715" v="3414" actId="1036"/>
          <ac:cxnSpMkLst>
            <pc:docMk/>
            <pc:sldMk cId="4020066383" sldId="278"/>
            <ac:cxnSpMk id="10" creationId="{D14C7EE8-69A9-4B22-A59F-B110E27A66D0}"/>
          </ac:cxnSpMkLst>
        </pc:cxnChg>
      </pc:sldChg>
      <pc:sldChg chg="addSp delSp modSp new mod modClrScheme chgLayout modNotesTx">
        <pc:chgData name="Abdullah Babatunde Salau" userId="bc4f9273-0a7a-465c-a314-b882bf83d5a4" providerId="ADAL" clId="{00DFBC3F-287B-4AF4-A295-8E08F37764E5}" dt="2021-11-10T16:21:48.162" v="3766" actId="1076"/>
        <pc:sldMkLst>
          <pc:docMk/>
          <pc:sldMk cId="85590051" sldId="279"/>
        </pc:sldMkLst>
        <pc:spChg chg="add mod">
          <ac:chgData name="Abdullah Babatunde Salau" userId="bc4f9273-0a7a-465c-a314-b882bf83d5a4" providerId="ADAL" clId="{00DFBC3F-287B-4AF4-A295-8E08F37764E5}" dt="2021-10-13T04:42:51.552" v="791" actId="2085"/>
          <ac:spMkLst>
            <pc:docMk/>
            <pc:sldMk cId="85590051" sldId="279"/>
            <ac:spMk id="2" creationId="{82621A39-35B0-415D-A1F3-3A977D2789C7}"/>
          </ac:spMkLst>
        </pc:spChg>
        <pc:spChg chg="add mod">
          <ac:chgData name="Abdullah Babatunde Salau" userId="bc4f9273-0a7a-465c-a314-b882bf83d5a4" providerId="ADAL" clId="{00DFBC3F-287B-4AF4-A295-8E08F37764E5}" dt="2021-10-13T04:43:38.274" v="847" actId="1076"/>
          <ac:spMkLst>
            <pc:docMk/>
            <pc:sldMk cId="85590051" sldId="279"/>
            <ac:spMk id="4" creationId="{5E504DA8-4DCD-4D15-AF0B-75AB6E506639}"/>
          </ac:spMkLst>
        </pc:spChg>
        <pc:spChg chg="add del mod">
          <ac:chgData name="Abdullah Babatunde Salau" userId="bc4f9273-0a7a-465c-a314-b882bf83d5a4" providerId="ADAL" clId="{00DFBC3F-287B-4AF4-A295-8E08F37764E5}" dt="2021-11-10T16:21:29.278" v="3763" actId="478"/>
          <ac:spMkLst>
            <pc:docMk/>
            <pc:sldMk cId="85590051" sldId="279"/>
            <ac:spMk id="6" creationId="{BF70A655-6D72-4C2B-870E-97DAD82256A5}"/>
          </ac:spMkLst>
        </pc:spChg>
        <pc:spChg chg="add mod">
          <ac:chgData name="Abdullah Babatunde Salau" userId="bc4f9273-0a7a-465c-a314-b882bf83d5a4" providerId="ADAL" clId="{00DFBC3F-287B-4AF4-A295-8E08F37764E5}" dt="2021-11-10T16:20:20.669" v="3758" actId="27636"/>
          <ac:spMkLst>
            <pc:docMk/>
            <pc:sldMk cId="85590051" sldId="279"/>
            <ac:spMk id="8" creationId="{DBDF00AE-7E53-4294-BC39-25068583583C}"/>
          </ac:spMkLst>
        </pc:spChg>
        <pc:picChg chg="add del mod ord">
          <ac:chgData name="Abdullah Babatunde Salau" userId="bc4f9273-0a7a-465c-a314-b882bf83d5a4" providerId="ADAL" clId="{00DFBC3F-287B-4AF4-A295-8E08F37764E5}" dt="2021-11-10T16:21:21.951" v="3759" actId="478"/>
          <ac:picMkLst>
            <pc:docMk/>
            <pc:sldMk cId="85590051" sldId="279"/>
            <ac:picMk id="3" creationId="{74585A9B-9418-4C56-B6C5-40945BB26CCB}"/>
          </ac:picMkLst>
        </pc:picChg>
        <pc:picChg chg="add mod modCrop">
          <ac:chgData name="Abdullah Babatunde Salau" userId="bc4f9273-0a7a-465c-a314-b882bf83d5a4" providerId="ADAL" clId="{00DFBC3F-287B-4AF4-A295-8E08F37764E5}" dt="2021-11-10T16:21:48.162" v="3766" actId="1076"/>
          <ac:picMkLst>
            <pc:docMk/>
            <pc:sldMk cId="85590051" sldId="279"/>
            <ac:picMk id="7" creationId="{EFCBBEB7-0F75-4EF8-962E-E6FEE7C82CAB}"/>
          </ac:picMkLst>
        </pc:picChg>
        <pc:picChg chg="add del">
          <ac:chgData name="Abdullah Babatunde Salau" userId="bc4f9273-0a7a-465c-a314-b882bf83d5a4" providerId="ADAL" clId="{00DFBC3F-287B-4AF4-A295-8E08F37764E5}" dt="2021-10-13T04:02:04.137" v="734"/>
          <ac:picMkLst>
            <pc:docMk/>
            <pc:sldMk cId="85590051" sldId="279"/>
            <ac:picMk id="1026" creationId="{38020FC8-CF11-49B1-92B1-CB11C3CD6B76}"/>
          </ac:picMkLst>
        </pc:picChg>
      </pc:sldChg>
      <pc:sldChg chg="addSp delSp modSp new mod modClrScheme chgLayout modNotesTx">
        <pc:chgData name="Abdullah Babatunde Salau" userId="bc4f9273-0a7a-465c-a314-b882bf83d5a4" providerId="ADAL" clId="{00DFBC3F-287B-4AF4-A295-8E08F37764E5}" dt="2021-10-13T19:26:40.862" v="3468"/>
        <pc:sldMkLst>
          <pc:docMk/>
          <pc:sldMk cId="146586428" sldId="280"/>
        </pc:sldMkLst>
        <pc:spChg chg="mod">
          <ac:chgData name="Abdullah Babatunde Salau" userId="bc4f9273-0a7a-465c-a314-b882bf83d5a4" providerId="ADAL" clId="{00DFBC3F-287B-4AF4-A295-8E08F37764E5}" dt="2021-10-13T07:01:39.036" v="1521" actId="26606"/>
          <ac:spMkLst>
            <pc:docMk/>
            <pc:sldMk cId="146586428" sldId="280"/>
            <ac:spMk id="2" creationId="{35E96D63-C7A4-4845-A4A1-9F4A92580793}"/>
          </ac:spMkLst>
        </pc:spChg>
        <pc:spChg chg="del mod">
          <ac:chgData name="Abdullah Babatunde Salau" userId="bc4f9273-0a7a-465c-a314-b882bf83d5a4" providerId="ADAL" clId="{00DFBC3F-287B-4AF4-A295-8E08F37764E5}" dt="2021-10-13T07:00:46.413" v="1517" actId="22"/>
          <ac:spMkLst>
            <pc:docMk/>
            <pc:sldMk cId="146586428" sldId="280"/>
            <ac:spMk id="3" creationId="{1C8F9A97-A462-4A39-88C7-40FA2755444C}"/>
          </ac:spMkLst>
        </pc:spChg>
        <pc:spChg chg="add mod">
          <ac:chgData name="Abdullah Babatunde Salau" userId="bc4f9273-0a7a-465c-a314-b882bf83d5a4" providerId="ADAL" clId="{00DFBC3F-287B-4AF4-A295-8E08F37764E5}" dt="2021-10-13T19:25:27.106" v="3452" actId="20577"/>
          <ac:spMkLst>
            <pc:docMk/>
            <pc:sldMk cId="146586428" sldId="280"/>
            <ac:spMk id="4" creationId="{9A6EB60B-F8ED-41E1-BD49-3808F74FD27E}"/>
          </ac:spMkLst>
        </pc:spChg>
        <pc:spChg chg="add mod">
          <ac:chgData name="Abdullah Babatunde Salau" userId="bc4f9273-0a7a-465c-a314-b882bf83d5a4" providerId="ADAL" clId="{00DFBC3F-287B-4AF4-A295-8E08F37764E5}" dt="2021-10-13T14:59:28.385" v="1528" actId="21"/>
          <ac:spMkLst>
            <pc:docMk/>
            <pc:sldMk cId="146586428" sldId="280"/>
            <ac:spMk id="10" creationId="{5A9B08C3-4EDD-429C-842A-5BF3D887A6A4}"/>
          </ac:spMkLst>
        </pc:spChg>
        <pc:picChg chg="add del mod ord">
          <ac:chgData name="Abdullah Babatunde Salau" userId="bc4f9273-0a7a-465c-a314-b882bf83d5a4" providerId="ADAL" clId="{00DFBC3F-287B-4AF4-A295-8E08F37764E5}" dt="2021-10-13T14:59:28.385" v="1528" actId="21"/>
          <ac:picMkLst>
            <pc:docMk/>
            <pc:sldMk cId="146586428" sldId="280"/>
            <ac:picMk id="6" creationId="{C67950BB-0F2E-4611-A7BA-63EFEC0AD702}"/>
          </ac:picMkLst>
        </pc:picChg>
        <pc:picChg chg="add mod ord">
          <ac:chgData name="Abdullah Babatunde Salau" userId="bc4f9273-0a7a-465c-a314-b882bf83d5a4" providerId="ADAL" clId="{00DFBC3F-287B-4AF4-A295-8E08F37764E5}" dt="2021-10-13T14:59:47.302" v="1532" actId="14100"/>
          <ac:picMkLst>
            <pc:docMk/>
            <pc:sldMk cId="146586428" sldId="280"/>
            <ac:picMk id="8" creationId="{A2A6B7ED-8AC3-4826-B04B-EBA8B8108EB3}"/>
          </ac:picMkLst>
        </pc:picChg>
        <pc:cxnChg chg="add mod">
          <ac:chgData name="Abdullah Babatunde Salau" userId="bc4f9273-0a7a-465c-a314-b882bf83d5a4" providerId="ADAL" clId="{00DFBC3F-287B-4AF4-A295-8E08F37764E5}" dt="2021-10-13T15:00:41.289" v="1534" actId="1076"/>
          <ac:cxnSpMkLst>
            <pc:docMk/>
            <pc:sldMk cId="146586428" sldId="280"/>
            <ac:cxnSpMk id="11" creationId="{6CFE56DB-0A30-4F89-AFAC-1C2BEB34A210}"/>
          </ac:cxnSpMkLst>
        </pc:cxnChg>
      </pc:sldChg>
      <pc:sldChg chg="modSp add del mod">
        <pc:chgData name="Abdullah Babatunde Salau" userId="bc4f9273-0a7a-465c-a314-b882bf83d5a4" providerId="ADAL" clId="{00DFBC3F-287B-4AF4-A295-8E08F37764E5}" dt="2021-10-13T05:03:48.013" v="864"/>
        <pc:sldMkLst>
          <pc:docMk/>
          <pc:sldMk cId="2446342214" sldId="280"/>
        </pc:sldMkLst>
        <pc:spChg chg="mod">
          <ac:chgData name="Abdullah Babatunde Salau" userId="bc4f9273-0a7a-465c-a314-b882bf83d5a4" providerId="ADAL" clId="{00DFBC3F-287B-4AF4-A295-8E08F37764E5}" dt="2021-10-13T05:03:46.950" v="863" actId="20577"/>
          <ac:spMkLst>
            <pc:docMk/>
            <pc:sldMk cId="2446342214" sldId="280"/>
            <ac:spMk id="2" creationId="{0B900CEB-971E-4C3F-A977-37E4D0761690}"/>
          </ac:spMkLst>
        </pc:spChg>
      </pc:sldChg>
      <pc:sldChg chg="modSp new mod modNotesTx">
        <pc:chgData name="Abdullah Babatunde Salau" userId="bc4f9273-0a7a-465c-a314-b882bf83d5a4" providerId="ADAL" clId="{00DFBC3F-287B-4AF4-A295-8E08F37764E5}" dt="2021-10-13T15:19:06.745" v="1815" actId="20577"/>
        <pc:sldMkLst>
          <pc:docMk/>
          <pc:sldMk cId="3525577186" sldId="281"/>
        </pc:sldMkLst>
        <pc:spChg chg="mod">
          <ac:chgData name="Abdullah Babatunde Salau" userId="bc4f9273-0a7a-465c-a314-b882bf83d5a4" providerId="ADAL" clId="{00DFBC3F-287B-4AF4-A295-8E08F37764E5}" dt="2021-10-13T15:14:16.507" v="1574" actId="20577"/>
          <ac:spMkLst>
            <pc:docMk/>
            <pc:sldMk cId="3525577186" sldId="281"/>
            <ac:spMk id="2" creationId="{E76951DD-9E26-4D7D-B382-B3899E413EC4}"/>
          </ac:spMkLst>
        </pc:spChg>
        <pc:spChg chg="mod">
          <ac:chgData name="Abdullah Babatunde Salau" userId="bc4f9273-0a7a-465c-a314-b882bf83d5a4" providerId="ADAL" clId="{00DFBC3F-287B-4AF4-A295-8E08F37764E5}" dt="2021-10-13T15:14:43.745" v="1621" actId="20577"/>
          <ac:spMkLst>
            <pc:docMk/>
            <pc:sldMk cId="3525577186" sldId="281"/>
            <ac:spMk id="3" creationId="{0A42037B-2CFC-4EDC-9AF6-E227001130F8}"/>
          </ac:spMkLst>
        </pc:spChg>
      </pc:sldChg>
      <pc:sldChg chg="modSp new del mod">
        <pc:chgData name="Abdullah Babatunde Salau" userId="bc4f9273-0a7a-465c-a314-b882bf83d5a4" providerId="ADAL" clId="{00DFBC3F-287B-4AF4-A295-8E08F37764E5}" dt="2021-10-13T15:13:57.652" v="1552" actId="2696"/>
        <pc:sldMkLst>
          <pc:docMk/>
          <pc:sldMk cId="3693255242" sldId="281"/>
        </pc:sldMkLst>
        <pc:spChg chg="mod">
          <ac:chgData name="Abdullah Babatunde Salau" userId="bc4f9273-0a7a-465c-a314-b882bf83d5a4" providerId="ADAL" clId="{00DFBC3F-287B-4AF4-A295-8E08F37764E5}" dt="2021-10-13T15:13:51.633" v="1551" actId="20577"/>
          <ac:spMkLst>
            <pc:docMk/>
            <pc:sldMk cId="3693255242" sldId="281"/>
            <ac:spMk id="2" creationId="{618A55BA-D435-4B4A-9DFE-672ACB961270}"/>
          </ac:spMkLst>
        </pc:spChg>
      </pc:sldChg>
      <pc:sldChg chg="modSp new mod">
        <pc:chgData name="Abdullah Babatunde Salau" userId="bc4f9273-0a7a-465c-a314-b882bf83d5a4" providerId="ADAL" clId="{00DFBC3F-287B-4AF4-A295-8E08F37764E5}" dt="2021-10-13T15:34:26.025" v="2076" actId="20577"/>
        <pc:sldMkLst>
          <pc:docMk/>
          <pc:sldMk cId="2472083001" sldId="282"/>
        </pc:sldMkLst>
        <pc:spChg chg="mod">
          <ac:chgData name="Abdullah Babatunde Salau" userId="bc4f9273-0a7a-465c-a314-b882bf83d5a4" providerId="ADAL" clId="{00DFBC3F-287B-4AF4-A295-8E08F37764E5}" dt="2021-10-13T15:21:23.966" v="1849" actId="20577"/>
          <ac:spMkLst>
            <pc:docMk/>
            <pc:sldMk cId="2472083001" sldId="282"/>
            <ac:spMk id="2" creationId="{5E0EA7F7-29AE-425A-BA3D-81D95AB541E6}"/>
          </ac:spMkLst>
        </pc:spChg>
        <pc:spChg chg="mod">
          <ac:chgData name="Abdullah Babatunde Salau" userId="bc4f9273-0a7a-465c-a314-b882bf83d5a4" providerId="ADAL" clId="{00DFBC3F-287B-4AF4-A295-8E08F37764E5}" dt="2021-10-13T15:34:26.025" v="2076" actId="20577"/>
          <ac:spMkLst>
            <pc:docMk/>
            <pc:sldMk cId="2472083001" sldId="282"/>
            <ac:spMk id="3" creationId="{EB63D0AB-45D1-4E22-AE60-E9D42BF4D740}"/>
          </ac:spMkLst>
        </pc:spChg>
      </pc:sldChg>
      <pc:sldChg chg="modSp new del mod">
        <pc:chgData name="Abdullah Babatunde Salau" userId="bc4f9273-0a7a-465c-a314-b882bf83d5a4" providerId="ADAL" clId="{00DFBC3F-287B-4AF4-A295-8E08F37764E5}" dt="2021-10-13T15:17:59.513" v="1672" actId="2696"/>
        <pc:sldMkLst>
          <pc:docMk/>
          <pc:sldMk cId="2608727650" sldId="282"/>
        </pc:sldMkLst>
        <pc:spChg chg="mod">
          <ac:chgData name="Abdullah Babatunde Salau" userId="bc4f9273-0a7a-465c-a314-b882bf83d5a4" providerId="ADAL" clId="{00DFBC3F-287B-4AF4-A295-8E08F37764E5}" dt="2021-10-13T15:17:56.468" v="1671" actId="20577"/>
          <ac:spMkLst>
            <pc:docMk/>
            <pc:sldMk cId="2608727650" sldId="282"/>
            <ac:spMk id="3" creationId="{1FDF7957-E0F7-4252-844C-F1EEF2CFFE30}"/>
          </ac:spMkLst>
        </pc:spChg>
      </pc:sldChg>
      <pc:sldChg chg="addSp delSp modSp new mod modNotesTx">
        <pc:chgData name="Abdullah Babatunde Salau" userId="bc4f9273-0a7a-465c-a314-b882bf83d5a4" providerId="ADAL" clId="{00DFBC3F-287B-4AF4-A295-8E08F37764E5}" dt="2021-10-13T16:04:23.527" v="2532" actId="20577"/>
        <pc:sldMkLst>
          <pc:docMk/>
          <pc:sldMk cId="144890571" sldId="283"/>
        </pc:sldMkLst>
        <pc:spChg chg="mod">
          <ac:chgData name="Abdullah Babatunde Salau" userId="bc4f9273-0a7a-465c-a314-b882bf83d5a4" providerId="ADAL" clId="{00DFBC3F-287B-4AF4-A295-8E08F37764E5}" dt="2021-10-13T15:35:22.931" v="2089" actId="26606"/>
          <ac:spMkLst>
            <pc:docMk/>
            <pc:sldMk cId="144890571" sldId="283"/>
            <ac:spMk id="2" creationId="{7E0895DE-9DEF-4210-B5B6-6776F51266CB}"/>
          </ac:spMkLst>
        </pc:spChg>
        <pc:spChg chg="del">
          <ac:chgData name="Abdullah Babatunde Salau" userId="bc4f9273-0a7a-465c-a314-b882bf83d5a4" providerId="ADAL" clId="{00DFBC3F-287B-4AF4-A295-8E08F37764E5}" dt="2021-10-13T15:35:22.931" v="2089" actId="26606"/>
          <ac:spMkLst>
            <pc:docMk/>
            <pc:sldMk cId="144890571" sldId="283"/>
            <ac:spMk id="3" creationId="{2E813E28-F1BA-4FD0-A9B0-73513E86A602}"/>
          </ac:spMkLst>
        </pc:spChg>
        <pc:picChg chg="add mod">
          <ac:chgData name="Abdullah Babatunde Salau" userId="bc4f9273-0a7a-465c-a314-b882bf83d5a4" providerId="ADAL" clId="{00DFBC3F-287B-4AF4-A295-8E08F37764E5}" dt="2021-10-13T15:35:26.212" v="2091" actId="962"/>
          <ac:picMkLst>
            <pc:docMk/>
            <pc:sldMk cId="144890571" sldId="283"/>
            <ac:picMk id="5" creationId="{71C5116C-F5F0-4872-A0A3-375273CD8528}"/>
          </ac:picMkLst>
        </pc:picChg>
        <pc:cxnChg chg="add mod">
          <ac:chgData name="Abdullah Babatunde Salau" userId="bc4f9273-0a7a-465c-a314-b882bf83d5a4" providerId="ADAL" clId="{00DFBC3F-287B-4AF4-A295-8E08F37764E5}" dt="2021-10-13T16:00:04.750" v="2094" actId="1076"/>
          <ac:cxnSpMkLst>
            <pc:docMk/>
            <pc:sldMk cId="144890571" sldId="283"/>
            <ac:cxnSpMk id="6" creationId="{E3653708-E570-4881-9414-04488BF39DE9}"/>
          </ac:cxnSpMkLst>
        </pc:cxnChg>
        <pc:cxnChg chg="add mod">
          <ac:chgData name="Abdullah Babatunde Salau" userId="bc4f9273-0a7a-465c-a314-b882bf83d5a4" providerId="ADAL" clId="{00DFBC3F-287B-4AF4-A295-8E08F37764E5}" dt="2021-10-13T16:00:12.667" v="2096" actId="1076"/>
          <ac:cxnSpMkLst>
            <pc:docMk/>
            <pc:sldMk cId="144890571" sldId="283"/>
            <ac:cxnSpMk id="7" creationId="{993584F5-1BA4-44E6-85BE-73F36DB84377}"/>
          </ac:cxnSpMkLst>
        </pc:cxnChg>
      </pc:sldChg>
      <pc:sldChg chg="addSp modSp new mod modClrScheme chgLayout">
        <pc:chgData name="Abdullah Babatunde Salau" userId="bc4f9273-0a7a-465c-a314-b882bf83d5a4" providerId="ADAL" clId="{00DFBC3F-287B-4AF4-A295-8E08F37764E5}" dt="2021-10-13T16:23:45.024" v="2609" actId="14100"/>
        <pc:sldMkLst>
          <pc:docMk/>
          <pc:sldMk cId="1508715619" sldId="284"/>
        </pc:sldMkLst>
        <pc:spChg chg="add mod">
          <ac:chgData name="Abdullah Babatunde Salau" userId="bc4f9273-0a7a-465c-a314-b882bf83d5a4" providerId="ADAL" clId="{00DFBC3F-287B-4AF4-A295-8E08F37764E5}" dt="2021-10-13T16:22:57.215" v="2601" actId="1076"/>
          <ac:spMkLst>
            <pc:docMk/>
            <pc:sldMk cId="1508715619" sldId="284"/>
            <ac:spMk id="5" creationId="{D9786353-6D6D-41F1-8FE5-25EA21252F42}"/>
          </ac:spMkLst>
        </pc:spChg>
        <pc:spChg chg="add mod">
          <ac:chgData name="Abdullah Babatunde Salau" userId="bc4f9273-0a7a-465c-a314-b882bf83d5a4" providerId="ADAL" clId="{00DFBC3F-287B-4AF4-A295-8E08F37764E5}" dt="2021-10-13T16:23:45.024" v="2609" actId="14100"/>
          <ac:spMkLst>
            <pc:docMk/>
            <pc:sldMk cId="1508715619" sldId="284"/>
            <ac:spMk id="6" creationId="{E47BBBF8-87B3-48D7-829D-E9C9B3A8F4C0}"/>
          </ac:spMkLst>
        </pc:spChg>
        <pc:spChg chg="add mod">
          <ac:chgData name="Abdullah Babatunde Salau" userId="bc4f9273-0a7a-465c-a314-b882bf83d5a4" providerId="ADAL" clId="{00DFBC3F-287B-4AF4-A295-8E08F37764E5}" dt="2021-10-13T16:16:27.984" v="2584" actId="1076"/>
          <ac:spMkLst>
            <pc:docMk/>
            <pc:sldMk cId="1508715619" sldId="284"/>
            <ac:spMk id="8" creationId="{708C3538-7675-452A-AA79-23F016420CA6}"/>
          </ac:spMkLst>
        </pc:spChg>
        <pc:picChg chg="add mod">
          <ac:chgData name="Abdullah Babatunde Salau" userId="bc4f9273-0a7a-465c-a314-b882bf83d5a4" providerId="ADAL" clId="{00DFBC3F-287B-4AF4-A295-8E08F37764E5}" dt="2021-10-13T16:06:27.553" v="2537" actId="26606"/>
          <ac:picMkLst>
            <pc:docMk/>
            <pc:sldMk cId="1508715619" sldId="284"/>
            <ac:picMk id="3" creationId="{F2225A99-DD23-4C54-9D81-C72759FDF5BE}"/>
          </ac:picMkLst>
        </pc:picChg>
      </pc:sldChg>
      <pc:sldChg chg="addSp modSp new mod">
        <pc:chgData name="Abdullah Babatunde Salau" userId="bc4f9273-0a7a-465c-a314-b882bf83d5a4" providerId="ADAL" clId="{00DFBC3F-287B-4AF4-A295-8E08F37764E5}" dt="2021-10-13T16:23:19.644" v="2604" actId="1076"/>
        <pc:sldMkLst>
          <pc:docMk/>
          <pc:sldMk cId="2959036303" sldId="285"/>
        </pc:sldMkLst>
        <pc:spChg chg="mod">
          <ac:chgData name="Abdullah Babatunde Salau" userId="bc4f9273-0a7a-465c-a314-b882bf83d5a4" providerId="ADAL" clId="{00DFBC3F-287B-4AF4-A295-8E08F37764E5}" dt="2021-10-13T16:21:49.684" v="2595" actId="14100"/>
          <ac:spMkLst>
            <pc:docMk/>
            <pc:sldMk cId="2959036303" sldId="285"/>
            <ac:spMk id="2" creationId="{4B792334-8860-418A-B4ED-7F43681CE4C5}"/>
          </ac:spMkLst>
        </pc:spChg>
        <pc:spChg chg="add mod">
          <ac:chgData name="Abdullah Babatunde Salau" userId="bc4f9273-0a7a-465c-a314-b882bf83d5a4" providerId="ADAL" clId="{00DFBC3F-287B-4AF4-A295-8E08F37764E5}" dt="2021-10-13T16:22:45.710" v="2599" actId="1076"/>
          <ac:spMkLst>
            <pc:docMk/>
            <pc:sldMk cId="2959036303" sldId="285"/>
            <ac:spMk id="5" creationId="{5D899476-D6BD-42A9-A1B0-6D85EFFE6C0C}"/>
          </ac:spMkLst>
        </pc:spChg>
        <pc:spChg chg="add mod">
          <ac:chgData name="Abdullah Babatunde Salau" userId="bc4f9273-0a7a-465c-a314-b882bf83d5a4" providerId="ADAL" clId="{00DFBC3F-287B-4AF4-A295-8E08F37764E5}" dt="2021-10-13T16:23:19.644" v="2604" actId="1076"/>
          <ac:spMkLst>
            <pc:docMk/>
            <pc:sldMk cId="2959036303" sldId="285"/>
            <ac:spMk id="6" creationId="{952C3B9D-C500-4C6E-B5D9-8A5F8B188E48}"/>
          </ac:spMkLst>
        </pc:spChg>
        <pc:picChg chg="add mod">
          <ac:chgData name="Abdullah Babatunde Salau" userId="bc4f9273-0a7a-465c-a314-b882bf83d5a4" providerId="ADAL" clId="{00DFBC3F-287B-4AF4-A295-8E08F37764E5}" dt="2021-10-13T16:22:02.980" v="2596" actId="1076"/>
          <ac:picMkLst>
            <pc:docMk/>
            <pc:sldMk cId="2959036303" sldId="285"/>
            <ac:picMk id="4" creationId="{F924CA11-0FD9-48C7-8BD6-9C9A21DA4C3B}"/>
          </ac:picMkLst>
        </pc:picChg>
      </pc:sldChg>
      <pc:sldChg chg="modSp add mod">
        <pc:chgData name="Abdullah Babatunde Salau" userId="bc4f9273-0a7a-465c-a314-b882bf83d5a4" providerId="ADAL" clId="{00DFBC3F-287B-4AF4-A295-8E08F37764E5}" dt="2021-10-13T16:34:46.260" v="2777" actId="20577"/>
        <pc:sldMkLst>
          <pc:docMk/>
          <pc:sldMk cId="98537882" sldId="286"/>
        </pc:sldMkLst>
        <pc:spChg chg="mod">
          <ac:chgData name="Abdullah Babatunde Salau" userId="bc4f9273-0a7a-465c-a314-b882bf83d5a4" providerId="ADAL" clId="{00DFBC3F-287B-4AF4-A295-8E08F37764E5}" dt="2021-10-13T16:26:29.422" v="2623" actId="20577"/>
          <ac:spMkLst>
            <pc:docMk/>
            <pc:sldMk cId="98537882" sldId="286"/>
            <ac:spMk id="2" creationId="{5E0EA7F7-29AE-425A-BA3D-81D95AB541E6}"/>
          </ac:spMkLst>
        </pc:spChg>
        <pc:spChg chg="mod">
          <ac:chgData name="Abdullah Babatunde Salau" userId="bc4f9273-0a7a-465c-a314-b882bf83d5a4" providerId="ADAL" clId="{00DFBC3F-287B-4AF4-A295-8E08F37764E5}" dt="2021-10-13T16:34:46.260" v="2777" actId="20577"/>
          <ac:spMkLst>
            <pc:docMk/>
            <pc:sldMk cId="98537882" sldId="286"/>
            <ac:spMk id="3" creationId="{EB63D0AB-45D1-4E22-AE60-E9D42BF4D740}"/>
          </ac:spMkLst>
        </pc:spChg>
      </pc:sldChg>
      <pc:sldChg chg="addSp delSp modSp add mod">
        <pc:chgData name="Abdullah Babatunde Salau" userId="bc4f9273-0a7a-465c-a314-b882bf83d5a4" providerId="ADAL" clId="{00DFBC3F-287B-4AF4-A295-8E08F37764E5}" dt="2021-10-13T16:41:03.297" v="2823" actId="1076"/>
        <pc:sldMkLst>
          <pc:docMk/>
          <pc:sldMk cId="2046115252" sldId="287"/>
        </pc:sldMkLst>
        <pc:spChg chg="mod">
          <ac:chgData name="Abdullah Babatunde Salau" userId="bc4f9273-0a7a-465c-a314-b882bf83d5a4" providerId="ADAL" clId="{00DFBC3F-287B-4AF4-A295-8E08F37764E5}" dt="2021-10-13T16:41:03.297" v="2823" actId="1076"/>
          <ac:spMkLst>
            <pc:docMk/>
            <pc:sldMk cId="2046115252" sldId="287"/>
            <ac:spMk id="5" creationId="{D9786353-6D6D-41F1-8FE5-25EA21252F42}"/>
          </ac:spMkLst>
        </pc:spChg>
        <pc:spChg chg="mod">
          <ac:chgData name="Abdullah Babatunde Salau" userId="bc4f9273-0a7a-465c-a314-b882bf83d5a4" providerId="ADAL" clId="{00DFBC3F-287B-4AF4-A295-8E08F37764E5}" dt="2021-10-13T16:40:31.043" v="2814" actId="20577"/>
          <ac:spMkLst>
            <pc:docMk/>
            <pc:sldMk cId="2046115252" sldId="287"/>
            <ac:spMk id="8" creationId="{708C3538-7675-452A-AA79-23F016420CA6}"/>
          </ac:spMkLst>
        </pc:spChg>
        <pc:picChg chg="del">
          <ac:chgData name="Abdullah Babatunde Salau" userId="bc4f9273-0a7a-465c-a314-b882bf83d5a4" providerId="ADAL" clId="{00DFBC3F-287B-4AF4-A295-8E08F37764E5}" dt="2021-10-13T16:40:33.164" v="2815" actId="478"/>
          <ac:picMkLst>
            <pc:docMk/>
            <pc:sldMk cId="2046115252" sldId="287"/>
            <ac:picMk id="3" creationId="{F2225A99-DD23-4C54-9D81-C72759FDF5BE}"/>
          </ac:picMkLst>
        </pc:picChg>
        <pc:picChg chg="add mod">
          <ac:chgData name="Abdullah Babatunde Salau" userId="bc4f9273-0a7a-465c-a314-b882bf83d5a4" providerId="ADAL" clId="{00DFBC3F-287B-4AF4-A295-8E08F37764E5}" dt="2021-10-13T16:40:58.900" v="2822" actId="14100"/>
          <ac:picMkLst>
            <pc:docMk/>
            <pc:sldMk cId="2046115252" sldId="287"/>
            <ac:picMk id="4" creationId="{1F8DCB92-FF67-4FB2-81B3-7F6E15671DE1}"/>
          </ac:picMkLst>
        </pc:picChg>
      </pc:sldChg>
      <pc:sldChg chg="addSp delSp modSp add mod modNotesTx">
        <pc:chgData name="Abdullah Babatunde Salau" userId="bc4f9273-0a7a-465c-a314-b882bf83d5a4" providerId="ADAL" clId="{00DFBC3F-287B-4AF4-A295-8E08F37764E5}" dt="2021-10-13T19:49:24.972" v="3478" actId="1076"/>
        <pc:sldMkLst>
          <pc:docMk/>
          <pc:sldMk cId="1718430949" sldId="288"/>
        </pc:sldMkLst>
        <pc:picChg chg="add del mod">
          <ac:chgData name="Abdullah Babatunde Salau" userId="bc4f9273-0a7a-465c-a314-b882bf83d5a4" providerId="ADAL" clId="{00DFBC3F-287B-4AF4-A295-8E08F37764E5}" dt="2021-10-13T19:48:52.962" v="3470" actId="478"/>
          <ac:picMkLst>
            <pc:docMk/>
            <pc:sldMk cId="1718430949" sldId="288"/>
            <ac:picMk id="4" creationId="{DD6304DC-609C-4FAA-8C72-FED89CEFAF78}"/>
          </ac:picMkLst>
        </pc:picChg>
        <pc:picChg chg="del">
          <ac:chgData name="Abdullah Babatunde Salau" userId="bc4f9273-0a7a-465c-a314-b882bf83d5a4" providerId="ADAL" clId="{00DFBC3F-287B-4AF4-A295-8E08F37764E5}" dt="2021-10-13T16:38:09.847" v="2780" actId="478"/>
          <ac:picMkLst>
            <pc:docMk/>
            <pc:sldMk cId="1718430949" sldId="288"/>
            <ac:picMk id="5" creationId="{71C5116C-F5F0-4872-A0A3-375273CD8528}"/>
          </ac:picMkLst>
        </pc:picChg>
        <pc:picChg chg="add mod">
          <ac:chgData name="Abdullah Babatunde Salau" userId="bc4f9273-0a7a-465c-a314-b882bf83d5a4" providerId="ADAL" clId="{00DFBC3F-287B-4AF4-A295-8E08F37764E5}" dt="2021-10-13T19:49:16.414" v="3476" actId="14100"/>
          <ac:picMkLst>
            <pc:docMk/>
            <pc:sldMk cId="1718430949" sldId="288"/>
            <ac:picMk id="9" creationId="{A72F7D79-037D-4B85-96D4-397C532849B0}"/>
          </ac:picMkLst>
        </pc:picChg>
        <pc:cxnChg chg="mod ord">
          <ac:chgData name="Abdullah Babatunde Salau" userId="bc4f9273-0a7a-465c-a314-b882bf83d5a4" providerId="ADAL" clId="{00DFBC3F-287B-4AF4-A295-8E08F37764E5}" dt="2021-10-13T19:49:24.972" v="3478" actId="1076"/>
          <ac:cxnSpMkLst>
            <pc:docMk/>
            <pc:sldMk cId="1718430949" sldId="288"/>
            <ac:cxnSpMk id="6" creationId="{E3653708-E570-4881-9414-04488BF39DE9}"/>
          </ac:cxnSpMkLst>
        </pc:cxnChg>
        <pc:cxnChg chg="del">
          <ac:chgData name="Abdullah Babatunde Salau" userId="bc4f9273-0a7a-465c-a314-b882bf83d5a4" providerId="ADAL" clId="{00DFBC3F-287B-4AF4-A295-8E08F37764E5}" dt="2021-10-13T16:39:11.043" v="2787" actId="478"/>
          <ac:cxnSpMkLst>
            <pc:docMk/>
            <pc:sldMk cId="1718430949" sldId="288"/>
            <ac:cxnSpMk id="7" creationId="{993584F5-1BA4-44E6-85BE-73F36DB84377}"/>
          </ac:cxnSpMkLst>
        </pc:cxnChg>
      </pc:sldChg>
      <pc:sldChg chg="modSp new mod">
        <pc:chgData name="Abdullah Babatunde Salau" userId="bc4f9273-0a7a-465c-a314-b882bf83d5a4" providerId="ADAL" clId="{00DFBC3F-287B-4AF4-A295-8E08F37764E5}" dt="2021-10-13T16:43:20.781" v="2894" actId="20577"/>
        <pc:sldMkLst>
          <pc:docMk/>
          <pc:sldMk cId="2997000451" sldId="289"/>
        </pc:sldMkLst>
        <pc:spChg chg="mod">
          <ac:chgData name="Abdullah Babatunde Salau" userId="bc4f9273-0a7a-465c-a314-b882bf83d5a4" providerId="ADAL" clId="{00DFBC3F-287B-4AF4-A295-8E08F37764E5}" dt="2021-10-13T16:43:20.781" v="2894" actId="20577"/>
          <ac:spMkLst>
            <pc:docMk/>
            <pc:sldMk cId="2997000451" sldId="289"/>
            <ac:spMk id="2" creationId="{3C97FD16-EC1E-4AAA-BB49-E71A76DD42BD}"/>
          </ac:spMkLst>
        </pc:spChg>
        <pc:spChg chg="mod">
          <ac:chgData name="Abdullah Babatunde Salau" userId="bc4f9273-0a7a-465c-a314-b882bf83d5a4" providerId="ADAL" clId="{00DFBC3F-287B-4AF4-A295-8E08F37764E5}" dt="2021-10-13T16:43:14.963" v="2893" actId="20577"/>
          <ac:spMkLst>
            <pc:docMk/>
            <pc:sldMk cId="2997000451" sldId="289"/>
            <ac:spMk id="3" creationId="{A75D6474-3140-4A6B-8D74-CDED8085691C}"/>
          </ac:spMkLst>
        </pc:spChg>
      </pc:sldChg>
      <pc:sldChg chg="modSp add mod">
        <pc:chgData name="Abdullah Babatunde Salau" userId="bc4f9273-0a7a-465c-a314-b882bf83d5a4" providerId="ADAL" clId="{00DFBC3F-287B-4AF4-A295-8E08F37764E5}" dt="2021-10-13T17:14:54.206" v="3108" actId="20577"/>
        <pc:sldMkLst>
          <pc:docMk/>
          <pc:sldMk cId="1064588747" sldId="290"/>
        </pc:sldMkLst>
        <pc:spChg chg="mod">
          <ac:chgData name="Abdullah Babatunde Salau" userId="bc4f9273-0a7a-465c-a314-b882bf83d5a4" providerId="ADAL" clId="{00DFBC3F-287B-4AF4-A295-8E08F37764E5}" dt="2021-10-13T16:47:34.448" v="2934" actId="20577"/>
          <ac:spMkLst>
            <pc:docMk/>
            <pc:sldMk cId="1064588747" sldId="290"/>
            <ac:spMk id="2" creationId="{5E0EA7F7-29AE-425A-BA3D-81D95AB541E6}"/>
          </ac:spMkLst>
        </pc:spChg>
        <pc:spChg chg="mod">
          <ac:chgData name="Abdullah Babatunde Salau" userId="bc4f9273-0a7a-465c-a314-b882bf83d5a4" providerId="ADAL" clId="{00DFBC3F-287B-4AF4-A295-8E08F37764E5}" dt="2021-10-13T17:14:54.206" v="3108" actId="20577"/>
          <ac:spMkLst>
            <pc:docMk/>
            <pc:sldMk cId="1064588747" sldId="290"/>
            <ac:spMk id="3" creationId="{EB63D0AB-45D1-4E22-AE60-E9D42BF4D740}"/>
          </ac:spMkLst>
        </pc:spChg>
      </pc:sldChg>
      <pc:sldChg chg="addSp delSp modSp add mod">
        <pc:chgData name="Abdullah Babatunde Salau" userId="bc4f9273-0a7a-465c-a314-b882bf83d5a4" providerId="ADAL" clId="{00DFBC3F-287B-4AF4-A295-8E08F37764E5}" dt="2021-10-13T17:11:25.924" v="3016" actId="478"/>
        <pc:sldMkLst>
          <pc:docMk/>
          <pc:sldMk cId="4081055579" sldId="291"/>
        </pc:sldMkLst>
        <pc:picChg chg="del">
          <ac:chgData name="Abdullah Babatunde Salau" userId="bc4f9273-0a7a-465c-a314-b882bf83d5a4" providerId="ADAL" clId="{00DFBC3F-287B-4AF4-A295-8E08F37764E5}" dt="2021-10-13T16:50:34.445" v="3013" actId="478"/>
          <ac:picMkLst>
            <pc:docMk/>
            <pc:sldMk cId="4081055579" sldId="291"/>
            <ac:picMk id="4" creationId="{DD6304DC-609C-4FAA-8C72-FED89CEFAF78}"/>
          </ac:picMkLst>
        </pc:picChg>
        <pc:picChg chg="add mod">
          <ac:chgData name="Abdullah Babatunde Salau" userId="bc4f9273-0a7a-465c-a314-b882bf83d5a4" providerId="ADAL" clId="{00DFBC3F-287B-4AF4-A295-8E08F37764E5}" dt="2021-10-13T17:11:23.762" v="3015" actId="1076"/>
          <ac:picMkLst>
            <pc:docMk/>
            <pc:sldMk cId="4081055579" sldId="291"/>
            <ac:picMk id="5" creationId="{E8680FB0-6148-4C2D-8D9D-64425A0A515C}"/>
          </ac:picMkLst>
        </pc:picChg>
        <pc:cxnChg chg="del">
          <ac:chgData name="Abdullah Babatunde Salau" userId="bc4f9273-0a7a-465c-a314-b882bf83d5a4" providerId="ADAL" clId="{00DFBC3F-287B-4AF4-A295-8E08F37764E5}" dt="2021-10-13T17:11:25.924" v="3016" actId="478"/>
          <ac:cxnSpMkLst>
            <pc:docMk/>
            <pc:sldMk cId="4081055579" sldId="291"/>
            <ac:cxnSpMk id="6" creationId="{E3653708-E570-4881-9414-04488BF39DE9}"/>
          </ac:cxnSpMkLst>
        </pc:cxnChg>
      </pc:sldChg>
      <pc:sldChg chg="addSp delSp modSp add mod">
        <pc:chgData name="Abdullah Babatunde Salau" userId="bc4f9273-0a7a-465c-a314-b882bf83d5a4" providerId="ADAL" clId="{00DFBC3F-287B-4AF4-A295-8E08F37764E5}" dt="2021-10-13T17:27:10.546" v="3149" actId="14100"/>
        <pc:sldMkLst>
          <pc:docMk/>
          <pc:sldMk cId="3980395192" sldId="292"/>
        </pc:sldMkLst>
        <pc:spChg chg="mod">
          <ac:chgData name="Abdullah Babatunde Salau" userId="bc4f9273-0a7a-465c-a314-b882bf83d5a4" providerId="ADAL" clId="{00DFBC3F-287B-4AF4-A295-8E08F37764E5}" dt="2021-10-13T17:18:23.053" v="3145" actId="20577"/>
          <ac:spMkLst>
            <pc:docMk/>
            <pc:sldMk cId="3980395192" sldId="292"/>
            <ac:spMk id="8" creationId="{708C3538-7675-452A-AA79-23F016420CA6}"/>
          </ac:spMkLst>
        </pc:spChg>
        <pc:picChg chg="del">
          <ac:chgData name="Abdullah Babatunde Salau" userId="bc4f9273-0a7a-465c-a314-b882bf83d5a4" providerId="ADAL" clId="{00DFBC3F-287B-4AF4-A295-8E08F37764E5}" dt="2021-10-13T17:26:57.587" v="3146" actId="478"/>
          <ac:picMkLst>
            <pc:docMk/>
            <pc:sldMk cId="3980395192" sldId="292"/>
            <ac:picMk id="3" creationId="{F2225A99-DD23-4C54-9D81-C72759FDF5BE}"/>
          </ac:picMkLst>
        </pc:picChg>
        <pc:picChg chg="add mod">
          <ac:chgData name="Abdullah Babatunde Salau" userId="bc4f9273-0a7a-465c-a314-b882bf83d5a4" providerId="ADAL" clId="{00DFBC3F-287B-4AF4-A295-8E08F37764E5}" dt="2021-10-13T17:27:10.546" v="3149" actId="14100"/>
          <ac:picMkLst>
            <pc:docMk/>
            <pc:sldMk cId="3980395192" sldId="292"/>
            <ac:picMk id="4" creationId="{07E49DEE-F829-4136-A0E4-27D0CA38552A}"/>
          </ac:picMkLst>
        </pc:picChg>
      </pc:sldChg>
      <pc:sldChg chg="modSp add mod">
        <pc:chgData name="Abdullah Babatunde Salau" userId="bc4f9273-0a7a-465c-a314-b882bf83d5a4" providerId="ADAL" clId="{00DFBC3F-287B-4AF4-A295-8E08F37764E5}" dt="2021-10-13T17:29:04.013" v="3249" actId="6549"/>
        <pc:sldMkLst>
          <pc:docMk/>
          <pc:sldMk cId="2915505247" sldId="293"/>
        </pc:sldMkLst>
        <pc:spChg chg="mod">
          <ac:chgData name="Abdullah Babatunde Salau" userId="bc4f9273-0a7a-465c-a314-b882bf83d5a4" providerId="ADAL" clId="{00DFBC3F-287B-4AF4-A295-8E08F37764E5}" dt="2021-10-13T17:28:19.919" v="3175" actId="20577"/>
          <ac:spMkLst>
            <pc:docMk/>
            <pc:sldMk cId="2915505247" sldId="293"/>
            <ac:spMk id="2" creationId="{5E0EA7F7-29AE-425A-BA3D-81D95AB541E6}"/>
          </ac:spMkLst>
        </pc:spChg>
        <pc:spChg chg="mod">
          <ac:chgData name="Abdullah Babatunde Salau" userId="bc4f9273-0a7a-465c-a314-b882bf83d5a4" providerId="ADAL" clId="{00DFBC3F-287B-4AF4-A295-8E08F37764E5}" dt="2021-10-13T17:29:04.013" v="3249" actId="6549"/>
          <ac:spMkLst>
            <pc:docMk/>
            <pc:sldMk cId="2915505247" sldId="293"/>
            <ac:spMk id="3" creationId="{EB63D0AB-45D1-4E22-AE60-E9D42BF4D740}"/>
          </ac:spMkLst>
        </pc:spChg>
      </pc:sldChg>
      <pc:sldChg chg="addSp delSp modSp add mod">
        <pc:chgData name="Abdullah Babatunde Salau" userId="bc4f9273-0a7a-465c-a314-b882bf83d5a4" providerId="ADAL" clId="{00DFBC3F-287B-4AF4-A295-8E08F37764E5}" dt="2021-10-13T18:22:33.343" v="3348" actId="26606"/>
        <pc:sldMkLst>
          <pc:docMk/>
          <pc:sldMk cId="2672853147" sldId="294"/>
        </pc:sldMkLst>
        <pc:picChg chg="add del mod">
          <ac:chgData name="Abdullah Babatunde Salau" userId="bc4f9273-0a7a-465c-a314-b882bf83d5a4" providerId="ADAL" clId="{00DFBC3F-287B-4AF4-A295-8E08F37764E5}" dt="2021-10-13T18:22:27.170" v="3344" actId="478"/>
          <ac:picMkLst>
            <pc:docMk/>
            <pc:sldMk cId="2672853147" sldId="294"/>
            <ac:picMk id="4" creationId="{2DEB6E19-070A-48F4-B23A-8F23CDAA2BE3}"/>
          </ac:picMkLst>
        </pc:picChg>
        <pc:picChg chg="del">
          <ac:chgData name="Abdullah Babatunde Salau" userId="bc4f9273-0a7a-465c-a314-b882bf83d5a4" providerId="ADAL" clId="{00DFBC3F-287B-4AF4-A295-8E08F37764E5}" dt="2021-10-13T17:29:20.266" v="3251" actId="478"/>
          <ac:picMkLst>
            <pc:docMk/>
            <pc:sldMk cId="2672853147" sldId="294"/>
            <ac:picMk id="5" creationId="{E8680FB0-6148-4C2D-8D9D-64425A0A515C}"/>
          </ac:picMkLst>
        </pc:picChg>
        <pc:picChg chg="add mod">
          <ac:chgData name="Abdullah Babatunde Salau" userId="bc4f9273-0a7a-465c-a314-b882bf83d5a4" providerId="ADAL" clId="{00DFBC3F-287B-4AF4-A295-8E08F37764E5}" dt="2021-10-13T18:22:33.343" v="3348" actId="26606"/>
          <ac:picMkLst>
            <pc:docMk/>
            <pc:sldMk cId="2672853147" sldId="294"/>
            <ac:picMk id="7" creationId="{8A2BF295-6B0D-4B35-9CC2-1B9FC63222E6}"/>
          </ac:picMkLst>
        </pc:picChg>
      </pc:sldChg>
      <pc:sldChg chg="addSp delSp modSp add mod">
        <pc:chgData name="Abdullah Babatunde Salau" userId="bc4f9273-0a7a-465c-a314-b882bf83d5a4" providerId="ADAL" clId="{00DFBC3F-287B-4AF4-A295-8E08F37764E5}" dt="2021-10-13T18:15:58.374" v="3322" actId="113"/>
        <pc:sldMkLst>
          <pc:docMk/>
          <pc:sldMk cId="613246446" sldId="295"/>
        </pc:sldMkLst>
        <pc:spChg chg="mod">
          <ac:chgData name="Abdullah Babatunde Salau" userId="bc4f9273-0a7a-465c-a314-b882bf83d5a4" providerId="ADAL" clId="{00DFBC3F-287B-4AF4-A295-8E08F37764E5}" dt="2021-10-13T18:15:32.377" v="3319" actId="20577"/>
          <ac:spMkLst>
            <pc:docMk/>
            <pc:sldMk cId="613246446" sldId="295"/>
            <ac:spMk id="5" creationId="{D9786353-6D6D-41F1-8FE5-25EA21252F42}"/>
          </ac:spMkLst>
        </pc:spChg>
        <pc:spChg chg="mod ord">
          <ac:chgData name="Abdullah Babatunde Salau" userId="bc4f9273-0a7a-465c-a314-b882bf83d5a4" providerId="ADAL" clId="{00DFBC3F-287B-4AF4-A295-8E08F37764E5}" dt="2021-10-13T18:15:45.418" v="3321" actId="166"/>
          <ac:spMkLst>
            <pc:docMk/>
            <pc:sldMk cId="613246446" sldId="295"/>
            <ac:spMk id="6" creationId="{E47BBBF8-87B3-48D7-829D-E9C9B3A8F4C0}"/>
          </ac:spMkLst>
        </pc:spChg>
        <pc:spChg chg="mod">
          <ac:chgData name="Abdullah Babatunde Salau" userId="bc4f9273-0a7a-465c-a314-b882bf83d5a4" providerId="ADAL" clId="{00DFBC3F-287B-4AF4-A295-8E08F37764E5}" dt="2021-10-13T18:15:58.374" v="3322" actId="113"/>
          <ac:spMkLst>
            <pc:docMk/>
            <pc:sldMk cId="613246446" sldId="295"/>
            <ac:spMk id="8" creationId="{708C3538-7675-452A-AA79-23F016420CA6}"/>
          </ac:spMkLst>
        </pc:spChg>
        <pc:picChg chg="add del">
          <ac:chgData name="Abdullah Babatunde Salau" userId="bc4f9273-0a7a-465c-a314-b882bf83d5a4" providerId="ADAL" clId="{00DFBC3F-287B-4AF4-A295-8E08F37764E5}" dt="2021-10-13T18:14:25.573" v="3263" actId="22"/>
          <ac:picMkLst>
            <pc:docMk/>
            <pc:sldMk cId="613246446" sldId="295"/>
            <ac:picMk id="3" creationId="{9CAF47FC-5A2C-4244-B7AA-0E6A6CB46090}"/>
          </ac:picMkLst>
        </pc:picChg>
        <pc:picChg chg="del">
          <ac:chgData name="Abdullah Babatunde Salau" userId="bc4f9273-0a7a-465c-a314-b882bf83d5a4" providerId="ADAL" clId="{00DFBC3F-287B-4AF4-A295-8E08F37764E5}" dt="2021-10-13T18:14:26.718" v="3264" actId="478"/>
          <ac:picMkLst>
            <pc:docMk/>
            <pc:sldMk cId="613246446" sldId="295"/>
            <ac:picMk id="4" creationId="{07E49DEE-F829-4136-A0E4-27D0CA38552A}"/>
          </ac:picMkLst>
        </pc:picChg>
        <pc:picChg chg="add mod">
          <ac:chgData name="Abdullah Babatunde Salau" userId="bc4f9273-0a7a-465c-a314-b882bf83d5a4" providerId="ADAL" clId="{00DFBC3F-287B-4AF4-A295-8E08F37764E5}" dt="2021-10-13T18:14:32.559" v="3267" actId="14100"/>
          <ac:picMkLst>
            <pc:docMk/>
            <pc:sldMk cId="613246446" sldId="295"/>
            <ac:picMk id="9" creationId="{FCD5E26D-00DB-4949-B584-24A6907B4E75}"/>
          </ac:picMkLst>
        </pc:picChg>
      </pc:sldChg>
      <pc:sldChg chg="addSp delSp modSp new del mod">
        <pc:chgData name="Abdullah Babatunde Salau" userId="bc4f9273-0a7a-465c-a314-b882bf83d5a4" providerId="ADAL" clId="{00DFBC3F-287B-4AF4-A295-8E08F37764E5}" dt="2021-10-13T18:14:01.821" v="3258" actId="2696"/>
        <pc:sldMkLst>
          <pc:docMk/>
          <pc:sldMk cId="1220885991" sldId="295"/>
        </pc:sldMkLst>
        <pc:spChg chg="mod">
          <ac:chgData name="Abdullah Babatunde Salau" userId="bc4f9273-0a7a-465c-a314-b882bf83d5a4" providerId="ADAL" clId="{00DFBC3F-287B-4AF4-A295-8E08F37764E5}" dt="2021-10-13T18:13:56.286" v="3256"/>
          <ac:spMkLst>
            <pc:docMk/>
            <pc:sldMk cId="1220885991" sldId="295"/>
            <ac:spMk id="2" creationId="{673EDCF3-8DAC-4FA6-9456-08102C9F559D}"/>
          </ac:spMkLst>
        </pc:spChg>
        <pc:picChg chg="add del">
          <ac:chgData name="Abdullah Babatunde Salau" userId="bc4f9273-0a7a-465c-a314-b882bf83d5a4" providerId="ADAL" clId="{00DFBC3F-287B-4AF4-A295-8E08F37764E5}" dt="2021-10-13T18:13:58.798" v="3257" actId="21"/>
          <ac:picMkLst>
            <pc:docMk/>
            <pc:sldMk cId="1220885991" sldId="295"/>
            <ac:picMk id="5" creationId="{49E8B125-637B-41CA-BEAF-D94D4DCE7438}"/>
          </ac:picMkLst>
        </pc:picChg>
      </pc:sldChg>
      <pc:sldChg chg="addSp delSp modSp add mod">
        <pc:chgData name="Abdullah Babatunde Salau" userId="bc4f9273-0a7a-465c-a314-b882bf83d5a4" providerId="ADAL" clId="{00DFBC3F-287B-4AF4-A295-8E08F37764E5}" dt="2021-10-13T18:20:25.319" v="3338" actId="1076"/>
        <pc:sldMkLst>
          <pc:docMk/>
          <pc:sldMk cId="2739543844" sldId="296"/>
        </pc:sldMkLst>
        <pc:spChg chg="mod">
          <ac:chgData name="Abdullah Babatunde Salau" userId="bc4f9273-0a7a-465c-a314-b882bf83d5a4" providerId="ADAL" clId="{00DFBC3F-287B-4AF4-A295-8E08F37764E5}" dt="2021-10-13T18:20:25.319" v="3338" actId="1076"/>
          <ac:spMkLst>
            <pc:docMk/>
            <pc:sldMk cId="2739543844" sldId="296"/>
            <ac:spMk id="5" creationId="{D9786353-6D6D-41F1-8FE5-25EA21252F42}"/>
          </ac:spMkLst>
        </pc:spChg>
        <pc:spChg chg="mod ord">
          <ac:chgData name="Abdullah Babatunde Salau" userId="bc4f9273-0a7a-465c-a314-b882bf83d5a4" providerId="ADAL" clId="{00DFBC3F-287B-4AF4-A295-8E08F37764E5}" dt="2021-10-13T18:20:22.334" v="3337" actId="1076"/>
          <ac:spMkLst>
            <pc:docMk/>
            <pc:sldMk cId="2739543844" sldId="296"/>
            <ac:spMk id="6" creationId="{E47BBBF8-87B3-48D7-829D-E9C9B3A8F4C0}"/>
          </ac:spMkLst>
        </pc:spChg>
        <pc:spChg chg="mod">
          <ac:chgData name="Abdullah Babatunde Salau" userId="bc4f9273-0a7a-465c-a314-b882bf83d5a4" providerId="ADAL" clId="{00DFBC3F-287B-4AF4-A295-8E08F37764E5}" dt="2021-10-13T18:19:54.874" v="3328" actId="20577"/>
          <ac:spMkLst>
            <pc:docMk/>
            <pc:sldMk cId="2739543844" sldId="296"/>
            <ac:spMk id="8" creationId="{708C3538-7675-452A-AA79-23F016420CA6}"/>
          </ac:spMkLst>
        </pc:spChg>
        <pc:picChg chg="add mod">
          <ac:chgData name="Abdullah Babatunde Salau" userId="bc4f9273-0a7a-465c-a314-b882bf83d5a4" providerId="ADAL" clId="{00DFBC3F-287B-4AF4-A295-8E08F37764E5}" dt="2021-10-13T18:20:14.070" v="3334" actId="14100"/>
          <ac:picMkLst>
            <pc:docMk/>
            <pc:sldMk cId="2739543844" sldId="296"/>
            <ac:picMk id="3" creationId="{66714162-0AA4-4226-83B0-81FDF9F68FFF}"/>
          </ac:picMkLst>
        </pc:picChg>
        <pc:picChg chg="del">
          <ac:chgData name="Abdullah Babatunde Salau" userId="bc4f9273-0a7a-465c-a314-b882bf83d5a4" providerId="ADAL" clId="{00DFBC3F-287B-4AF4-A295-8E08F37764E5}" dt="2021-10-13T18:20:06.406" v="3331" actId="478"/>
          <ac:picMkLst>
            <pc:docMk/>
            <pc:sldMk cId="2739543844" sldId="296"/>
            <ac:picMk id="9" creationId="{FCD5E26D-00DB-4949-B584-24A6907B4E75}"/>
          </ac:picMkLst>
        </pc:picChg>
      </pc:sldChg>
      <pc:sldChg chg="add del">
        <pc:chgData name="Abdullah Babatunde Salau" userId="bc4f9273-0a7a-465c-a314-b882bf83d5a4" providerId="ADAL" clId="{00DFBC3F-287B-4AF4-A295-8E08F37764E5}" dt="2021-10-13T18:14:14.438" v="3261"/>
        <pc:sldMkLst>
          <pc:docMk/>
          <pc:sldMk cId="3831231107" sldId="296"/>
        </pc:sldMkLst>
      </pc:sldChg>
      <pc:sldChg chg="add del">
        <pc:chgData name="Abdullah Babatunde Salau" userId="bc4f9273-0a7a-465c-a314-b882bf83d5a4" providerId="ADAL" clId="{00DFBC3F-287B-4AF4-A295-8E08F37764E5}" dt="2021-10-13T18:20:00.288" v="3330"/>
        <pc:sldMkLst>
          <pc:docMk/>
          <pc:sldMk cId="1437215816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BA040-EAFA-4CC2-8CBC-1B992D09985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ABCF-8B26-4D64-9747-1704924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50-Fold Cross Validation for Testing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50-60 features score the highest but the variance between scores is quite insignificant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Variables with variance less than |0.1|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decide to use both 1 and 3, as this gives us the most optimal score AND efficiently reduces dimensionality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Engineering already present from Checkpoint 1: Regularization and Basic One Hot Encoding, also Imputation of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Couple of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center all variables with skew greater |10|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 log1p for variables with positive skewness, and we use exponential logarithm for variables with negative skewness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Higher order functions giving me a lot of errors, so we manually implement log transformation for each value in each variable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Since some values contain negative numbers, we add the minimum value of each variable +1 to every single value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Stockify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Model for Estimating Stock Performance (checkpoint 3)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9039634F-FA91-4E13-B51B-6ADC44ED451E}"/>
              </a:ext>
            </a:extLst>
          </p:cNvPr>
          <p:cNvSpPr txBox="1">
            <a:spLocks/>
          </p:cNvSpPr>
          <p:nvPr/>
        </p:nvSpPr>
        <p:spPr>
          <a:xfrm>
            <a:off x="5289752" y="569423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ea typeface="MS Mincho" panose="020B0400000000000000" pitchFamily="49" charset="-128"/>
              </a:rPr>
              <a:t>By: Abdullah </a:t>
            </a:r>
            <a:r>
              <a:rPr lang="en-US" sz="1600" dirty="0" err="1">
                <a:latin typeface="Times New Roman" panose="02020603050405020304" pitchFamily="18" charset="0"/>
                <a:ea typeface="MS Mincho" panose="020B0400000000000000" pitchFamily="49" charset="-128"/>
              </a:rPr>
              <a:t>salau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DE-9DEF-4210-B5B6-6776F51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C5116C-F5F0-4872-A0A3-375273CD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26" y="2108201"/>
            <a:ext cx="7062707" cy="3760891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53708-E570-4881-9414-04488BF39DE9}"/>
              </a:ext>
            </a:extLst>
          </p:cNvPr>
          <p:cNvCxnSpPr>
            <a:cxnSpLocks/>
          </p:cNvCxnSpPr>
          <p:nvPr/>
        </p:nvCxnSpPr>
        <p:spPr>
          <a:xfrm flipH="1">
            <a:off x="9657833" y="4201765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584F5-1BA4-44E6-85BE-73F36DB84377}"/>
              </a:ext>
            </a:extLst>
          </p:cNvPr>
          <p:cNvCxnSpPr>
            <a:cxnSpLocks/>
          </p:cNvCxnSpPr>
          <p:nvPr/>
        </p:nvCxnSpPr>
        <p:spPr>
          <a:xfrm flipH="1">
            <a:off x="9657833" y="5380533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2334-8860-418A-B4ED-7F43681C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286603"/>
            <a:ext cx="11513976" cy="1450757"/>
          </a:xfrm>
        </p:spPr>
        <p:txBody>
          <a:bodyPr/>
          <a:lstStyle/>
          <a:p>
            <a:r>
              <a:rPr lang="en-US" sz="4800" dirty="0" err="1"/>
              <a:t>selectKBest</a:t>
            </a:r>
            <a:r>
              <a:rPr lang="en-US" sz="4800" dirty="0"/>
              <a:t> before Log Transformation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35EE-9F40-49BE-9BA4-D49C9C9E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924CA11-0FD9-48C7-8BD6-9C9A21DA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47" y="2108201"/>
            <a:ext cx="6281086" cy="41056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99476-D6BD-42A9-A1B0-6D85EFFE6C0C}"/>
              </a:ext>
            </a:extLst>
          </p:cNvPr>
          <p:cNvSpPr txBox="1"/>
          <p:nvPr/>
        </p:nvSpPr>
        <p:spPr>
          <a:xfrm>
            <a:off x="9233433" y="561524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C3B9D-C500-4C6E-B5D9-8A5F8B188E48}"/>
              </a:ext>
            </a:extLst>
          </p:cNvPr>
          <p:cNvSpPr txBox="1"/>
          <p:nvPr/>
        </p:nvSpPr>
        <p:spPr>
          <a:xfrm>
            <a:off x="3254679" y="1808055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9590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8C3538-7675-452A-AA79-23F016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3" y="263529"/>
            <a:ext cx="10636897" cy="1450757"/>
          </a:xfrm>
        </p:spPr>
        <p:txBody>
          <a:bodyPr>
            <a:normAutofit/>
          </a:bodyPr>
          <a:lstStyle/>
          <a:p>
            <a:r>
              <a:rPr lang="en-US" sz="4400" dirty="0" err="1"/>
              <a:t>selectKBest</a:t>
            </a:r>
            <a:r>
              <a:rPr lang="en-US" sz="4400" dirty="0"/>
              <a:t> after Log Transformation(!)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2225A99-DD23-4C54-9D81-C72759FD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22" y="2108201"/>
            <a:ext cx="5823315" cy="376089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86353-6D6D-41F1-8FE5-25EA21252F42}"/>
              </a:ext>
            </a:extLst>
          </p:cNvPr>
          <p:cNvSpPr txBox="1"/>
          <p:nvPr/>
        </p:nvSpPr>
        <p:spPr>
          <a:xfrm>
            <a:off x="9038137" y="529978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BBF8-87B3-48D7-829D-E9C9B3A8F4C0}"/>
              </a:ext>
            </a:extLst>
          </p:cNvPr>
          <p:cNvSpPr txBox="1"/>
          <p:nvPr/>
        </p:nvSpPr>
        <p:spPr>
          <a:xfrm>
            <a:off x="3459953" y="1884755"/>
            <a:ext cx="739305" cy="4468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50871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 to Basic One-Hot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benefit of reducing variable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9853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DE-9DEF-4210-B5B6-6776F51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2F7D79-037D-4B85-96D4-397C5328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46" y="2131025"/>
            <a:ext cx="8528070" cy="29896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53708-E570-4881-9414-04488BF39DE9}"/>
              </a:ext>
            </a:extLst>
          </p:cNvPr>
          <p:cNvCxnSpPr>
            <a:cxnSpLocks/>
          </p:cNvCxnSpPr>
          <p:nvPr/>
        </p:nvCxnSpPr>
        <p:spPr>
          <a:xfrm flipH="1">
            <a:off x="9865275" y="3175398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3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8C3538-7675-452A-AA79-23F016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3" y="263529"/>
            <a:ext cx="10636897" cy="1450757"/>
          </a:xfrm>
        </p:spPr>
        <p:txBody>
          <a:bodyPr>
            <a:normAutofit/>
          </a:bodyPr>
          <a:lstStyle/>
          <a:p>
            <a:r>
              <a:rPr lang="en-US" sz="4400" dirty="0" err="1"/>
              <a:t>selectKBest</a:t>
            </a:r>
            <a:r>
              <a:rPr lang="en-US" sz="4400" dirty="0"/>
              <a:t> after Log Transformation and Hash Encoding (n = 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86353-6D6D-41F1-8FE5-25EA21252F42}"/>
              </a:ext>
            </a:extLst>
          </p:cNvPr>
          <p:cNvSpPr txBox="1"/>
          <p:nvPr/>
        </p:nvSpPr>
        <p:spPr>
          <a:xfrm>
            <a:off x="8845420" y="529978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BBF8-87B3-48D7-829D-E9C9B3A8F4C0}"/>
              </a:ext>
            </a:extLst>
          </p:cNvPr>
          <p:cNvSpPr txBox="1"/>
          <p:nvPr/>
        </p:nvSpPr>
        <p:spPr>
          <a:xfrm>
            <a:off x="3459953" y="1884755"/>
            <a:ext cx="739305" cy="4468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F8DCB92-FF67-4FB2-81B3-7F6E15671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64" y="2178617"/>
            <a:ext cx="5691556" cy="36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FD16-EC1E-4AAA-BB49-E71A76DD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6474-3140-4A6B-8D74-CDED80856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K-nearest 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</a:t>
            </a:r>
          </a:p>
        </p:txBody>
      </p:sp>
    </p:spTree>
    <p:extLst>
      <p:ext uri="{BB962C8B-B14F-4D97-AF65-F5344CB8AC3E}">
        <p14:creationId xmlns:p14="http://schemas.microsoft.com/office/powerpoint/2010/main" val="299700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prediction based on k data points around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took LOADS of time</a:t>
            </a:r>
          </a:p>
        </p:txBody>
      </p:sp>
    </p:spTree>
    <p:extLst>
      <p:ext uri="{BB962C8B-B14F-4D97-AF65-F5344CB8AC3E}">
        <p14:creationId xmlns:p14="http://schemas.microsoft.com/office/powerpoint/2010/main" val="106458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DE-9DEF-4210-B5B6-6776F51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0FB0-6148-4C2D-8D9D-64425A0A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6" y="2042140"/>
            <a:ext cx="8677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8C3538-7675-452A-AA79-23F016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3" y="263529"/>
            <a:ext cx="10636897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select60Best after Log Transformation and k-Nearest </a:t>
            </a:r>
            <a:r>
              <a:rPr lang="en-US" sz="4400" dirty="0" err="1"/>
              <a:t>Neighbour</a:t>
            </a:r>
            <a:r>
              <a:rPr lang="en-US" sz="4400" dirty="0"/>
              <a:t>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86353-6D6D-41F1-8FE5-25EA21252F42}"/>
              </a:ext>
            </a:extLst>
          </p:cNvPr>
          <p:cNvSpPr txBox="1"/>
          <p:nvPr/>
        </p:nvSpPr>
        <p:spPr>
          <a:xfrm>
            <a:off x="9038137" y="529978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BBF8-87B3-48D7-829D-E9C9B3A8F4C0}"/>
              </a:ext>
            </a:extLst>
          </p:cNvPr>
          <p:cNvSpPr txBox="1"/>
          <p:nvPr/>
        </p:nvSpPr>
        <p:spPr>
          <a:xfrm>
            <a:off x="3459953" y="1884755"/>
            <a:ext cx="739305" cy="4468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49DEE-F829-4136-A0E4-27D0CA38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85" y="2137883"/>
            <a:ext cx="5677558" cy="37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E6E-BD95-4ABE-83FA-D2B1CEB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8FC4-5654-4D72-AC9F-42F646CE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5277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Regression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Continuous Target Variable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Additional Preprocessing</a:t>
            </a:r>
          </a:p>
          <a:p>
            <a:pPr lvl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Hyperparameter Optimization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Grid Search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Bayesian Optimization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Cross-Sector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70442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</a:t>
            </a:r>
            <a:r>
              <a:rPr lang="en-US" dirty="0" err="1"/>
              <a:t>Maching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prediction based additive ensembles, each one making model more 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took even more time</a:t>
            </a:r>
          </a:p>
        </p:txBody>
      </p:sp>
    </p:spTree>
    <p:extLst>
      <p:ext uri="{BB962C8B-B14F-4D97-AF65-F5344CB8AC3E}">
        <p14:creationId xmlns:p14="http://schemas.microsoft.com/office/powerpoint/2010/main" val="291550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DE-9DEF-4210-B5B6-6776F51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BF295-6B0D-4B35-9CC2-1B9FC632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30762"/>
            <a:ext cx="10058400" cy="271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8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8C3538-7675-452A-AA79-23F016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3" y="263529"/>
            <a:ext cx="10636897" cy="1450757"/>
          </a:xfrm>
        </p:spPr>
        <p:txBody>
          <a:bodyPr>
            <a:normAutofit/>
          </a:bodyPr>
          <a:lstStyle/>
          <a:p>
            <a:r>
              <a:rPr lang="en-US" sz="4400" dirty="0" err="1"/>
              <a:t>selectKBest</a:t>
            </a:r>
            <a:r>
              <a:rPr lang="en-US" sz="4400" dirty="0"/>
              <a:t> </a:t>
            </a:r>
            <a:r>
              <a:rPr lang="en-US" sz="4400" b="1" dirty="0"/>
              <a:t>before</a:t>
            </a:r>
            <a:r>
              <a:rPr lang="en-US" sz="4400" dirty="0"/>
              <a:t> Log Transformation and GBM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86353-6D6D-41F1-8FE5-25EA21252F42}"/>
              </a:ext>
            </a:extLst>
          </p:cNvPr>
          <p:cNvSpPr txBox="1"/>
          <p:nvPr/>
        </p:nvSpPr>
        <p:spPr>
          <a:xfrm>
            <a:off x="8808097" y="5486400"/>
            <a:ext cx="23031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estimators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5E26D-00DB-4949-B584-24A6907B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0" y="2150582"/>
            <a:ext cx="5954317" cy="3906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BBBF8-87B3-48D7-829D-E9C9B3A8F4C0}"/>
              </a:ext>
            </a:extLst>
          </p:cNvPr>
          <p:cNvSpPr txBox="1"/>
          <p:nvPr/>
        </p:nvSpPr>
        <p:spPr>
          <a:xfrm>
            <a:off x="2853780" y="1927136"/>
            <a:ext cx="739305" cy="4468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61324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8C3538-7675-452A-AA79-23F016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3" y="263529"/>
            <a:ext cx="10636897" cy="1450757"/>
          </a:xfrm>
        </p:spPr>
        <p:txBody>
          <a:bodyPr>
            <a:normAutofit/>
          </a:bodyPr>
          <a:lstStyle/>
          <a:p>
            <a:r>
              <a:rPr lang="en-US" sz="4400" dirty="0" err="1"/>
              <a:t>selectKBest</a:t>
            </a:r>
            <a:r>
              <a:rPr lang="en-US" sz="4400" dirty="0"/>
              <a:t> </a:t>
            </a:r>
            <a:r>
              <a:rPr lang="en-US" sz="4400" b="1" dirty="0"/>
              <a:t>after</a:t>
            </a:r>
            <a:r>
              <a:rPr lang="en-US" sz="4400" dirty="0"/>
              <a:t> Log Transformation and GBM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86353-6D6D-41F1-8FE5-25EA21252F42}"/>
              </a:ext>
            </a:extLst>
          </p:cNvPr>
          <p:cNvSpPr txBox="1"/>
          <p:nvPr/>
        </p:nvSpPr>
        <p:spPr>
          <a:xfrm>
            <a:off x="8520091" y="5561045"/>
            <a:ext cx="23031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estimators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4162-0AA4-4226-83B0-81FDF9F6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43" y="2239222"/>
            <a:ext cx="6078574" cy="3988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BBBF8-87B3-48D7-829D-E9C9B3A8F4C0}"/>
              </a:ext>
            </a:extLst>
          </p:cNvPr>
          <p:cNvSpPr txBox="1"/>
          <p:nvPr/>
        </p:nvSpPr>
        <p:spPr>
          <a:xfrm>
            <a:off x="2520343" y="2015776"/>
            <a:ext cx="739305" cy="4468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73954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3EE5-6BAE-40FE-96B0-B848087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C25B-B3E2-4CF0-BB30-51C71E31D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Continuous vs Categorical Target Variable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Linear Regression (Ordinary Least Squared)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2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DF00AE-7E53-4294-BC39-25068583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1547"/>
            <a:ext cx="10058400" cy="702305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04DA8-4DCD-4D15-AF0B-75AB6E506639}"/>
              </a:ext>
            </a:extLst>
          </p:cNvPr>
          <p:cNvSpPr/>
          <p:nvPr/>
        </p:nvSpPr>
        <p:spPr>
          <a:xfrm>
            <a:off x="1003032" y="1812085"/>
            <a:ext cx="10338318" cy="1492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21A39-35B0-415D-A1F3-3A977D2789C7}"/>
              </a:ext>
            </a:extLst>
          </p:cNvPr>
          <p:cNvSpPr txBox="1"/>
          <p:nvPr/>
        </p:nvSpPr>
        <p:spPr>
          <a:xfrm>
            <a:off x="8849936" y="543041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BEB7-0F75-4EF8-962E-E6FEE7C82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8" r="305" b="214"/>
          <a:stretch/>
        </p:blipFill>
        <p:spPr>
          <a:xfrm>
            <a:off x="2438631" y="1463852"/>
            <a:ext cx="7467120" cy="48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3760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Removing Variables with Low Variance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2A09-56BA-41C3-AF0D-AF86C7576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92"/>
          <a:stretch/>
        </p:blipFill>
        <p:spPr>
          <a:xfrm>
            <a:off x="1096963" y="2499270"/>
            <a:ext cx="7606360" cy="36289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BCD041-54F0-4C2E-A5C2-8A72C4B978CF}"/>
              </a:ext>
            </a:extLst>
          </p:cNvPr>
          <p:cNvCxnSpPr>
            <a:cxnSpLocks/>
          </p:cNvCxnSpPr>
          <p:nvPr/>
        </p:nvCxnSpPr>
        <p:spPr>
          <a:xfrm flipH="1">
            <a:off x="8703323" y="4239088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3760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Removing Variables with Low Correlation with Target Variable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BE6B1-32A5-4895-8B66-79F457B8E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17"/>
          <a:stretch/>
        </p:blipFill>
        <p:spPr>
          <a:xfrm>
            <a:off x="1097280" y="2448051"/>
            <a:ext cx="6068630" cy="37607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F934D-1D68-4B24-8E74-B3C15A786E8F}"/>
              </a:ext>
            </a:extLst>
          </p:cNvPr>
          <p:cNvCxnSpPr>
            <a:cxnSpLocks/>
          </p:cNvCxnSpPr>
          <p:nvPr/>
        </p:nvCxnSpPr>
        <p:spPr>
          <a:xfrm flipH="1">
            <a:off x="6096000" y="4444361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4C7EE8-69A9-4B22-A59F-B110E27A66D0}"/>
              </a:ext>
            </a:extLst>
          </p:cNvPr>
          <p:cNvCxnSpPr>
            <a:cxnSpLocks/>
          </p:cNvCxnSpPr>
          <p:nvPr/>
        </p:nvCxnSpPr>
        <p:spPr>
          <a:xfrm flipH="1">
            <a:off x="7165910" y="3495749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6D63-C7A4-4845-A4A1-9F4A9258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Preprocessing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B60B-F8ED-41E1-BD49-3808F74FD27E}"/>
              </a:ext>
            </a:extLst>
          </p:cNvPr>
          <p:cNvSpPr txBox="1"/>
          <p:nvPr/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arenBoth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Variables with Missing Values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arenBoth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Variables with Low Variance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arenBoth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Variables with low Correlation with Target Variable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9B08C3-4EDD-429C-842A-5BF3D887A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2A6B7ED-8AC3-4826-B04B-EBA8B810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" y="2065204"/>
            <a:ext cx="6158033" cy="28800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E56DB-0A30-4F89-AFAC-1C2BEB34A210}"/>
              </a:ext>
            </a:extLst>
          </p:cNvPr>
          <p:cNvCxnSpPr>
            <a:cxnSpLocks/>
          </p:cNvCxnSpPr>
          <p:nvPr/>
        </p:nvCxnSpPr>
        <p:spPr>
          <a:xfrm flipH="1">
            <a:off x="6515944" y="4033813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51DD-9E26-4D7D-B382-B3899E41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037B-2CFC-4EDC-9AF6-E22700113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Hash encoding</a:t>
            </a:r>
          </a:p>
        </p:txBody>
      </p:sp>
    </p:spTree>
    <p:extLst>
      <p:ext uri="{BB962C8B-B14F-4D97-AF65-F5344CB8AC3E}">
        <p14:creationId xmlns:p14="http://schemas.microsoft.com/office/powerpoint/2010/main" val="352557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Adopted with the intention of reducing the scale of variables with extremely high skew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done to try and center variables in order to reduce the effect of outliers</a:t>
            </a:r>
          </a:p>
        </p:txBody>
      </p:sp>
    </p:spTree>
    <p:extLst>
      <p:ext uri="{BB962C8B-B14F-4D97-AF65-F5344CB8AC3E}">
        <p14:creationId xmlns:p14="http://schemas.microsoft.com/office/powerpoint/2010/main" val="24720830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{82461C90-0B47-4AA6-B9C5-82095F88C078}tf56160789_win32</Template>
  <TotalTime>1314</TotalTime>
  <Words>411</Words>
  <Application>Microsoft Office PowerPoint</Application>
  <PresentationFormat>Widescreen</PresentationFormat>
  <Paragraphs>89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Stockify</vt:lpstr>
      <vt:lpstr>Checkpoint Goals</vt:lpstr>
      <vt:lpstr>Regression</vt:lpstr>
      <vt:lpstr>PowerPoint Presentation</vt:lpstr>
      <vt:lpstr>More Preprocessing</vt:lpstr>
      <vt:lpstr>More Preprocessing</vt:lpstr>
      <vt:lpstr>Preprocessing Results</vt:lpstr>
      <vt:lpstr>Feature Engineering</vt:lpstr>
      <vt:lpstr>Log Transformations</vt:lpstr>
      <vt:lpstr>Implementation</vt:lpstr>
      <vt:lpstr>selectKBest before Log Transformation</vt:lpstr>
      <vt:lpstr>selectKBest after Log Transformation(!)</vt:lpstr>
      <vt:lpstr>Hash Encoding</vt:lpstr>
      <vt:lpstr>Implementation</vt:lpstr>
      <vt:lpstr>selectKBest after Log Transformation and Hash Encoding (n = 8)</vt:lpstr>
      <vt:lpstr>More Models</vt:lpstr>
      <vt:lpstr>K-Nearest Neighbor</vt:lpstr>
      <vt:lpstr>Implementation</vt:lpstr>
      <vt:lpstr>select60Best after Log Transformation and k-Nearest Neighbour Model</vt:lpstr>
      <vt:lpstr>Gradient Boosting Maching</vt:lpstr>
      <vt:lpstr>Implementation</vt:lpstr>
      <vt:lpstr>selectKBest before Log Transformation and GBM Algorithm</vt:lpstr>
      <vt:lpstr>selectKBest after Log Transformation and GBM Algorithm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Stockify</dc:title>
  <dc:creator>Abdullah Babatunde Salau</dc:creator>
  <cp:lastModifiedBy>Abdullah Babatunde Salau</cp:lastModifiedBy>
  <cp:revision>3</cp:revision>
  <dcterms:created xsi:type="dcterms:W3CDTF">2021-09-22T15:39:19Z</dcterms:created>
  <dcterms:modified xsi:type="dcterms:W3CDTF">2021-11-10T16:21:48Z</dcterms:modified>
</cp:coreProperties>
</file>