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1"/>
  </p:notesMasterIdLst>
  <p:sldIdLst>
    <p:sldId id="257" r:id="rId2"/>
    <p:sldId id="259" r:id="rId3"/>
    <p:sldId id="260" r:id="rId4"/>
    <p:sldId id="279" r:id="rId5"/>
    <p:sldId id="277" r:id="rId6"/>
    <p:sldId id="297" r:id="rId7"/>
    <p:sldId id="278" r:id="rId8"/>
    <p:sldId id="280" r:id="rId9"/>
    <p:sldId id="303" r:id="rId10"/>
    <p:sldId id="304" r:id="rId11"/>
    <p:sldId id="282" r:id="rId12"/>
    <p:sldId id="298" r:id="rId13"/>
    <p:sldId id="281" r:id="rId14"/>
    <p:sldId id="299" r:id="rId15"/>
    <p:sldId id="300" r:id="rId16"/>
    <p:sldId id="301" r:id="rId17"/>
    <p:sldId id="302" r:id="rId18"/>
    <p:sldId id="30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Babatunde Salau" userId="bc4f9273-0a7a-465c-a314-b882bf83d5a4" providerId="ADAL" clId="{97C1D447-2EEC-40E4-8089-C231EE48B7D0}"/>
    <pc:docChg chg="undo custSel modSld">
      <pc:chgData name="Abdullah Babatunde Salau" userId="bc4f9273-0a7a-465c-a314-b882bf83d5a4" providerId="ADAL" clId="{97C1D447-2EEC-40E4-8089-C231EE48B7D0}" dt="2021-12-09T15:41:34.278" v="66" actId="20577"/>
      <pc:docMkLst>
        <pc:docMk/>
      </pc:docMkLst>
      <pc:sldChg chg="modSp mod">
        <pc:chgData name="Abdullah Babatunde Salau" userId="bc4f9273-0a7a-465c-a314-b882bf83d5a4" providerId="ADAL" clId="{97C1D447-2EEC-40E4-8089-C231EE48B7D0}" dt="2021-12-09T15:41:34.278" v="66" actId="20577"/>
        <pc:sldMkLst>
          <pc:docMk/>
          <pc:sldMk cId="1987428349" sldId="298"/>
        </pc:sldMkLst>
        <pc:spChg chg="mod">
          <ac:chgData name="Abdullah Babatunde Salau" userId="bc4f9273-0a7a-465c-a314-b882bf83d5a4" providerId="ADAL" clId="{97C1D447-2EEC-40E4-8089-C231EE48B7D0}" dt="2021-12-09T15:41:34.278" v="66" actId="20577"/>
          <ac:spMkLst>
            <pc:docMk/>
            <pc:sldMk cId="1987428349" sldId="298"/>
            <ac:spMk id="4" creationId="{D8506B69-906F-473A-BB36-5B1128AD0777}"/>
          </ac:spMkLst>
        </pc:spChg>
      </pc:sldChg>
    </pc:docChg>
  </pc:docChgLst>
  <pc:docChgLst>
    <pc:chgData name="Abdullah Babatunde Salau" userId="bc4f9273-0a7a-465c-a314-b882bf83d5a4" providerId="ADAL" clId="{B857FBDC-9B20-41D2-9C45-5DC916FA4CD5}"/>
    <pc:docChg chg="undo redo custSel addSld delSld modSld sldOrd">
      <pc:chgData name="Abdullah Babatunde Salau" userId="bc4f9273-0a7a-465c-a314-b882bf83d5a4" providerId="ADAL" clId="{B857FBDC-9B20-41D2-9C45-5DC916FA4CD5}" dt="2021-11-27T04:21:17.524" v="1306" actId="20577"/>
      <pc:docMkLst>
        <pc:docMk/>
      </pc:docMkLst>
      <pc:sldChg chg="modSp mod">
        <pc:chgData name="Abdullah Babatunde Salau" userId="bc4f9273-0a7a-465c-a314-b882bf83d5a4" providerId="ADAL" clId="{B857FBDC-9B20-41D2-9C45-5DC916FA4CD5}" dt="2021-11-10T18:45:13.844" v="911" actId="20577"/>
        <pc:sldMkLst>
          <pc:docMk/>
          <pc:sldMk cId="2704420591" sldId="259"/>
        </pc:sldMkLst>
        <pc:spChg chg="mod">
          <ac:chgData name="Abdullah Babatunde Salau" userId="bc4f9273-0a7a-465c-a314-b882bf83d5a4" providerId="ADAL" clId="{B857FBDC-9B20-41D2-9C45-5DC916FA4CD5}" dt="2021-11-10T18:45:13.844" v="911" actId="20577"/>
          <ac:spMkLst>
            <pc:docMk/>
            <pc:sldMk cId="2704420591" sldId="259"/>
            <ac:spMk id="3" creationId="{6F5C8FC4-5654-4D72-AC9F-42F646CEACBC}"/>
          </ac:spMkLst>
        </pc:spChg>
      </pc:sldChg>
      <pc:sldChg chg="modSp mod">
        <pc:chgData name="Abdullah Babatunde Salau" userId="bc4f9273-0a7a-465c-a314-b882bf83d5a4" providerId="ADAL" clId="{B857FBDC-9B20-41D2-9C45-5DC916FA4CD5}" dt="2021-11-10T16:24:29.937" v="25" actId="20577"/>
        <pc:sldMkLst>
          <pc:docMk/>
          <pc:sldMk cId="2062761647" sldId="260"/>
        </pc:sldMkLst>
        <pc:spChg chg="mod">
          <ac:chgData name="Abdullah Babatunde Salau" userId="bc4f9273-0a7a-465c-a314-b882bf83d5a4" providerId="ADAL" clId="{B857FBDC-9B20-41D2-9C45-5DC916FA4CD5}" dt="2021-11-10T16:24:29.937" v="25" actId="20577"/>
          <ac:spMkLst>
            <pc:docMk/>
            <pc:sldMk cId="2062761647" sldId="260"/>
            <ac:spMk id="2" creationId="{A0B1D76C-0A66-4C1A-B15E-C8636EC2BDE5}"/>
          </ac:spMkLst>
        </pc:spChg>
      </pc:sldChg>
      <pc:sldChg chg="delSp modSp mod">
        <pc:chgData name="Abdullah Babatunde Salau" userId="bc4f9273-0a7a-465c-a314-b882bf83d5a4" providerId="ADAL" clId="{B857FBDC-9B20-41D2-9C45-5DC916FA4CD5}" dt="2021-11-10T16:40:41.271" v="93" actId="20577"/>
        <pc:sldMkLst>
          <pc:docMk/>
          <pc:sldMk cId="3024968666" sldId="277"/>
        </pc:sldMkLst>
        <pc:spChg chg="mod">
          <ac:chgData name="Abdullah Babatunde Salau" userId="bc4f9273-0a7a-465c-a314-b882bf83d5a4" providerId="ADAL" clId="{B857FBDC-9B20-41D2-9C45-5DC916FA4CD5}" dt="2021-11-10T16:38:09.428" v="55" actId="20577"/>
          <ac:spMkLst>
            <pc:docMk/>
            <pc:sldMk cId="3024968666" sldId="277"/>
            <ac:spMk id="2" creationId="{A0B1D76C-0A66-4C1A-B15E-C8636EC2BDE5}"/>
          </ac:spMkLst>
        </pc:spChg>
        <pc:spChg chg="mod">
          <ac:chgData name="Abdullah Babatunde Salau" userId="bc4f9273-0a7a-465c-a314-b882bf83d5a4" providerId="ADAL" clId="{B857FBDC-9B20-41D2-9C45-5DC916FA4CD5}" dt="2021-11-10T16:40:41.271" v="93" actId="20577"/>
          <ac:spMkLst>
            <pc:docMk/>
            <pc:sldMk cId="3024968666" sldId="277"/>
            <ac:spMk id="4" creationId="{72B76D9E-FD6B-472F-82FB-88B45D54612A}"/>
          </ac:spMkLst>
        </pc:spChg>
        <pc:picChg chg="del">
          <ac:chgData name="Abdullah Babatunde Salau" userId="bc4f9273-0a7a-465c-a314-b882bf83d5a4" providerId="ADAL" clId="{B857FBDC-9B20-41D2-9C45-5DC916FA4CD5}" dt="2021-11-10T16:40:06.677" v="59" actId="478"/>
          <ac:picMkLst>
            <pc:docMk/>
            <pc:sldMk cId="3024968666" sldId="277"/>
            <ac:picMk id="7" creationId="{A48B2A09-56BA-41C3-AF0D-AF86C7576FA8}"/>
          </ac:picMkLst>
        </pc:picChg>
        <pc:cxnChg chg="del">
          <ac:chgData name="Abdullah Babatunde Salau" userId="bc4f9273-0a7a-465c-a314-b882bf83d5a4" providerId="ADAL" clId="{B857FBDC-9B20-41D2-9C45-5DC916FA4CD5}" dt="2021-11-10T16:40:09.071" v="60" actId="478"/>
          <ac:cxnSpMkLst>
            <pc:docMk/>
            <pc:sldMk cId="3024968666" sldId="277"/>
            <ac:cxnSpMk id="8" creationId="{08BCD041-54F0-4C2E-A5C2-8A72C4B978CF}"/>
          </ac:cxnSpMkLst>
        </pc:cxnChg>
      </pc:sldChg>
      <pc:sldChg chg="addSp delSp modSp mod">
        <pc:chgData name="Abdullah Babatunde Salau" userId="bc4f9273-0a7a-465c-a314-b882bf83d5a4" providerId="ADAL" clId="{B857FBDC-9B20-41D2-9C45-5DC916FA4CD5}" dt="2021-11-10T17:32:44.142" v="672" actId="20577"/>
        <pc:sldMkLst>
          <pc:docMk/>
          <pc:sldMk cId="4020066383" sldId="278"/>
        </pc:sldMkLst>
        <pc:spChg chg="mod">
          <ac:chgData name="Abdullah Babatunde Salau" userId="bc4f9273-0a7a-465c-a314-b882bf83d5a4" providerId="ADAL" clId="{B857FBDC-9B20-41D2-9C45-5DC916FA4CD5}" dt="2021-11-10T16:54:15.292" v="155" actId="20577"/>
          <ac:spMkLst>
            <pc:docMk/>
            <pc:sldMk cId="4020066383" sldId="278"/>
            <ac:spMk id="2" creationId="{A0B1D76C-0A66-4C1A-B15E-C8636EC2BDE5}"/>
          </ac:spMkLst>
        </pc:spChg>
        <pc:spChg chg="mod">
          <ac:chgData name="Abdullah Babatunde Salau" userId="bc4f9273-0a7a-465c-a314-b882bf83d5a4" providerId="ADAL" clId="{B857FBDC-9B20-41D2-9C45-5DC916FA4CD5}" dt="2021-11-10T17:32:44.142" v="672" actId="20577"/>
          <ac:spMkLst>
            <pc:docMk/>
            <pc:sldMk cId="4020066383" sldId="278"/>
            <ac:spMk id="4" creationId="{72B76D9E-FD6B-472F-82FB-88B45D54612A}"/>
          </ac:spMkLst>
        </pc:spChg>
        <pc:picChg chg="del">
          <ac:chgData name="Abdullah Babatunde Salau" userId="bc4f9273-0a7a-465c-a314-b882bf83d5a4" providerId="ADAL" clId="{B857FBDC-9B20-41D2-9C45-5DC916FA4CD5}" dt="2021-11-10T17:12:04.387" v="171" actId="478"/>
          <ac:picMkLst>
            <pc:docMk/>
            <pc:sldMk cId="4020066383" sldId="278"/>
            <ac:picMk id="5" creationId="{D24BE6B1-32A5-4895-8B66-79F457B8E832}"/>
          </ac:picMkLst>
        </pc:picChg>
        <pc:picChg chg="add mod">
          <ac:chgData name="Abdullah Babatunde Salau" userId="bc4f9273-0a7a-465c-a314-b882bf83d5a4" providerId="ADAL" clId="{B857FBDC-9B20-41D2-9C45-5DC916FA4CD5}" dt="2021-11-10T17:12:17.114" v="174" actId="1076"/>
          <ac:picMkLst>
            <pc:docMk/>
            <pc:sldMk cId="4020066383" sldId="278"/>
            <ac:picMk id="7" creationId="{BCBE86F6-42AE-467A-B919-273829A03350}"/>
          </ac:picMkLst>
        </pc:picChg>
        <pc:picChg chg="add mod">
          <ac:chgData name="Abdullah Babatunde Salau" userId="bc4f9273-0a7a-465c-a314-b882bf83d5a4" providerId="ADAL" clId="{B857FBDC-9B20-41D2-9C45-5DC916FA4CD5}" dt="2021-11-10T17:12:53.247" v="193" actId="1076"/>
          <ac:picMkLst>
            <pc:docMk/>
            <pc:sldMk cId="4020066383" sldId="278"/>
            <ac:picMk id="8" creationId="{CFC86BF3-773E-49EA-9E01-F6F33C9416EE}"/>
          </ac:picMkLst>
        </pc:picChg>
        <pc:picChg chg="add mod">
          <ac:chgData name="Abdullah Babatunde Salau" userId="bc4f9273-0a7a-465c-a314-b882bf83d5a4" providerId="ADAL" clId="{B857FBDC-9B20-41D2-9C45-5DC916FA4CD5}" dt="2021-11-10T17:13:02.253" v="195" actId="1076"/>
          <ac:picMkLst>
            <pc:docMk/>
            <pc:sldMk cId="4020066383" sldId="278"/>
            <ac:picMk id="11" creationId="{8EAA0600-C4F4-421B-A482-C6CB7464DE93}"/>
          </ac:picMkLst>
        </pc:picChg>
        <pc:cxnChg chg="del">
          <ac:chgData name="Abdullah Babatunde Salau" userId="bc4f9273-0a7a-465c-a314-b882bf83d5a4" providerId="ADAL" clId="{B857FBDC-9B20-41D2-9C45-5DC916FA4CD5}" dt="2021-11-10T17:12:49.715" v="192" actId="478"/>
          <ac:cxnSpMkLst>
            <pc:docMk/>
            <pc:sldMk cId="4020066383" sldId="278"/>
            <ac:cxnSpMk id="9" creationId="{BEFF934D-1D68-4B24-8E74-B3C15A786E8F}"/>
          </ac:cxnSpMkLst>
        </pc:cxnChg>
        <pc:cxnChg chg="del">
          <ac:chgData name="Abdullah Babatunde Salau" userId="bc4f9273-0a7a-465c-a314-b882bf83d5a4" providerId="ADAL" clId="{B857FBDC-9B20-41D2-9C45-5DC916FA4CD5}" dt="2021-11-10T17:12:47.558" v="191" actId="478"/>
          <ac:cxnSpMkLst>
            <pc:docMk/>
            <pc:sldMk cId="4020066383" sldId="278"/>
            <ac:cxnSpMk id="10" creationId="{D14C7EE8-69A9-4B22-A59F-B110E27A66D0}"/>
          </ac:cxnSpMkLst>
        </pc:cxnChg>
      </pc:sldChg>
      <pc:sldChg chg="addSp delSp modSp mod">
        <pc:chgData name="Abdullah Babatunde Salau" userId="bc4f9273-0a7a-465c-a314-b882bf83d5a4" providerId="ADAL" clId="{B857FBDC-9B20-41D2-9C45-5DC916FA4CD5}" dt="2021-11-10T16:25:01.385" v="35" actId="1076"/>
        <pc:sldMkLst>
          <pc:docMk/>
          <pc:sldMk cId="85590051" sldId="279"/>
        </pc:sldMkLst>
        <pc:spChg chg="del">
          <ac:chgData name="Abdullah Babatunde Salau" userId="bc4f9273-0a7a-465c-a314-b882bf83d5a4" providerId="ADAL" clId="{B857FBDC-9B20-41D2-9C45-5DC916FA4CD5}" dt="2021-11-10T16:24:56.278" v="34" actId="478"/>
          <ac:spMkLst>
            <pc:docMk/>
            <pc:sldMk cId="85590051" sldId="279"/>
            <ac:spMk id="2" creationId="{82621A39-35B0-415D-A1F3-3A977D2789C7}"/>
          </ac:spMkLst>
        </pc:spChg>
        <pc:spChg chg="add del mod">
          <ac:chgData name="Abdullah Babatunde Salau" userId="bc4f9273-0a7a-465c-a314-b882bf83d5a4" providerId="ADAL" clId="{B857FBDC-9B20-41D2-9C45-5DC916FA4CD5}" dt="2021-11-10T16:24:36.221" v="27" actId="478"/>
          <ac:spMkLst>
            <pc:docMk/>
            <pc:sldMk cId="85590051" sldId="279"/>
            <ac:spMk id="6" creationId="{BF70A655-6D72-4C2B-870E-97DAD82256A5}"/>
          </ac:spMkLst>
        </pc:spChg>
        <pc:picChg chg="mod modCrop">
          <ac:chgData name="Abdullah Babatunde Salau" userId="bc4f9273-0a7a-465c-a314-b882bf83d5a4" providerId="ADAL" clId="{B857FBDC-9B20-41D2-9C45-5DC916FA4CD5}" dt="2021-11-10T16:24:41.519" v="28" actId="1076"/>
          <ac:picMkLst>
            <pc:docMk/>
            <pc:sldMk cId="85590051" sldId="279"/>
            <ac:picMk id="7" creationId="{EFCBBEB7-0F75-4EF8-962E-E6FEE7C82CAB}"/>
          </ac:picMkLst>
        </pc:picChg>
        <pc:cxnChg chg="add mod">
          <ac:chgData name="Abdullah Babatunde Salau" userId="bc4f9273-0a7a-465c-a314-b882bf83d5a4" providerId="ADAL" clId="{B857FBDC-9B20-41D2-9C45-5DC916FA4CD5}" dt="2021-11-10T16:24:51.193" v="32" actId="1076"/>
          <ac:cxnSpMkLst>
            <pc:docMk/>
            <pc:sldMk cId="85590051" sldId="279"/>
            <ac:cxnSpMk id="9" creationId="{16880098-F925-4056-810E-46B428CFA559}"/>
          </ac:cxnSpMkLst>
        </pc:cxnChg>
        <pc:cxnChg chg="add mod">
          <ac:chgData name="Abdullah Babatunde Salau" userId="bc4f9273-0a7a-465c-a314-b882bf83d5a4" providerId="ADAL" clId="{B857FBDC-9B20-41D2-9C45-5DC916FA4CD5}" dt="2021-11-10T16:25:01.385" v="35" actId="1076"/>
          <ac:cxnSpMkLst>
            <pc:docMk/>
            <pc:sldMk cId="85590051" sldId="279"/>
            <ac:cxnSpMk id="10" creationId="{5B7FC95F-1FCD-4463-83EE-F9E5949ECC48}"/>
          </ac:cxnSpMkLst>
        </pc:cxnChg>
      </pc:sldChg>
      <pc:sldChg chg="delSp modSp mod">
        <pc:chgData name="Abdullah Babatunde Salau" userId="bc4f9273-0a7a-465c-a314-b882bf83d5a4" providerId="ADAL" clId="{B857FBDC-9B20-41D2-9C45-5DC916FA4CD5}" dt="2021-11-10T20:38:59.449" v="1116" actId="478"/>
        <pc:sldMkLst>
          <pc:docMk/>
          <pc:sldMk cId="146586428" sldId="280"/>
        </pc:sldMkLst>
        <pc:spChg chg="mod">
          <ac:chgData name="Abdullah Babatunde Salau" userId="bc4f9273-0a7a-465c-a314-b882bf83d5a4" providerId="ADAL" clId="{B857FBDC-9B20-41D2-9C45-5DC916FA4CD5}" dt="2021-11-10T17:13:18.359" v="210" actId="20577"/>
          <ac:spMkLst>
            <pc:docMk/>
            <pc:sldMk cId="146586428" sldId="280"/>
            <ac:spMk id="2" creationId="{35E96D63-C7A4-4845-A4A1-9F4A92580793}"/>
          </ac:spMkLst>
        </pc:spChg>
        <pc:spChg chg="mod">
          <ac:chgData name="Abdullah Babatunde Salau" userId="bc4f9273-0a7a-465c-a314-b882bf83d5a4" providerId="ADAL" clId="{B857FBDC-9B20-41D2-9C45-5DC916FA4CD5}" dt="2021-11-10T20:37:52.939" v="1088" actId="20577"/>
          <ac:spMkLst>
            <pc:docMk/>
            <pc:sldMk cId="146586428" sldId="280"/>
            <ac:spMk id="4" creationId="{9A6EB60B-F8ED-41E1-BD49-3808F74FD27E}"/>
          </ac:spMkLst>
        </pc:spChg>
        <pc:spChg chg="mod">
          <ac:chgData name="Abdullah Babatunde Salau" userId="bc4f9273-0a7a-465c-a314-b882bf83d5a4" providerId="ADAL" clId="{B857FBDC-9B20-41D2-9C45-5DC916FA4CD5}" dt="2021-11-10T20:38:51.085" v="1115" actId="27636"/>
          <ac:spMkLst>
            <pc:docMk/>
            <pc:sldMk cId="146586428" sldId="280"/>
            <ac:spMk id="10" creationId="{5A9B08C3-4EDD-429C-842A-5BF3D887A6A4}"/>
          </ac:spMkLst>
        </pc:spChg>
        <pc:picChg chg="del">
          <ac:chgData name="Abdullah Babatunde Salau" userId="bc4f9273-0a7a-465c-a314-b882bf83d5a4" providerId="ADAL" clId="{B857FBDC-9B20-41D2-9C45-5DC916FA4CD5}" dt="2021-11-10T17:13:45.857" v="211" actId="478"/>
          <ac:picMkLst>
            <pc:docMk/>
            <pc:sldMk cId="146586428" sldId="280"/>
            <ac:picMk id="8" creationId="{A2A6B7ED-8AC3-4826-B04B-EBA8B8108EB3}"/>
          </ac:picMkLst>
        </pc:picChg>
        <pc:cxnChg chg="del">
          <ac:chgData name="Abdullah Babatunde Salau" userId="bc4f9273-0a7a-465c-a314-b882bf83d5a4" providerId="ADAL" clId="{B857FBDC-9B20-41D2-9C45-5DC916FA4CD5}" dt="2021-11-10T20:38:59.449" v="1116" actId="478"/>
          <ac:cxnSpMkLst>
            <pc:docMk/>
            <pc:sldMk cId="146586428" sldId="280"/>
            <ac:cxnSpMk id="11" creationId="{6CFE56DB-0A30-4F89-AFAC-1C2BEB34A210}"/>
          </ac:cxnSpMkLst>
        </pc:cxnChg>
      </pc:sldChg>
      <pc:sldChg chg="modSp mod">
        <pc:chgData name="Abdullah Babatunde Salau" userId="bc4f9273-0a7a-465c-a314-b882bf83d5a4" providerId="ADAL" clId="{B857FBDC-9B20-41D2-9C45-5DC916FA4CD5}" dt="2021-11-10T18:53:19.170" v="933" actId="20577"/>
        <pc:sldMkLst>
          <pc:docMk/>
          <pc:sldMk cId="3525577186" sldId="281"/>
        </pc:sldMkLst>
        <pc:spChg chg="mod">
          <ac:chgData name="Abdullah Babatunde Salau" userId="bc4f9273-0a7a-465c-a314-b882bf83d5a4" providerId="ADAL" clId="{B857FBDC-9B20-41D2-9C45-5DC916FA4CD5}" dt="2021-11-10T18:20:11.496" v="703" actId="20577"/>
          <ac:spMkLst>
            <pc:docMk/>
            <pc:sldMk cId="3525577186" sldId="281"/>
            <ac:spMk id="2" creationId="{E76951DD-9E26-4D7D-B382-B3899E413EC4}"/>
          </ac:spMkLst>
        </pc:spChg>
        <pc:spChg chg="mod">
          <ac:chgData name="Abdullah Babatunde Salau" userId="bc4f9273-0a7a-465c-a314-b882bf83d5a4" providerId="ADAL" clId="{B857FBDC-9B20-41D2-9C45-5DC916FA4CD5}" dt="2021-11-10T18:53:19.170" v="933" actId="20577"/>
          <ac:spMkLst>
            <pc:docMk/>
            <pc:sldMk cId="3525577186" sldId="281"/>
            <ac:spMk id="3" creationId="{0A42037B-2CFC-4EDC-9AF6-E227001130F8}"/>
          </ac:spMkLst>
        </pc:spChg>
      </pc:sldChg>
      <pc:sldChg chg="modSp mod ord">
        <pc:chgData name="Abdullah Babatunde Salau" userId="bc4f9273-0a7a-465c-a314-b882bf83d5a4" providerId="ADAL" clId="{B857FBDC-9B20-41D2-9C45-5DC916FA4CD5}" dt="2021-11-10T17:26:13.471" v="584" actId="20577"/>
        <pc:sldMkLst>
          <pc:docMk/>
          <pc:sldMk cId="2472083001" sldId="282"/>
        </pc:sldMkLst>
        <pc:spChg chg="mod">
          <ac:chgData name="Abdullah Babatunde Salau" userId="bc4f9273-0a7a-465c-a314-b882bf83d5a4" providerId="ADAL" clId="{B857FBDC-9B20-41D2-9C45-5DC916FA4CD5}" dt="2021-11-10T17:16:36.963" v="293" actId="20577"/>
          <ac:spMkLst>
            <pc:docMk/>
            <pc:sldMk cId="2472083001" sldId="282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B857FBDC-9B20-41D2-9C45-5DC916FA4CD5}" dt="2021-11-10T17:26:13.471" v="584" actId="20577"/>
          <ac:spMkLst>
            <pc:docMk/>
            <pc:sldMk cId="2472083001" sldId="282"/>
            <ac:spMk id="3" creationId="{EB63D0AB-45D1-4E22-AE60-E9D42BF4D740}"/>
          </ac:spMkLst>
        </pc:spChg>
      </pc:sldChg>
      <pc:sldChg chg="addSp delSp modSp del mod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144890571" sldId="283"/>
        </pc:sldMkLst>
        <pc:spChg chg="mod">
          <ac:chgData name="Abdullah Babatunde Salau" userId="bc4f9273-0a7a-465c-a314-b882bf83d5a4" providerId="ADAL" clId="{B857FBDC-9B20-41D2-9C45-5DC916FA4CD5}" dt="2021-11-10T18:20:52.701" v="747" actId="20577"/>
          <ac:spMkLst>
            <pc:docMk/>
            <pc:sldMk cId="144890571" sldId="283"/>
            <ac:spMk id="2" creationId="{7E0895DE-9DEF-4210-B5B6-6776F51266CB}"/>
          </ac:spMkLst>
        </pc:spChg>
        <pc:spChg chg="add del mod">
          <ac:chgData name="Abdullah Babatunde Salau" userId="bc4f9273-0a7a-465c-a314-b882bf83d5a4" providerId="ADAL" clId="{B857FBDC-9B20-41D2-9C45-5DC916FA4CD5}" dt="2021-11-10T18:21:25.954" v="752"/>
          <ac:spMkLst>
            <pc:docMk/>
            <pc:sldMk cId="144890571" sldId="283"/>
            <ac:spMk id="3" creationId="{81F913E9-A6C9-4E54-A216-7B64AA54D49D}"/>
          </ac:spMkLst>
        </pc:spChg>
        <pc:picChg chg="del">
          <ac:chgData name="Abdullah Babatunde Salau" userId="bc4f9273-0a7a-465c-a314-b882bf83d5a4" providerId="ADAL" clId="{B857FBDC-9B20-41D2-9C45-5DC916FA4CD5}" dt="2021-11-10T18:21:04.134" v="748" actId="478"/>
          <ac:picMkLst>
            <pc:docMk/>
            <pc:sldMk cId="144890571" sldId="283"/>
            <ac:picMk id="5" creationId="{71C5116C-F5F0-4872-A0A3-375273CD8528}"/>
          </ac:picMkLst>
        </pc:picChg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1508715619" sldId="284"/>
        </pc:sldMkLst>
      </pc:sldChg>
      <pc:sldChg chg="del ord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959036303" sldId="285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98537882" sldId="286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046115252" sldId="287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1718430949" sldId="288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997000451" sldId="289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1064588747" sldId="290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4081055579" sldId="291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3980395192" sldId="292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915505247" sldId="293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672853147" sldId="294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613246446" sldId="295"/>
        </pc:sldMkLst>
      </pc:sldChg>
      <pc:sldChg chg="del">
        <pc:chgData name="Abdullah Babatunde Salau" userId="bc4f9273-0a7a-465c-a314-b882bf83d5a4" providerId="ADAL" clId="{B857FBDC-9B20-41D2-9C45-5DC916FA4CD5}" dt="2021-11-10T20:34:31.822" v="991" actId="47"/>
        <pc:sldMkLst>
          <pc:docMk/>
          <pc:sldMk cId="2739543844" sldId="296"/>
        </pc:sldMkLst>
      </pc:sldChg>
      <pc:sldChg chg="modSp add mod">
        <pc:chgData name="Abdullah Babatunde Salau" userId="bc4f9273-0a7a-465c-a314-b882bf83d5a4" providerId="ADAL" clId="{B857FBDC-9B20-41D2-9C45-5DC916FA4CD5}" dt="2021-11-10T20:37:09.399" v="1077" actId="20577"/>
        <pc:sldMkLst>
          <pc:docMk/>
          <pc:sldMk cId="4034344027" sldId="297"/>
        </pc:sldMkLst>
        <pc:spChg chg="mod">
          <ac:chgData name="Abdullah Babatunde Salau" userId="bc4f9273-0a7a-465c-a314-b882bf83d5a4" providerId="ADAL" clId="{B857FBDC-9B20-41D2-9C45-5DC916FA4CD5}" dt="2021-11-10T20:37:09.399" v="1077" actId="20577"/>
          <ac:spMkLst>
            <pc:docMk/>
            <pc:sldMk cId="4034344027" sldId="297"/>
            <ac:spMk id="4" creationId="{72B76D9E-FD6B-472F-82FB-88B45D54612A}"/>
          </ac:spMkLst>
        </pc:spChg>
      </pc:sldChg>
      <pc:sldChg chg="addSp modSp mod ord">
        <pc:chgData name="Abdullah Babatunde Salau" userId="bc4f9273-0a7a-465c-a314-b882bf83d5a4" providerId="ADAL" clId="{B857FBDC-9B20-41D2-9C45-5DC916FA4CD5}" dt="2021-11-10T20:44:38.935" v="1290" actId="1076"/>
        <pc:sldMkLst>
          <pc:docMk/>
          <pc:sldMk cId="1987428349" sldId="298"/>
        </pc:sldMkLst>
        <pc:spChg chg="mod">
          <ac:chgData name="Abdullah Babatunde Salau" userId="bc4f9273-0a7a-465c-a314-b882bf83d5a4" providerId="ADAL" clId="{B857FBDC-9B20-41D2-9C45-5DC916FA4CD5}" dt="2021-11-10T20:43:28.446" v="1274" actId="1076"/>
          <ac:spMkLst>
            <pc:docMk/>
            <pc:sldMk cId="1987428349" sldId="298"/>
            <ac:spMk id="3" creationId="{EB63D0AB-45D1-4E22-AE60-E9D42BF4D740}"/>
          </ac:spMkLst>
        </pc:spChg>
        <pc:spChg chg="add mod">
          <ac:chgData name="Abdullah Babatunde Salau" userId="bc4f9273-0a7a-465c-a314-b882bf83d5a4" providerId="ADAL" clId="{B857FBDC-9B20-41D2-9C45-5DC916FA4CD5}" dt="2021-11-10T20:44:38.935" v="1290" actId="1076"/>
          <ac:spMkLst>
            <pc:docMk/>
            <pc:sldMk cId="1987428349" sldId="298"/>
            <ac:spMk id="4" creationId="{D8506B69-906F-473A-BB36-5B1128AD0777}"/>
          </ac:spMkLst>
        </pc:spChg>
        <pc:picChg chg="add mod">
          <ac:chgData name="Abdullah Babatunde Salau" userId="bc4f9273-0a7a-465c-a314-b882bf83d5a4" providerId="ADAL" clId="{B857FBDC-9B20-41D2-9C45-5DC916FA4CD5}" dt="2021-11-10T20:43:41.630" v="1277" actId="14100"/>
          <ac:picMkLst>
            <pc:docMk/>
            <pc:sldMk cId="1987428349" sldId="298"/>
            <ac:picMk id="1026" creationId="{CE5C5770-64FE-4656-8E38-6D3EF69BD6D0}"/>
          </ac:picMkLst>
        </pc:picChg>
      </pc:sldChg>
      <pc:sldChg chg="addSp modSp add mod">
        <pc:chgData name="Abdullah Babatunde Salau" userId="bc4f9273-0a7a-465c-a314-b882bf83d5a4" providerId="ADAL" clId="{B857FBDC-9B20-41D2-9C45-5DC916FA4CD5}" dt="2021-11-10T19:02:37.094" v="990" actId="20577"/>
        <pc:sldMkLst>
          <pc:docMk/>
          <pc:sldMk cId="649793721" sldId="299"/>
        </pc:sldMkLst>
        <pc:spChg chg="mod">
          <ac:chgData name="Abdullah Babatunde Salau" userId="bc4f9273-0a7a-465c-a314-b882bf83d5a4" providerId="ADAL" clId="{B857FBDC-9B20-41D2-9C45-5DC916FA4CD5}" dt="2021-11-10T19:02:37.094" v="990" actId="20577"/>
          <ac:spMkLst>
            <pc:docMk/>
            <pc:sldMk cId="649793721" sldId="299"/>
            <ac:spMk id="2" creationId="{5E0EA7F7-29AE-425A-BA3D-81D95AB541E6}"/>
          </ac:spMkLst>
        </pc:spChg>
        <pc:spChg chg="mod">
          <ac:chgData name="Abdullah Babatunde Salau" userId="bc4f9273-0a7a-465c-a314-b882bf83d5a4" providerId="ADAL" clId="{B857FBDC-9B20-41D2-9C45-5DC916FA4CD5}" dt="2021-11-10T18:24:52.413" v="863" actId="20577"/>
          <ac:spMkLst>
            <pc:docMk/>
            <pc:sldMk cId="649793721" sldId="299"/>
            <ac:spMk id="3" creationId="{EB63D0AB-45D1-4E22-AE60-E9D42BF4D740}"/>
          </ac:spMkLst>
        </pc:spChg>
        <pc:picChg chg="add mod">
          <ac:chgData name="Abdullah Babatunde Salau" userId="bc4f9273-0a7a-465c-a314-b882bf83d5a4" providerId="ADAL" clId="{B857FBDC-9B20-41D2-9C45-5DC916FA4CD5}" dt="2021-11-10T18:25:46.177" v="867" actId="1076"/>
          <ac:picMkLst>
            <pc:docMk/>
            <pc:sldMk cId="649793721" sldId="299"/>
            <ac:picMk id="5" creationId="{818E701D-F25C-4EE1-8162-9DB81E8FC0C6}"/>
          </ac:picMkLst>
        </pc:picChg>
        <pc:cxnChg chg="add mod">
          <ac:chgData name="Abdullah Babatunde Salau" userId="bc4f9273-0a7a-465c-a314-b882bf83d5a4" providerId="ADAL" clId="{B857FBDC-9B20-41D2-9C45-5DC916FA4CD5}" dt="2021-11-10T18:26:21.031" v="869" actId="1076"/>
          <ac:cxnSpMkLst>
            <pc:docMk/>
            <pc:sldMk cId="649793721" sldId="299"/>
            <ac:cxnSpMk id="6" creationId="{4FE714CC-031E-4690-9044-F140C3F9307E}"/>
          </ac:cxnSpMkLst>
        </pc:cxnChg>
        <pc:cxnChg chg="add mod">
          <ac:chgData name="Abdullah Babatunde Salau" userId="bc4f9273-0a7a-465c-a314-b882bf83d5a4" providerId="ADAL" clId="{B857FBDC-9B20-41D2-9C45-5DC916FA4CD5}" dt="2021-11-10T18:26:26.801" v="871" actId="1076"/>
          <ac:cxnSpMkLst>
            <pc:docMk/>
            <pc:sldMk cId="649793721" sldId="299"/>
            <ac:cxnSpMk id="7" creationId="{9DAF3B63-7930-45A3-893D-35D30645A34C}"/>
          </ac:cxnSpMkLst>
        </pc:cxnChg>
        <pc:cxnChg chg="add mod">
          <ac:chgData name="Abdullah Babatunde Salau" userId="bc4f9273-0a7a-465c-a314-b882bf83d5a4" providerId="ADAL" clId="{B857FBDC-9B20-41D2-9C45-5DC916FA4CD5}" dt="2021-11-10T18:26:34.341" v="873" actId="1076"/>
          <ac:cxnSpMkLst>
            <pc:docMk/>
            <pc:sldMk cId="649793721" sldId="299"/>
            <ac:cxnSpMk id="8" creationId="{6D62B763-E02D-4633-8DAD-A1054D073DCD}"/>
          </ac:cxnSpMkLst>
        </pc:cxnChg>
      </pc:sldChg>
      <pc:sldChg chg="addSp delSp modSp add mod">
        <pc:chgData name="Abdullah Babatunde Salau" userId="bc4f9273-0a7a-465c-a314-b882bf83d5a4" providerId="ADAL" clId="{B857FBDC-9B20-41D2-9C45-5DC916FA4CD5}" dt="2021-11-10T18:33:55.014" v="898" actId="1076"/>
        <pc:sldMkLst>
          <pc:docMk/>
          <pc:sldMk cId="1265565706" sldId="300"/>
        </pc:sldMkLst>
        <pc:spChg chg="del mod">
          <ac:chgData name="Abdullah Babatunde Salau" userId="bc4f9273-0a7a-465c-a314-b882bf83d5a4" providerId="ADAL" clId="{B857FBDC-9B20-41D2-9C45-5DC916FA4CD5}" dt="2021-11-10T18:30:03.356" v="878" actId="22"/>
          <ac:spMkLst>
            <pc:docMk/>
            <pc:sldMk cId="1265565706" sldId="300"/>
            <ac:spMk id="3" creationId="{EB63D0AB-45D1-4E22-AE60-E9D42BF4D740}"/>
          </ac:spMkLst>
        </pc:spChg>
        <pc:picChg chg="del">
          <ac:chgData name="Abdullah Babatunde Salau" userId="bc4f9273-0a7a-465c-a314-b882bf83d5a4" providerId="ADAL" clId="{B857FBDC-9B20-41D2-9C45-5DC916FA4CD5}" dt="2021-11-10T18:29:59.123" v="875" actId="478"/>
          <ac:picMkLst>
            <pc:docMk/>
            <pc:sldMk cId="1265565706" sldId="300"/>
            <ac:picMk id="5" creationId="{818E701D-F25C-4EE1-8162-9DB81E8FC0C6}"/>
          </ac:picMkLst>
        </pc:picChg>
        <pc:picChg chg="add mod ord">
          <ac:chgData name="Abdullah Babatunde Salau" userId="bc4f9273-0a7a-465c-a314-b882bf83d5a4" providerId="ADAL" clId="{B857FBDC-9B20-41D2-9C45-5DC916FA4CD5}" dt="2021-11-10T18:32:58.328" v="893" actId="1076"/>
          <ac:picMkLst>
            <pc:docMk/>
            <pc:sldMk cId="1265565706" sldId="300"/>
            <ac:picMk id="9" creationId="{67CCA24E-00BE-485F-88B9-F003952BB50F}"/>
          </ac:picMkLst>
        </pc:picChg>
        <pc:picChg chg="add mod">
          <ac:chgData name="Abdullah Babatunde Salau" userId="bc4f9273-0a7a-465c-a314-b882bf83d5a4" providerId="ADAL" clId="{B857FBDC-9B20-41D2-9C45-5DC916FA4CD5}" dt="2021-11-10T18:33:01.764" v="894" actId="1076"/>
          <ac:picMkLst>
            <pc:docMk/>
            <pc:sldMk cId="1265565706" sldId="300"/>
            <ac:picMk id="11" creationId="{A218CA52-6332-4461-9FCB-703305447FD5}"/>
          </ac:picMkLst>
        </pc:picChg>
        <pc:cxnChg chg="mod">
          <ac:chgData name="Abdullah Babatunde Salau" userId="bc4f9273-0a7a-465c-a314-b882bf83d5a4" providerId="ADAL" clId="{B857FBDC-9B20-41D2-9C45-5DC916FA4CD5}" dt="2021-11-10T18:33:39.164" v="895" actId="1076"/>
          <ac:cxnSpMkLst>
            <pc:docMk/>
            <pc:sldMk cId="1265565706" sldId="300"/>
            <ac:cxnSpMk id="6" creationId="{4FE714CC-031E-4690-9044-F140C3F9307E}"/>
          </ac:cxnSpMkLst>
        </pc:cxnChg>
        <pc:cxnChg chg="mod">
          <ac:chgData name="Abdullah Babatunde Salau" userId="bc4f9273-0a7a-465c-a314-b882bf83d5a4" providerId="ADAL" clId="{B857FBDC-9B20-41D2-9C45-5DC916FA4CD5}" dt="2021-11-10T18:33:55.014" v="898" actId="1076"/>
          <ac:cxnSpMkLst>
            <pc:docMk/>
            <pc:sldMk cId="1265565706" sldId="300"/>
            <ac:cxnSpMk id="7" creationId="{9DAF3B63-7930-45A3-893D-35D30645A34C}"/>
          </ac:cxnSpMkLst>
        </pc:cxnChg>
        <pc:cxnChg chg="mod">
          <ac:chgData name="Abdullah Babatunde Salau" userId="bc4f9273-0a7a-465c-a314-b882bf83d5a4" providerId="ADAL" clId="{B857FBDC-9B20-41D2-9C45-5DC916FA4CD5}" dt="2021-11-10T18:33:48.942" v="897" actId="1076"/>
          <ac:cxnSpMkLst>
            <pc:docMk/>
            <pc:sldMk cId="1265565706" sldId="300"/>
            <ac:cxnSpMk id="8" creationId="{6D62B763-E02D-4633-8DAD-A1054D073DCD}"/>
          </ac:cxnSpMkLst>
        </pc:cxnChg>
      </pc:sldChg>
      <pc:sldChg chg="addSp delSp modSp add mod">
        <pc:chgData name="Abdullah Babatunde Salau" userId="bc4f9273-0a7a-465c-a314-b882bf83d5a4" providerId="ADAL" clId="{B857FBDC-9B20-41D2-9C45-5DC916FA4CD5}" dt="2021-11-10T19:02:01.330" v="962" actId="1076"/>
        <pc:sldMkLst>
          <pc:docMk/>
          <pc:sldMk cId="1183285319" sldId="301"/>
        </pc:sldMkLst>
        <pc:spChg chg="mod">
          <ac:chgData name="Abdullah Babatunde Salau" userId="bc4f9273-0a7a-465c-a314-b882bf83d5a4" providerId="ADAL" clId="{B857FBDC-9B20-41D2-9C45-5DC916FA4CD5}" dt="2021-11-10T18:53:35.618" v="940" actId="20577"/>
          <ac:spMkLst>
            <pc:docMk/>
            <pc:sldMk cId="1183285319" sldId="301"/>
            <ac:spMk id="2" creationId="{5E0EA7F7-29AE-425A-BA3D-81D95AB541E6}"/>
          </ac:spMkLst>
        </pc:spChg>
        <pc:spChg chg="add mod ord">
          <ac:chgData name="Abdullah Babatunde Salau" userId="bc4f9273-0a7a-465c-a314-b882bf83d5a4" providerId="ADAL" clId="{B857FBDC-9B20-41D2-9C45-5DC916FA4CD5}" dt="2021-11-10T18:54:17.010" v="946" actId="167"/>
          <ac:spMkLst>
            <pc:docMk/>
            <pc:sldMk cId="1183285319" sldId="301"/>
            <ac:spMk id="4" creationId="{EE7CDC4B-A68B-4B6C-96B9-1953B02FCA3B}"/>
          </ac:spMkLst>
        </pc:spChg>
        <pc:picChg chg="del mod">
          <ac:chgData name="Abdullah Babatunde Salau" userId="bc4f9273-0a7a-465c-a314-b882bf83d5a4" providerId="ADAL" clId="{B857FBDC-9B20-41D2-9C45-5DC916FA4CD5}" dt="2021-11-10T18:53:38.963" v="942" actId="478"/>
          <ac:picMkLst>
            <pc:docMk/>
            <pc:sldMk cId="1183285319" sldId="301"/>
            <ac:picMk id="9" creationId="{67CCA24E-00BE-485F-88B9-F003952BB50F}"/>
          </ac:picMkLst>
        </pc:picChg>
        <pc:picChg chg="add mod">
          <ac:chgData name="Abdullah Babatunde Salau" userId="bc4f9273-0a7a-465c-a314-b882bf83d5a4" providerId="ADAL" clId="{B857FBDC-9B20-41D2-9C45-5DC916FA4CD5}" dt="2021-11-10T18:54:30.017" v="951" actId="14100"/>
          <ac:picMkLst>
            <pc:docMk/>
            <pc:sldMk cId="1183285319" sldId="301"/>
            <ac:picMk id="10" creationId="{AC3B3549-1C22-4B86-845D-291D75D4C027}"/>
          </ac:picMkLst>
        </pc:picChg>
        <pc:picChg chg="del mod">
          <ac:chgData name="Abdullah Babatunde Salau" userId="bc4f9273-0a7a-465c-a314-b882bf83d5a4" providerId="ADAL" clId="{B857FBDC-9B20-41D2-9C45-5DC916FA4CD5}" dt="2021-11-10T18:54:34.602" v="953" actId="478"/>
          <ac:picMkLst>
            <pc:docMk/>
            <pc:sldMk cId="1183285319" sldId="301"/>
            <ac:picMk id="11" creationId="{A218CA52-6332-4461-9FCB-703305447FD5}"/>
          </ac:picMkLst>
        </pc:picChg>
        <pc:picChg chg="add mod">
          <ac:chgData name="Abdullah Babatunde Salau" userId="bc4f9273-0a7a-465c-a314-b882bf83d5a4" providerId="ADAL" clId="{B857FBDC-9B20-41D2-9C45-5DC916FA4CD5}" dt="2021-11-10T19:02:01.330" v="962" actId="1076"/>
          <ac:picMkLst>
            <pc:docMk/>
            <pc:sldMk cId="1183285319" sldId="301"/>
            <ac:picMk id="13" creationId="{520317CC-681D-4E9E-A367-A844CD8A001F}"/>
          </ac:picMkLst>
        </pc:picChg>
        <pc:cxnChg chg="del mod">
          <ac:chgData name="Abdullah Babatunde Salau" userId="bc4f9273-0a7a-465c-a314-b882bf83d5a4" providerId="ADAL" clId="{B857FBDC-9B20-41D2-9C45-5DC916FA4CD5}" dt="2021-11-10T18:54:54.225" v="958" actId="478"/>
          <ac:cxnSpMkLst>
            <pc:docMk/>
            <pc:sldMk cId="1183285319" sldId="301"/>
            <ac:cxnSpMk id="6" creationId="{4FE714CC-031E-4690-9044-F140C3F9307E}"/>
          </ac:cxnSpMkLst>
        </pc:cxnChg>
        <pc:cxnChg chg="mod ord">
          <ac:chgData name="Abdullah Babatunde Salau" userId="bc4f9273-0a7a-465c-a314-b882bf83d5a4" providerId="ADAL" clId="{B857FBDC-9B20-41D2-9C45-5DC916FA4CD5}" dt="2021-11-10T18:54:48.103" v="956" actId="1076"/>
          <ac:cxnSpMkLst>
            <pc:docMk/>
            <pc:sldMk cId="1183285319" sldId="301"/>
            <ac:cxnSpMk id="7" creationId="{9DAF3B63-7930-45A3-893D-35D30645A34C}"/>
          </ac:cxnSpMkLst>
        </pc:cxnChg>
        <pc:cxnChg chg="del mod">
          <ac:chgData name="Abdullah Babatunde Salau" userId="bc4f9273-0a7a-465c-a314-b882bf83d5a4" providerId="ADAL" clId="{B857FBDC-9B20-41D2-9C45-5DC916FA4CD5}" dt="2021-11-10T18:54:51.114" v="957" actId="478"/>
          <ac:cxnSpMkLst>
            <pc:docMk/>
            <pc:sldMk cId="1183285319" sldId="301"/>
            <ac:cxnSpMk id="8" creationId="{6D62B763-E02D-4633-8DAD-A1054D073DCD}"/>
          </ac:cxnSpMkLst>
        </pc:cxnChg>
      </pc:sldChg>
      <pc:sldChg chg="add del">
        <pc:chgData name="Abdullah Babatunde Salau" userId="bc4f9273-0a7a-465c-a314-b882bf83d5a4" providerId="ADAL" clId="{B857FBDC-9B20-41D2-9C45-5DC916FA4CD5}" dt="2021-11-10T19:02:20.134" v="963" actId="2696"/>
        <pc:sldMkLst>
          <pc:docMk/>
          <pc:sldMk cId="1224334270" sldId="302"/>
        </pc:sldMkLst>
      </pc:sldChg>
      <pc:sldChg chg="modSp new mod">
        <pc:chgData name="Abdullah Babatunde Salau" userId="bc4f9273-0a7a-465c-a314-b882bf83d5a4" providerId="ADAL" clId="{B857FBDC-9B20-41D2-9C45-5DC916FA4CD5}" dt="2021-11-10T20:34:49.529" v="1013" actId="20577"/>
        <pc:sldMkLst>
          <pc:docMk/>
          <pc:sldMk cId="3219887383" sldId="302"/>
        </pc:sldMkLst>
        <pc:spChg chg="mod">
          <ac:chgData name="Abdullah Babatunde Salau" userId="bc4f9273-0a7a-465c-a314-b882bf83d5a4" providerId="ADAL" clId="{B857FBDC-9B20-41D2-9C45-5DC916FA4CD5}" dt="2021-11-10T20:34:49.529" v="1013" actId="20577"/>
          <ac:spMkLst>
            <pc:docMk/>
            <pc:sldMk cId="3219887383" sldId="302"/>
            <ac:spMk id="2" creationId="{88437F8C-8C42-4A58-AAC0-0A0E1992FBFC}"/>
          </ac:spMkLst>
        </pc:spChg>
      </pc:sldChg>
      <pc:sldChg chg="modSp add mod">
        <pc:chgData name="Abdullah Babatunde Salau" userId="bc4f9273-0a7a-465c-a314-b882bf83d5a4" providerId="ADAL" clId="{B857FBDC-9B20-41D2-9C45-5DC916FA4CD5}" dt="2021-11-27T04:21:05.563" v="1301" actId="20577"/>
        <pc:sldMkLst>
          <pc:docMk/>
          <pc:sldMk cId="3796976532" sldId="303"/>
        </pc:sldMkLst>
        <pc:spChg chg="mod">
          <ac:chgData name="Abdullah Babatunde Salau" userId="bc4f9273-0a7a-465c-a314-b882bf83d5a4" providerId="ADAL" clId="{B857FBDC-9B20-41D2-9C45-5DC916FA4CD5}" dt="2021-11-27T04:21:05.563" v="1301" actId="20577"/>
          <ac:spMkLst>
            <pc:docMk/>
            <pc:sldMk cId="3796976532" sldId="303"/>
            <ac:spMk id="4" creationId="{9A6EB60B-F8ED-41E1-BD49-3808F74FD27E}"/>
          </ac:spMkLst>
        </pc:spChg>
        <pc:spChg chg="mod">
          <ac:chgData name="Abdullah Babatunde Salau" userId="bc4f9273-0a7a-465c-a314-b882bf83d5a4" providerId="ADAL" clId="{B857FBDC-9B20-41D2-9C45-5DC916FA4CD5}" dt="2021-11-10T20:40:07.223" v="1141" actId="20577"/>
          <ac:spMkLst>
            <pc:docMk/>
            <pc:sldMk cId="3796976532" sldId="303"/>
            <ac:spMk id="10" creationId="{5A9B08C3-4EDD-429C-842A-5BF3D887A6A4}"/>
          </ac:spMkLst>
        </pc:spChg>
      </pc:sldChg>
      <pc:sldChg chg="modSp add mod">
        <pc:chgData name="Abdullah Babatunde Salau" userId="bc4f9273-0a7a-465c-a314-b882bf83d5a4" providerId="ADAL" clId="{B857FBDC-9B20-41D2-9C45-5DC916FA4CD5}" dt="2021-11-27T04:21:17.524" v="1306" actId="20577"/>
        <pc:sldMkLst>
          <pc:docMk/>
          <pc:sldMk cId="734537424" sldId="304"/>
        </pc:sldMkLst>
        <pc:spChg chg="mod">
          <ac:chgData name="Abdullah Babatunde Salau" userId="bc4f9273-0a7a-465c-a314-b882bf83d5a4" providerId="ADAL" clId="{B857FBDC-9B20-41D2-9C45-5DC916FA4CD5}" dt="2021-11-27T04:21:17.524" v="1306" actId="20577"/>
          <ac:spMkLst>
            <pc:docMk/>
            <pc:sldMk cId="734537424" sldId="304"/>
            <ac:spMk id="4" creationId="{9A6EB60B-F8ED-41E1-BD49-3808F74FD27E}"/>
          </ac:spMkLst>
        </pc:spChg>
        <pc:spChg chg="mod">
          <ac:chgData name="Abdullah Babatunde Salau" userId="bc4f9273-0a7a-465c-a314-b882bf83d5a4" providerId="ADAL" clId="{B857FBDC-9B20-41D2-9C45-5DC916FA4CD5}" dt="2021-11-10T20:41:30.645" v="1180" actId="27636"/>
          <ac:spMkLst>
            <pc:docMk/>
            <pc:sldMk cId="734537424" sldId="304"/>
            <ac:spMk id="10" creationId="{5A9B08C3-4EDD-429C-842A-5BF3D887A6A4}"/>
          </ac:spMkLst>
        </pc:spChg>
      </pc:sldChg>
      <pc:sldChg chg="addSp modSp new mod">
        <pc:chgData name="Abdullah Babatunde Salau" userId="bc4f9273-0a7a-465c-a314-b882bf83d5a4" providerId="ADAL" clId="{B857FBDC-9B20-41D2-9C45-5DC916FA4CD5}" dt="2021-11-10T21:10:53.508" v="1296" actId="1076"/>
        <pc:sldMkLst>
          <pc:docMk/>
          <pc:sldMk cId="2773938193" sldId="305"/>
        </pc:sldMkLst>
        <pc:picChg chg="add mod">
          <ac:chgData name="Abdullah Babatunde Salau" userId="bc4f9273-0a7a-465c-a314-b882bf83d5a4" providerId="ADAL" clId="{B857FBDC-9B20-41D2-9C45-5DC916FA4CD5}" dt="2021-11-10T21:10:53.508" v="1296" actId="1076"/>
          <ac:picMkLst>
            <pc:docMk/>
            <pc:sldMk cId="2773938193" sldId="305"/>
            <ac:picMk id="3" creationId="{CB59EBBE-7ADF-4C6B-AF32-1FC8CC922D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BA040-EAFA-4CC2-8CBC-1B992D09985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ABCF-8B26-4D64-9747-1704924C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Engineering already present from Checkpoint 1: Regularization and Basic One Hot Encoding, also Imputation of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0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55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IMPUTATION OF MISSING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 50-Fold Cross Validation for Testing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50-60 features score the highest but the variance between scores is quite insignificant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Variables with variance less than |0.1|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1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Variables with variance less than |0.1|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decide to use both 1 and 3, as this gives us the most optimal score AND efficiently reduces dimensionality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2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decide to use both 1 and 3, as this gives us the most optimal score AND efficiently reduces dimensionality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decide to use both 1 and 3, as this gives us the most optimal score AND efficiently reduces dimensionality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5ABCF-8B26-4D64-9747-1704924CAA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Stockify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MS Mincho" panose="020B0400000000000000" pitchFamily="49" charset="-128"/>
              </a:rPr>
              <a:t>Model for Estimating Stock Performance (checkpoint 3)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9039634F-FA91-4E13-B51B-6ADC44ED451E}"/>
              </a:ext>
            </a:extLst>
          </p:cNvPr>
          <p:cNvSpPr txBox="1">
            <a:spLocks/>
          </p:cNvSpPr>
          <p:nvPr/>
        </p:nvSpPr>
        <p:spPr>
          <a:xfrm>
            <a:off x="5289752" y="5694237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ea typeface="MS Mincho" panose="020B0400000000000000" pitchFamily="49" charset="-128"/>
              </a:rPr>
              <a:t>By: Abdullah </a:t>
            </a:r>
            <a:r>
              <a:rPr lang="en-US" sz="1600" dirty="0" err="1">
                <a:latin typeface="Times New Roman" panose="02020603050405020304" pitchFamily="18" charset="0"/>
                <a:ea typeface="MS Mincho" panose="020B0400000000000000" pitchFamily="49" charset="-128"/>
              </a:rPr>
              <a:t>salau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D63-C7A4-4845-A4A1-9F4A9258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>
                <a:latin typeface="+mj-lt"/>
                <a:ea typeface="+mj-ea"/>
                <a:cs typeface="+mj-cs"/>
              </a:rPr>
              <a:t>Feature Scaling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B60B-F8ED-41E1-BD49-3808F74FD27E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Standardization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9B08C3-4EDD-429C-842A-5BF3D887A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28875" cy="374819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5.000, mean is -197333639.314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10.000, mean is -27940888004.272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20.000, mean is -60541098265.762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30.000, mean is -44781413817.242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40.000, mean is -45183349718.966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50.000, mean is -45057755511.544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70.000, mean is -49758238986.596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100.000, mean is -33103679358.853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200.000, mean is -33680354749.354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500.000, mean is -37025704414.088</a:t>
            </a:r>
            <a:endParaRPr lang="en-US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1000.000, mean is -50701271957.226</a:t>
            </a:r>
            <a:endParaRPr lang="en-US" sz="900" b="0" dirty="0">
              <a:effectLst/>
            </a:endParaRPr>
          </a:p>
          <a:p>
            <a:br>
              <a:rPr lang="en-US" sz="900" dirty="0"/>
            </a:br>
            <a:br>
              <a:rPr lang="en-US" sz="9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53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636"/>
            <a:ext cx="10058400" cy="1450757"/>
          </a:xfrm>
        </p:spPr>
        <p:txBody>
          <a:bodyPr/>
          <a:lstStyle/>
          <a:p>
            <a:r>
              <a:rPr lang="en-US" dirty="0"/>
              <a:t>Additional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Features with high Percentage of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Features with Low Correlation with Target Variable (0.1&lt;x&lt;-0.1)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Transformations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636"/>
            <a:ext cx="10058400" cy="1450757"/>
          </a:xfrm>
        </p:spPr>
        <p:txBody>
          <a:bodyPr/>
          <a:lstStyle/>
          <a:p>
            <a:r>
              <a:rPr lang="en-US" dirty="0"/>
              <a:t>Additional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555555"/>
                </a:solidFill>
                <a:latin typeface="Arial" panose="020B0604020202020204" pitchFamily="34" charset="0"/>
              </a:rPr>
              <a:t>SelectKBest</a:t>
            </a:r>
            <a:r>
              <a:rPr 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Log transformations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5C5770-64FE-4656-8E38-6D3EF69B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8" y="3050332"/>
            <a:ext cx="5861082" cy="32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06B69-906F-473A-BB36-5B1128AD0777}"/>
              </a:ext>
            </a:extLst>
          </p:cNvPr>
          <p:cNvSpPr txBox="1"/>
          <p:nvPr/>
        </p:nvSpPr>
        <p:spPr>
          <a:xfrm>
            <a:off x="8918199" y="428178"/>
            <a:ext cx="24355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[-0.5510104267321101,            -0.5690084582323335,        -0.5782817374788073,         -0.6015329023382818,   -0.6156079451670707,  -0.6172877526062723,  -0.6345085534431991,  -0.73985454690197,      -0.7409099818184244,  -0.7450067050793995,  -0.7438626999506054,  -0.7439557374788219,  -0.787262998096854,    -194.10353788252726,  -194.64211467802426,  -197.96738000735002,  -437.1132242388515,    -442.0217283922878,    -134.96779029429828,  -137.42633136483272,  -131.85000351476452,  -133.53320543418937,  -132.01299235179403,  -130.73056421980732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742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51DD-9E26-4D7D-B382-B3899E41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037B-2CFC-4EDC-9AF6-E22700113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Grid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352557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636"/>
            <a:ext cx="10058400" cy="1450757"/>
          </a:xfrm>
        </p:spPr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D0AB-45D1-4E22-AE60-E9D42BF4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555555"/>
                </a:solidFill>
                <a:latin typeface="Arial" panose="020B0604020202020204" pitchFamily="34" charset="0"/>
              </a:rPr>
              <a:t>SciKit-Learn’s</a:t>
            </a:r>
            <a:r>
              <a:rPr 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555555"/>
                </a:solidFill>
                <a:latin typeface="Arial" panose="020B0604020202020204" pitchFamily="34" charset="0"/>
              </a:rPr>
              <a:t>LinearRegression</a:t>
            </a:r>
            <a:r>
              <a:rPr lang="en-US" sz="1800" dirty="0">
                <a:solidFill>
                  <a:srgbClr val="555555"/>
                </a:solidFill>
                <a:latin typeface="Arial" panose="020B0604020202020204" pitchFamily="34" charset="0"/>
              </a:rPr>
              <a:t>() Hyperparameters: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E701D-F25C-4EE1-8162-9DB81E8F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3037"/>
            <a:ext cx="6118572" cy="37608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714CC-031E-4690-9044-F140C3F9307E}"/>
              </a:ext>
            </a:extLst>
          </p:cNvPr>
          <p:cNvCxnSpPr>
            <a:cxnSpLocks/>
          </p:cNvCxnSpPr>
          <p:nvPr/>
        </p:nvCxnSpPr>
        <p:spPr>
          <a:xfrm flipH="1">
            <a:off x="6970616" y="2671544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F3B63-7930-45A3-893D-35D30645A34C}"/>
              </a:ext>
            </a:extLst>
          </p:cNvPr>
          <p:cNvCxnSpPr>
            <a:cxnSpLocks/>
          </p:cNvCxnSpPr>
          <p:nvPr/>
        </p:nvCxnSpPr>
        <p:spPr>
          <a:xfrm flipH="1">
            <a:off x="6970616" y="3231381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2B763-E02D-4633-8DAD-A1054D073DCD}"/>
              </a:ext>
            </a:extLst>
          </p:cNvPr>
          <p:cNvCxnSpPr>
            <a:cxnSpLocks/>
          </p:cNvCxnSpPr>
          <p:nvPr/>
        </p:nvCxnSpPr>
        <p:spPr>
          <a:xfrm flipH="1">
            <a:off x="6970616" y="5620018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9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636"/>
            <a:ext cx="10058400" cy="1450757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CCA24E-00BE-485F-88B9-F003952BB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47480"/>
            <a:ext cx="8040331" cy="3520929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714CC-031E-4690-9044-F140C3F9307E}"/>
              </a:ext>
            </a:extLst>
          </p:cNvPr>
          <p:cNvCxnSpPr>
            <a:cxnSpLocks/>
          </p:cNvCxnSpPr>
          <p:nvPr/>
        </p:nvCxnSpPr>
        <p:spPr>
          <a:xfrm flipH="1">
            <a:off x="4168702" y="2441693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F3B63-7930-45A3-893D-35D30645A34C}"/>
              </a:ext>
            </a:extLst>
          </p:cNvPr>
          <p:cNvCxnSpPr>
            <a:cxnSpLocks/>
          </p:cNvCxnSpPr>
          <p:nvPr/>
        </p:nvCxnSpPr>
        <p:spPr>
          <a:xfrm flipH="1">
            <a:off x="8746601" y="4054749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2B763-E02D-4633-8DAD-A1054D073DCD}"/>
              </a:ext>
            </a:extLst>
          </p:cNvPr>
          <p:cNvCxnSpPr>
            <a:cxnSpLocks/>
          </p:cNvCxnSpPr>
          <p:nvPr/>
        </p:nvCxnSpPr>
        <p:spPr>
          <a:xfrm flipH="1">
            <a:off x="5155583" y="3607223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8CA52-6332-4461-9FCB-703305447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602528"/>
            <a:ext cx="9475824" cy="7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CDC4B-A68B-4B6C-96B9-1953B02F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A7F7-29AE-425A-BA3D-81D95AB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4636"/>
            <a:ext cx="10058400" cy="1450757"/>
          </a:xfrm>
        </p:spPr>
        <p:txBody>
          <a:bodyPr/>
          <a:lstStyle/>
          <a:p>
            <a:r>
              <a:rPr lang="en-US" dirty="0"/>
              <a:t>Random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3B3549-1C22-4B86-845D-291D75D4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0375"/>
            <a:ext cx="7800812" cy="31007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F3B63-7930-45A3-893D-35D30645A34C}"/>
              </a:ext>
            </a:extLst>
          </p:cNvPr>
          <p:cNvCxnSpPr>
            <a:cxnSpLocks/>
          </p:cNvCxnSpPr>
          <p:nvPr/>
        </p:nvCxnSpPr>
        <p:spPr>
          <a:xfrm flipH="1">
            <a:off x="8692818" y="3988646"/>
            <a:ext cx="9868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20317CC-681D-4E9E-A367-A844CD8A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78" y="5353290"/>
            <a:ext cx="9055450" cy="7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7F8C-8C42-4A58-AAC0-0A0E1992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Sector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187C9-FCA2-4B06-9DB1-9E02196D7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9EBBE-7ADF-4C6B-AF32-1FC8CC92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422945"/>
            <a:ext cx="9017660" cy="8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3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3EE5-6BAE-40FE-96B0-B8480879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C25B-B3E2-4CF0-BB30-51C71E31D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0E6E-BD95-4ABE-83FA-D2B1CEB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8FC4-5654-4D72-AC9F-42F646CE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5277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Regression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Continuous Target Variable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Preprocessing</a:t>
            </a:r>
          </a:p>
          <a:p>
            <a:pPr lvl="1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Hyperparameter Optimization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Grid Search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Random Search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Cross-Sector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44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Continuous vs Categorical Target Variable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Linear Regression (Ordinary Least Squared)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276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BDF00AE-7E53-4294-BC39-25068583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1547"/>
            <a:ext cx="10058400" cy="702305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4DA8-4DCD-4D15-AF0B-75AB6E506639}"/>
              </a:ext>
            </a:extLst>
          </p:cNvPr>
          <p:cNvSpPr/>
          <p:nvPr/>
        </p:nvSpPr>
        <p:spPr>
          <a:xfrm>
            <a:off x="1003032" y="1812085"/>
            <a:ext cx="10338318" cy="14928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BEB7-0F75-4EF8-962E-E6FEE7C82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44" t="214" r="-1"/>
          <a:stretch/>
        </p:blipFill>
        <p:spPr>
          <a:xfrm>
            <a:off x="3342065" y="1463852"/>
            <a:ext cx="5115339" cy="48806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880098-F925-4056-810E-46B428CFA559}"/>
              </a:ext>
            </a:extLst>
          </p:cNvPr>
          <p:cNvCxnSpPr/>
          <p:nvPr/>
        </p:nvCxnSpPr>
        <p:spPr>
          <a:xfrm>
            <a:off x="7033118" y="989125"/>
            <a:ext cx="0" cy="8229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FC95F-1FCD-4463-83EE-F9E5949ECC48}"/>
              </a:ext>
            </a:extLst>
          </p:cNvPr>
          <p:cNvCxnSpPr/>
          <p:nvPr/>
        </p:nvCxnSpPr>
        <p:spPr>
          <a:xfrm>
            <a:off x="7633388" y="971476"/>
            <a:ext cx="0" cy="8229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Preprocessing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 Imputation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0249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Preprocessing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4601"/>
            <a:ext cx="10058400" cy="3760788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5.000, mean is -192480516.592 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10.000, mean is -25035066608.244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20.000, mean is -54147159946.297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30.000, mean is -28666577129.083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40.000, mean is -38450797215.902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50.000, mean is -21208697684.553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70.000, mean is -11132006438.947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100.000, mean is -24039503040.749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200.000, mean is -17614185338.130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500.000, mean is -7464612004.326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34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76C-0A66-4C1A-B15E-C8636EC2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76D9E-FD6B-472F-82FB-88B45D5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376078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Standardization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Normalization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 Transformations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E86F6-42AE-467A-B919-273829A0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545" y="2003813"/>
            <a:ext cx="6886575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86BF3-773E-49EA-9E01-F6F33C94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020" y="2928452"/>
            <a:ext cx="6896100" cy="1476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A0600-C4F4-421B-A482-C6CB7464D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20" y="4453166"/>
            <a:ext cx="69342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D63-C7A4-4845-A4A1-9F4A9258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>
                <a:latin typeface="+mj-lt"/>
                <a:ea typeface="+mj-ea"/>
                <a:cs typeface="+mj-cs"/>
              </a:rPr>
              <a:t>Feature Scaling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B60B-F8ED-41E1-BD49-3808F74FD27E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arenBoth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Normalize1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9B08C3-4EDD-429C-842A-5BF3D887A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28875" cy="3748193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5.000, mean is -6757411260381922.000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10.000, mean is -27050358245.186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20.000, mean is -58429688981.596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30.000, mean is -43896687246.644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40.000, mean is -42565058618.131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50.000, mean is -46276524432.120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70.000, mean is -52189122493.930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100.000, mean is -31522841124.625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200.000, mean is -33025857331.655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500.000, mean is -37852325418.485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5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6D63-C7A4-4845-A4A1-9F4A9258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 dirty="0">
                <a:latin typeface="+mj-lt"/>
                <a:ea typeface="+mj-ea"/>
                <a:cs typeface="+mj-cs"/>
              </a:rPr>
              <a:t>Feature Scaling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B60B-F8ED-41E1-BD49-3808F74FD27E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Normalize2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9B08C3-4EDD-429C-842A-5BF3D887A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28875" cy="374819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5.000, mean is -154174928730431424.000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10.000, mean is -28943432437.599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20.000, mean is -55511694727.029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30.000, mean is -44273180812.128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40.000, mean is -45361470906.123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50.000, mean is -48697643977.382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70.000, mean is -58491487962.853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100.000, mean is -34662688990.448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200.000, mean is -36586744246.411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1" u="none" strike="noStrike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For cv= 500.000, mean is -37313007206.755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69765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{82461C90-0B47-4AA6-B9C5-82095F88C078}tf56160789_win32</Template>
  <TotalTime>1626</TotalTime>
  <Words>722</Words>
  <Application>Microsoft Office PowerPoint</Application>
  <PresentationFormat>Widescreen</PresentationFormat>
  <Paragraphs>116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Stockify</vt:lpstr>
      <vt:lpstr>Checkpoint Goals</vt:lpstr>
      <vt:lpstr>Regression vs Classification</vt:lpstr>
      <vt:lpstr>PowerPoint Presentation</vt:lpstr>
      <vt:lpstr>Before Preprocessing</vt:lpstr>
      <vt:lpstr>Before Preprocessing</vt:lpstr>
      <vt:lpstr>Feature Scaling</vt:lpstr>
      <vt:lpstr>Feature Scaling Results</vt:lpstr>
      <vt:lpstr>Feature Scaling Results</vt:lpstr>
      <vt:lpstr>Feature Scaling Results</vt:lpstr>
      <vt:lpstr>Additional Preprocessing</vt:lpstr>
      <vt:lpstr>Additional Preprocessing</vt:lpstr>
      <vt:lpstr>Hyperparameter Optimization</vt:lpstr>
      <vt:lpstr>Hyperparameter Optimization</vt:lpstr>
      <vt:lpstr>Grid Search</vt:lpstr>
      <vt:lpstr>Random Search</vt:lpstr>
      <vt:lpstr>Cross Sector Analysis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Stockify</dc:title>
  <dc:creator>Abdullah Babatunde Salau</dc:creator>
  <cp:lastModifiedBy>Abdullah Babatunde Salau</cp:lastModifiedBy>
  <cp:revision>4</cp:revision>
  <dcterms:created xsi:type="dcterms:W3CDTF">2021-09-22T15:39:19Z</dcterms:created>
  <dcterms:modified xsi:type="dcterms:W3CDTF">2021-12-09T15:41:55Z</dcterms:modified>
</cp:coreProperties>
</file>