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sldIdLst>
    <p:sldId id="257" r:id="rId2"/>
    <p:sldId id="259" r:id="rId3"/>
    <p:sldId id="260" r:id="rId4"/>
    <p:sldId id="306" r:id="rId5"/>
    <p:sldId id="307" r:id="rId6"/>
    <p:sldId id="308" r:id="rId7"/>
    <p:sldId id="309" r:id="rId8"/>
    <p:sldId id="310" r:id="rId9"/>
    <p:sldId id="312" r:id="rId10"/>
    <p:sldId id="311" r:id="rId11"/>
    <p:sldId id="313" r:id="rId12"/>
    <p:sldId id="279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7FBDC-9B20-41D2-9C45-5DC916FA4CD5}" v="22" dt="2021-11-10T20:43:52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6" autoAdjust="0"/>
    <p:restoredTop sz="72727" autoAdjust="0"/>
  </p:normalViewPr>
  <p:slideViewPr>
    <p:cSldViewPr snapToGrid="0">
      <p:cViewPr varScale="1">
        <p:scale>
          <a:sx n="52" d="100"/>
          <a:sy n="52" d="100"/>
        </p:scale>
        <p:origin x="18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BA040-EAFA-4CC2-8CBC-1B992D09985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5ABCF-8B26-4D64-9747-1704924C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74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99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a 50-Fold Cross Validation for Testing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50-60 features score the highest but the variance between scores is quite insignificant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11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9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IMPUTATION OF MISSING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IMPUTATION OF MISSING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93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IMPUTATION OF MISSING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07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IMPUTATION OF MISSING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IMPUTATION OF MISSING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57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IMPUTATION OF MISSING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08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IMPUTATION OF MISSING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65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IMPUTATION OF MISSING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9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Stockify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MS Mincho" panose="020B0400000000000000" pitchFamily="49" charset="-128"/>
              </a:rPr>
              <a:t>Model for Estimating Stock Performance (checkpoint 4)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9039634F-FA91-4E13-B51B-6ADC44ED451E}"/>
              </a:ext>
            </a:extLst>
          </p:cNvPr>
          <p:cNvSpPr txBox="1">
            <a:spLocks/>
          </p:cNvSpPr>
          <p:nvPr/>
        </p:nvSpPr>
        <p:spPr>
          <a:xfrm>
            <a:off x="5289752" y="5694237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ea typeface="MS Mincho" panose="020B0400000000000000" pitchFamily="49" charset="-128"/>
              </a:rPr>
              <a:t>By: Abdullah </a:t>
            </a:r>
            <a:r>
              <a:rPr lang="en-US" sz="1600" dirty="0" err="1">
                <a:latin typeface="Times New Roman" panose="02020603050405020304" pitchFamily="18" charset="0"/>
                <a:ea typeface="MS Mincho" panose="020B0400000000000000" pitchFamily="49" charset="-128"/>
              </a:rPr>
              <a:t>salau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76C-0A66-4C1A-B15E-C8636EC2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B76D9E-FD6B-472F-82FB-88B45D54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3760788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200000"/>
              </a:lnSpc>
              <a:buNone/>
            </a:pPr>
            <a:r>
              <a:rPr lang="en-US" dirty="0"/>
              <a:t>•After using Grid Search for Hyper Parameter tuning, we get these scores for </a:t>
            </a:r>
            <a:r>
              <a:rPr lang="en-US" dirty="0" err="1"/>
              <a:t>selectKBest</a:t>
            </a:r>
            <a:r>
              <a:rPr lang="en-US" dirty="0"/>
              <a:t> features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6E83B-75D4-438A-8C18-104BBC93A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256" y="2545877"/>
            <a:ext cx="5054837" cy="329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3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E92B-8CF8-4780-92C7-2DD53AB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32B2-65D1-4DAF-93ED-A00EFAFE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18669-4CC9-4DD3-BCC8-D48B0BD83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1090358"/>
            <a:ext cx="10195121" cy="467728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676F45-6CCD-410A-A8B6-36F935D3FC5B}"/>
              </a:ext>
            </a:extLst>
          </p:cNvPr>
          <p:cNvCxnSpPr/>
          <p:nvPr/>
        </p:nvCxnSpPr>
        <p:spPr>
          <a:xfrm>
            <a:off x="130628" y="1362269"/>
            <a:ext cx="914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2F444A-AE77-4EB4-8C47-619CD5E0154A}"/>
              </a:ext>
            </a:extLst>
          </p:cNvPr>
          <p:cNvCxnSpPr/>
          <p:nvPr/>
        </p:nvCxnSpPr>
        <p:spPr>
          <a:xfrm>
            <a:off x="77754" y="4593771"/>
            <a:ext cx="914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D42BED-F95D-4868-BBAA-939B5EFF10F8}"/>
              </a:ext>
            </a:extLst>
          </p:cNvPr>
          <p:cNvCxnSpPr/>
          <p:nvPr/>
        </p:nvCxnSpPr>
        <p:spPr>
          <a:xfrm>
            <a:off x="77754" y="2954694"/>
            <a:ext cx="914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3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BDF00AE-7E53-4294-BC39-25068583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84334"/>
            <a:ext cx="10058400" cy="702305"/>
          </a:xfrm>
        </p:spPr>
        <p:txBody>
          <a:bodyPr>
            <a:normAutofit/>
          </a:bodyPr>
          <a:lstStyle/>
          <a:p>
            <a:r>
              <a:rPr lang="en-US" sz="4400" dirty="0"/>
              <a:t>Regression Report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04DA8-4DCD-4D15-AF0B-75AB6E506639}"/>
              </a:ext>
            </a:extLst>
          </p:cNvPr>
          <p:cNvSpPr/>
          <p:nvPr/>
        </p:nvSpPr>
        <p:spPr>
          <a:xfrm>
            <a:off x="1003032" y="1812085"/>
            <a:ext cx="10338318" cy="1492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3EE5-6BAE-40FE-96B0-B8480879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AC25B-B3E2-4CF0-BB30-51C71E31D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0E6E-BD95-4ABE-83FA-D2B1CEB5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8FC4-5654-4D72-AC9F-42F646CEA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55277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Additional Models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Ridge Regression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Lasso Regression,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Random Forests</a:t>
            </a:r>
          </a:p>
          <a:p>
            <a:pPr lvl="1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Regression Report</a:t>
            </a:r>
          </a:p>
        </p:txBody>
      </p:sp>
    </p:spTree>
    <p:extLst>
      <p:ext uri="{BB962C8B-B14F-4D97-AF65-F5344CB8AC3E}">
        <p14:creationId xmlns:p14="http://schemas.microsoft.com/office/powerpoint/2010/main" val="270442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76C-0A66-4C1A-B15E-C8636EC2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B76D9E-FD6B-472F-82FB-88B45D54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3760788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200000"/>
              </a:lnSpc>
              <a:buNone/>
            </a:pPr>
            <a:r>
              <a:rPr lang="en-US" dirty="0"/>
              <a:t>•Initial Cross Validation results with Normalization to regularize dataset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509E5-87FC-4349-92DB-B24FE1504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30" y="2436840"/>
            <a:ext cx="5282539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6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76C-0A66-4C1A-B15E-C8636EC2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B76D9E-FD6B-472F-82FB-88B45D54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3760788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200000"/>
              </a:lnSpc>
              <a:buNone/>
            </a:pPr>
            <a:r>
              <a:rPr lang="en-US" dirty="0"/>
              <a:t>•Using </a:t>
            </a:r>
            <a:r>
              <a:rPr lang="en-US" dirty="0" err="1"/>
              <a:t>selectKBest</a:t>
            </a:r>
            <a:r>
              <a:rPr lang="en-US" dirty="0"/>
              <a:t>, with removing attributes with low correlation with target variable but reducing threshold to increase features (|x|&lt;0.001 gave us 143 features instead of 15), 5CV folds, and normalize2 (r2 scoring)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090F0-9955-4A52-8527-EC2664E6C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27" y="2937758"/>
            <a:ext cx="4651057" cy="30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1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76C-0A66-4C1A-B15E-C8636EC2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B76D9E-FD6B-472F-82FB-88B45D54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3760788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200000"/>
              </a:lnSpc>
              <a:buNone/>
            </a:pPr>
            <a:r>
              <a:rPr lang="en-US" dirty="0"/>
              <a:t>•Using Grid Search for hyper parameter tuning gives us the following setting for our Ridge model: Best Hyperparameters: {'alpha': 100, '</a:t>
            </a:r>
            <a:r>
              <a:rPr lang="en-US" dirty="0" err="1"/>
              <a:t>fit_intercept</a:t>
            </a:r>
            <a:r>
              <a:rPr lang="en-US" dirty="0"/>
              <a:t>': False, 'normalize': True}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9710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76C-0A66-4C1A-B15E-C8636EC2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B76D9E-FD6B-472F-82FB-88B45D54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3760788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200000"/>
              </a:lnSpc>
              <a:buNone/>
            </a:pPr>
            <a:r>
              <a:rPr lang="en-US" dirty="0"/>
              <a:t>•</a:t>
            </a:r>
            <a:r>
              <a:rPr lang="en-US" dirty="0" err="1"/>
              <a:t>SelectKBest</a:t>
            </a:r>
            <a:r>
              <a:rPr lang="en-US" dirty="0"/>
              <a:t> features with grid Search hyperparameter settings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620D3-85D2-414E-9B29-6BD2072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790" y="2835798"/>
            <a:ext cx="4486420" cy="29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3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76C-0A66-4C1A-B15E-C8636EC2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B76D9E-FD6B-472F-82FB-88B45D54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3760788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200000"/>
              </a:lnSpc>
              <a:buNone/>
            </a:pPr>
            <a:r>
              <a:rPr lang="en-US" dirty="0"/>
              <a:t>•Initial Cross Validation results with Normalization to regularize dataset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509E5-87FC-4349-92DB-B24FE1504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30" y="2436840"/>
            <a:ext cx="5282539" cy="3326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9D455F-F016-41B6-947A-D2D568051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095" y="2164319"/>
            <a:ext cx="5003174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9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76C-0A66-4C1A-B15E-C8636EC2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B76D9E-FD6B-472F-82FB-88B45D54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3760788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200000"/>
              </a:lnSpc>
              <a:buNone/>
            </a:pPr>
            <a:r>
              <a:rPr lang="en-US" dirty="0"/>
              <a:t>•using </a:t>
            </a:r>
            <a:r>
              <a:rPr lang="en-US" dirty="0" err="1"/>
              <a:t>SelectKBest</a:t>
            </a:r>
            <a:r>
              <a:rPr lang="en-US" dirty="0"/>
              <a:t>: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090F0-9955-4A52-8527-EC2664E6C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27" y="2937758"/>
            <a:ext cx="4651057" cy="3013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FFE9DD-9EDB-41CF-8ACE-826C42A40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528" y="2679732"/>
            <a:ext cx="5796853" cy="35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76C-0A66-4C1A-B15E-C8636EC2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B76D9E-FD6B-472F-82FB-88B45D54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3760788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200000"/>
              </a:lnSpc>
              <a:buNone/>
            </a:pPr>
            <a:r>
              <a:rPr lang="en-US" dirty="0"/>
              <a:t>•After removing features with low correlation with target variable (|x|&lt;0.001) and removing features with low variance, we get these scores for </a:t>
            </a:r>
            <a:r>
              <a:rPr lang="en-US" dirty="0" err="1"/>
              <a:t>selectKBest</a:t>
            </a:r>
            <a:r>
              <a:rPr lang="en-US" dirty="0"/>
              <a:t> features: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090F0-9955-4A52-8527-EC2664E6C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27" y="2937758"/>
            <a:ext cx="4651057" cy="3013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FFE9DD-9EDB-41CF-8ACE-826C42A40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528" y="2679732"/>
            <a:ext cx="5796853" cy="3529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CAA2D-C94C-46FF-AA6C-C9EFA25EC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38" y="2679732"/>
            <a:ext cx="6068764" cy="389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6934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{82461C90-0B47-4AA6-B9C5-82095F88C078}tf56160789_win32</Template>
  <TotalTime>1703</TotalTime>
  <Words>276</Words>
  <Application>Microsoft Office PowerPoint</Application>
  <PresentationFormat>Widescreen</PresentationFormat>
  <Paragraphs>49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Stockify</vt:lpstr>
      <vt:lpstr>Checkpoint Goals</vt:lpstr>
      <vt:lpstr>Ridge Regression</vt:lpstr>
      <vt:lpstr>Ridge Regression</vt:lpstr>
      <vt:lpstr>Ridge Regression</vt:lpstr>
      <vt:lpstr>Ridge Regression</vt:lpstr>
      <vt:lpstr>Lasso Regression</vt:lpstr>
      <vt:lpstr>Lasso Regression</vt:lpstr>
      <vt:lpstr>Random Forests</vt:lpstr>
      <vt:lpstr>Random Forests</vt:lpstr>
      <vt:lpstr>PowerPoint Presentation</vt:lpstr>
      <vt:lpstr>Regression Report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Stockify</dc:title>
  <dc:creator>Abdullah Babatunde Salau</dc:creator>
  <cp:lastModifiedBy>Abdullah Babatunde Salau</cp:lastModifiedBy>
  <cp:revision>7</cp:revision>
  <dcterms:created xsi:type="dcterms:W3CDTF">2021-09-22T15:39:19Z</dcterms:created>
  <dcterms:modified xsi:type="dcterms:W3CDTF">2021-12-08T22:38:25Z</dcterms:modified>
</cp:coreProperties>
</file>