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8"/>
  </p:notesMasterIdLst>
  <p:sldIdLst>
    <p:sldId id="257" r:id="rId2"/>
    <p:sldId id="259" r:id="rId3"/>
    <p:sldId id="260" r:id="rId4"/>
    <p:sldId id="261" r:id="rId5"/>
    <p:sldId id="262" r:id="rId6"/>
    <p:sldId id="263" r:id="rId7"/>
    <p:sldId id="264" r:id="rId8"/>
    <p:sldId id="265" r:id="rId9"/>
    <p:sldId id="266" r:id="rId10"/>
    <p:sldId id="267" r:id="rId11"/>
    <p:sldId id="268" r:id="rId12"/>
    <p:sldId id="270" r:id="rId13"/>
    <p:sldId id="295" r:id="rId14"/>
    <p:sldId id="296" r:id="rId15"/>
    <p:sldId id="276" r:id="rId16"/>
    <p:sldId id="304" r:id="rId17"/>
    <p:sldId id="297" r:id="rId18"/>
    <p:sldId id="298" r:id="rId19"/>
    <p:sldId id="302" r:id="rId20"/>
    <p:sldId id="299" r:id="rId21"/>
    <p:sldId id="300" r:id="rId22"/>
    <p:sldId id="301" r:id="rId23"/>
    <p:sldId id="305" r:id="rId24"/>
    <p:sldId id="306" r:id="rId25"/>
    <p:sldId id="303"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AD025F-F7E3-4F9C-9567-6A895FE45B5B}" v="36" dt="2021-12-09T16:01:46.1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2727" autoAdjust="0"/>
  </p:normalViewPr>
  <p:slideViewPr>
    <p:cSldViewPr snapToGrid="0">
      <p:cViewPr varScale="1">
        <p:scale>
          <a:sx n="52" d="100"/>
          <a:sy n="52" d="100"/>
        </p:scale>
        <p:origin x="14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Babatunde Salau" userId="bc4f9273-0a7a-465c-a314-b882bf83d5a4" providerId="ADAL" clId="{20AD025F-F7E3-4F9C-9567-6A895FE45B5B}"/>
    <pc:docChg chg="undo custSel addSld delSld modSld sldOrd">
      <pc:chgData name="Abdullah Babatunde Salau" userId="bc4f9273-0a7a-465c-a314-b882bf83d5a4" providerId="ADAL" clId="{20AD025F-F7E3-4F9C-9567-6A895FE45B5B}" dt="2021-12-09T17:09:08.357" v="945" actId="20577"/>
      <pc:docMkLst>
        <pc:docMk/>
      </pc:docMkLst>
      <pc:sldChg chg="modSp mod">
        <pc:chgData name="Abdullah Babatunde Salau" userId="bc4f9273-0a7a-465c-a314-b882bf83d5a4" providerId="ADAL" clId="{20AD025F-F7E3-4F9C-9567-6A895FE45B5B}" dt="2021-12-09T17:09:08.357" v="945" actId="20577"/>
        <pc:sldMkLst>
          <pc:docMk/>
          <pc:sldMk cId="2704420591" sldId="259"/>
        </pc:sldMkLst>
        <pc:spChg chg="mod">
          <ac:chgData name="Abdullah Babatunde Salau" userId="bc4f9273-0a7a-465c-a314-b882bf83d5a4" providerId="ADAL" clId="{20AD025F-F7E3-4F9C-9567-6A895FE45B5B}" dt="2021-12-09T17:09:08.357" v="945" actId="20577"/>
          <ac:spMkLst>
            <pc:docMk/>
            <pc:sldMk cId="2704420591" sldId="259"/>
            <ac:spMk id="3" creationId="{6F5C8FC4-5654-4D72-AC9F-42F646CEACBC}"/>
          </ac:spMkLst>
        </pc:spChg>
      </pc:sldChg>
      <pc:sldChg chg="addSp modSp mod modNotesTx">
        <pc:chgData name="Abdullah Babatunde Salau" userId="bc4f9273-0a7a-465c-a314-b882bf83d5a4" providerId="ADAL" clId="{20AD025F-F7E3-4F9C-9567-6A895FE45B5B}" dt="2021-12-09T09:49:46.804" v="19" actId="1076"/>
        <pc:sldMkLst>
          <pc:docMk/>
          <pc:sldMk cId="632375413" sldId="261"/>
        </pc:sldMkLst>
        <pc:cxnChg chg="add mod">
          <ac:chgData name="Abdullah Babatunde Salau" userId="bc4f9273-0a7a-465c-a314-b882bf83d5a4" providerId="ADAL" clId="{20AD025F-F7E3-4F9C-9567-6A895FE45B5B}" dt="2021-12-09T09:49:46.804" v="19" actId="1076"/>
          <ac:cxnSpMkLst>
            <pc:docMk/>
            <pc:sldMk cId="632375413" sldId="261"/>
            <ac:cxnSpMk id="6" creationId="{AD277B0C-F5E7-4D4D-AA2A-94BC0EE21784}"/>
          </ac:cxnSpMkLst>
        </pc:cxnChg>
      </pc:sldChg>
      <pc:sldChg chg="addSp delSp modSp del mod">
        <pc:chgData name="Abdullah Babatunde Salau" userId="bc4f9273-0a7a-465c-a314-b882bf83d5a4" providerId="ADAL" clId="{20AD025F-F7E3-4F9C-9567-6A895FE45B5B}" dt="2021-12-09T15:39:17.987" v="424" actId="47"/>
        <pc:sldMkLst>
          <pc:docMk/>
          <pc:sldMk cId="2264981824" sldId="269"/>
        </pc:sldMkLst>
        <pc:spChg chg="mod">
          <ac:chgData name="Abdullah Babatunde Salau" userId="bc4f9273-0a7a-465c-a314-b882bf83d5a4" providerId="ADAL" clId="{20AD025F-F7E3-4F9C-9567-6A895FE45B5B}" dt="2021-12-09T09:57:55.055" v="50" actId="1076"/>
          <ac:spMkLst>
            <pc:docMk/>
            <pc:sldMk cId="2264981824" sldId="269"/>
            <ac:spMk id="2" creationId="{0B900CEB-971E-4C3F-A977-37E4D0761690}"/>
          </ac:spMkLst>
        </pc:spChg>
        <pc:spChg chg="del mod">
          <ac:chgData name="Abdullah Babatunde Salau" userId="bc4f9273-0a7a-465c-a314-b882bf83d5a4" providerId="ADAL" clId="{20AD025F-F7E3-4F9C-9567-6A895FE45B5B}" dt="2021-12-09T09:57:31.714" v="43" actId="478"/>
          <ac:spMkLst>
            <pc:docMk/>
            <pc:sldMk cId="2264981824" sldId="269"/>
            <ac:spMk id="3" creationId="{09229128-082F-46C6-9280-F0546B130360}"/>
          </ac:spMkLst>
        </pc:spChg>
        <pc:spChg chg="mod">
          <ac:chgData name="Abdullah Babatunde Salau" userId="bc4f9273-0a7a-465c-a314-b882bf83d5a4" providerId="ADAL" clId="{20AD025F-F7E3-4F9C-9567-6A895FE45B5B}" dt="2021-12-09T09:57:39.499" v="46" actId="1076"/>
          <ac:spMkLst>
            <pc:docMk/>
            <pc:sldMk cId="2264981824" sldId="269"/>
            <ac:spMk id="4" creationId="{7D54CFF0-6958-4508-A81F-34A264AFEBD6}"/>
          </ac:spMkLst>
        </pc:spChg>
        <pc:spChg chg="del">
          <ac:chgData name="Abdullah Babatunde Salau" userId="bc4f9273-0a7a-465c-a314-b882bf83d5a4" providerId="ADAL" clId="{20AD025F-F7E3-4F9C-9567-6A895FE45B5B}" dt="2021-12-09T09:57:33.137" v="44" actId="478"/>
          <ac:spMkLst>
            <pc:docMk/>
            <pc:sldMk cId="2264981824" sldId="269"/>
            <ac:spMk id="5" creationId="{8F15B54F-62DF-452B-BA95-DE869EB2F27A}"/>
          </ac:spMkLst>
        </pc:spChg>
        <pc:spChg chg="add mod">
          <ac:chgData name="Abdullah Babatunde Salau" userId="bc4f9273-0a7a-465c-a314-b882bf83d5a4" providerId="ADAL" clId="{20AD025F-F7E3-4F9C-9567-6A895FE45B5B}" dt="2021-12-09T09:57:31.714" v="43" actId="478"/>
          <ac:spMkLst>
            <pc:docMk/>
            <pc:sldMk cId="2264981824" sldId="269"/>
            <ac:spMk id="9" creationId="{5527B780-6F19-4820-B2D5-45ABE8170405}"/>
          </ac:spMkLst>
        </pc:spChg>
        <pc:spChg chg="add mod">
          <ac:chgData name="Abdullah Babatunde Salau" userId="bc4f9273-0a7a-465c-a314-b882bf83d5a4" providerId="ADAL" clId="{20AD025F-F7E3-4F9C-9567-6A895FE45B5B}" dt="2021-12-09T09:57:33.137" v="44" actId="478"/>
          <ac:spMkLst>
            <pc:docMk/>
            <pc:sldMk cId="2264981824" sldId="269"/>
            <ac:spMk id="12" creationId="{0F8A9854-F741-4EF4-ACBF-E7B2588E1610}"/>
          </ac:spMkLst>
        </pc:spChg>
        <pc:spChg chg="add mod">
          <ac:chgData name="Abdullah Babatunde Salau" userId="bc4f9273-0a7a-465c-a314-b882bf83d5a4" providerId="ADAL" clId="{20AD025F-F7E3-4F9C-9567-6A895FE45B5B}" dt="2021-12-09T14:19:25.554" v="131" actId="1076"/>
          <ac:spMkLst>
            <pc:docMk/>
            <pc:sldMk cId="2264981824" sldId="269"/>
            <ac:spMk id="14" creationId="{D9FC8225-1B1D-4397-9A16-5C683576D241}"/>
          </ac:spMkLst>
        </pc:spChg>
        <pc:spChg chg="add mod">
          <ac:chgData name="Abdullah Babatunde Salau" userId="bc4f9273-0a7a-465c-a314-b882bf83d5a4" providerId="ADAL" clId="{20AD025F-F7E3-4F9C-9567-6A895FE45B5B}" dt="2021-12-09T14:19:53.213" v="133" actId="1076"/>
          <ac:spMkLst>
            <pc:docMk/>
            <pc:sldMk cId="2264981824" sldId="269"/>
            <ac:spMk id="15" creationId="{0242D17A-127E-4A59-B6E4-E44C72DCBADF}"/>
          </ac:spMkLst>
        </pc:spChg>
        <pc:picChg chg="del">
          <ac:chgData name="Abdullah Babatunde Salau" userId="bc4f9273-0a7a-465c-a314-b882bf83d5a4" providerId="ADAL" clId="{20AD025F-F7E3-4F9C-9567-6A895FE45B5B}" dt="2021-12-09T09:57:28.445" v="41" actId="478"/>
          <ac:picMkLst>
            <pc:docMk/>
            <pc:sldMk cId="2264981824" sldId="269"/>
            <ac:picMk id="8" creationId="{60C4A900-94D0-4BF2-8819-7D3268E486DC}"/>
          </ac:picMkLst>
        </pc:picChg>
        <pc:picChg chg="del">
          <ac:chgData name="Abdullah Babatunde Salau" userId="bc4f9273-0a7a-465c-a314-b882bf83d5a4" providerId="ADAL" clId="{20AD025F-F7E3-4F9C-9567-6A895FE45B5B}" dt="2021-12-09T09:57:34.303" v="45" actId="478"/>
          <ac:picMkLst>
            <pc:docMk/>
            <pc:sldMk cId="2264981824" sldId="269"/>
            <ac:picMk id="10" creationId="{576C6E2B-657F-4680-87F4-A5EC07B4F6C0}"/>
          </ac:picMkLst>
        </pc:picChg>
        <pc:picChg chg="add mod">
          <ac:chgData name="Abdullah Babatunde Salau" userId="bc4f9273-0a7a-465c-a314-b882bf83d5a4" providerId="ADAL" clId="{20AD025F-F7E3-4F9C-9567-6A895FE45B5B}" dt="2021-12-09T09:58:03.041" v="53" actId="1076"/>
          <ac:picMkLst>
            <pc:docMk/>
            <pc:sldMk cId="2264981824" sldId="269"/>
            <ac:picMk id="13" creationId="{F2F234D5-1B65-43C9-930A-CCBEDC631EC9}"/>
          </ac:picMkLst>
        </pc:picChg>
      </pc:sldChg>
      <pc:sldChg chg="addSp delSp modSp mod">
        <pc:chgData name="Abdullah Babatunde Salau" userId="bc4f9273-0a7a-465c-a314-b882bf83d5a4" providerId="ADAL" clId="{20AD025F-F7E3-4F9C-9567-6A895FE45B5B}" dt="2021-12-09T16:27:50.876" v="863" actId="14100"/>
        <pc:sldMkLst>
          <pc:docMk/>
          <pc:sldMk cId="1136575153" sldId="270"/>
        </pc:sldMkLst>
        <pc:spChg chg="mod">
          <ac:chgData name="Abdullah Babatunde Salau" userId="bc4f9273-0a7a-465c-a314-b882bf83d5a4" providerId="ADAL" clId="{20AD025F-F7E3-4F9C-9567-6A895FE45B5B}" dt="2021-12-09T15:40:56.651" v="470" actId="20577"/>
          <ac:spMkLst>
            <pc:docMk/>
            <pc:sldMk cId="1136575153" sldId="270"/>
            <ac:spMk id="2" creationId="{0B900CEB-971E-4C3F-A977-37E4D0761690}"/>
          </ac:spMkLst>
        </pc:spChg>
        <pc:spChg chg="del">
          <ac:chgData name="Abdullah Babatunde Salau" userId="bc4f9273-0a7a-465c-a314-b882bf83d5a4" providerId="ADAL" clId="{20AD025F-F7E3-4F9C-9567-6A895FE45B5B}" dt="2021-12-09T09:58:42.040" v="83" actId="478"/>
          <ac:spMkLst>
            <pc:docMk/>
            <pc:sldMk cId="1136575153" sldId="270"/>
            <ac:spMk id="3" creationId="{09229128-082F-46C6-9280-F0546B130360}"/>
          </ac:spMkLst>
        </pc:spChg>
        <pc:spChg chg="del">
          <ac:chgData name="Abdullah Babatunde Salau" userId="bc4f9273-0a7a-465c-a314-b882bf83d5a4" providerId="ADAL" clId="{20AD025F-F7E3-4F9C-9567-6A895FE45B5B}" dt="2021-12-09T09:58:43.193" v="84" actId="478"/>
          <ac:spMkLst>
            <pc:docMk/>
            <pc:sldMk cId="1136575153" sldId="270"/>
            <ac:spMk id="5" creationId="{8F15B54F-62DF-452B-BA95-DE869EB2F27A}"/>
          </ac:spMkLst>
        </pc:spChg>
        <pc:spChg chg="add mod">
          <ac:chgData name="Abdullah Babatunde Salau" userId="bc4f9273-0a7a-465c-a314-b882bf83d5a4" providerId="ADAL" clId="{20AD025F-F7E3-4F9C-9567-6A895FE45B5B}" dt="2021-12-09T09:58:42.040" v="83" actId="478"/>
          <ac:spMkLst>
            <pc:docMk/>
            <pc:sldMk cId="1136575153" sldId="270"/>
            <ac:spMk id="10" creationId="{46D9B540-6472-486C-B8BE-89C159B843A1}"/>
          </ac:spMkLst>
        </pc:spChg>
        <pc:spChg chg="add mod">
          <ac:chgData name="Abdullah Babatunde Salau" userId="bc4f9273-0a7a-465c-a314-b882bf83d5a4" providerId="ADAL" clId="{20AD025F-F7E3-4F9C-9567-6A895FE45B5B}" dt="2021-12-09T09:58:43.193" v="84" actId="478"/>
          <ac:spMkLst>
            <pc:docMk/>
            <pc:sldMk cId="1136575153" sldId="270"/>
            <ac:spMk id="12" creationId="{4F2AB6D4-5EDA-4D36-8A82-1D592D6382DD}"/>
          </ac:spMkLst>
        </pc:spChg>
        <pc:spChg chg="add mod">
          <ac:chgData name="Abdullah Babatunde Salau" userId="bc4f9273-0a7a-465c-a314-b882bf83d5a4" providerId="ADAL" clId="{20AD025F-F7E3-4F9C-9567-6A895FE45B5B}" dt="2021-12-09T14:18:39.489" v="118" actId="20577"/>
          <ac:spMkLst>
            <pc:docMk/>
            <pc:sldMk cId="1136575153" sldId="270"/>
            <ac:spMk id="15" creationId="{3ABA16FD-DAA4-4DDD-A17E-0915908B5E30}"/>
          </ac:spMkLst>
        </pc:spChg>
        <pc:spChg chg="add mod">
          <ac:chgData name="Abdullah Babatunde Salau" userId="bc4f9273-0a7a-465c-a314-b882bf83d5a4" providerId="ADAL" clId="{20AD025F-F7E3-4F9C-9567-6A895FE45B5B}" dt="2021-12-09T14:19:00.507" v="129" actId="20577"/>
          <ac:spMkLst>
            <pc:docMk/>
            <pc:sldMk cId="1136575153" sldId="270"/>
            <ac:spMk id="16" creationId="{6ED99AEF-2C9D-438C-92BA-D8A411EA050E}"/>
          </ac:spMkLst>
        </pc:spChg>
        <pc:picChg chg="add mod ord">
          <ac:chgData name="Abdullah Babatunde Salau" userId="bc4f9273-0a7a-465c-a314-b882bf83d5a4" providerId="ADAL" clId="{20AD025F-F7E3-4F9C-9567-6A895FE45B5B}" dt="2021-12-09T16:27:50.876" v="863" actId="14100"/>
          <ac:picMkLst>
            <pc:docMk/>
            <pc:sldMk cId="1136575153" sldId="270"/>
            <ac:picMk id="5" creationId="{92A5D8A4-1695-4C3E-AE39-AB4A87547D87}"/>
          </ac:picMkLst>
        </pc:picChg>
        <pc:picChg chg="del">
          <ac:chgData name="Abdullah Babatunde Salau" userId="bc4f9273-0a7a-465c-a314-b882bf83d5a4" providerId="ADAL" clId="{20AD025F-F7E3-4F9C-9567-6A895FE45B5B}" dt="2021-12-09T09:58:40.208" v="82" actId="478"/>
          <ac:picMkLst>
            <pc:docMk/>
            <pc:sldMk cId="1136575153" sldId="270"/>
            <ac:picMk id="8" creationId="{60C4A900-94D0-4BF2-8819-7D3268E486DC}"/>
          </ac:picMkLst>
        </pc:picChg>
        <pc:picChg chg="add mod ord">
          <ac:chgData name="Abdullah Babatunde Salau" userId="bc4f9273-0a7a-465c-a314-b882bf83d5a4" providerId="ADAL" clId="{20AD025F-F7E3-4F9C-9567-6A895FE45B5B}" dt="2021-12-09T16:27:42.398" v="859" actId="167"/>
          <ac:picMkLst>
            <pc:docMk/>
            <pc:sldMk cId="1136575153" sldId="270"/>
            <ac:picMk id="8" creationId="{64D596C2-C265-412D-BA57-841E1C83E4F8}"/>
          </ac:picMkLst>
        </pc:picChg>
        <pc:picChg chg="del">
          <ac:chgData name="Abdullah Babatunde Salau" userId="bc4f9273-0a7a-465c-a314-b882bf83d5a4" providerId="ADAL" clId="{20AD025F-F7E3-4F9C-9567-6A895FE45B5B}" dt="2021-12-09T09:58:44.098" v="85" actId="478"/>
          <ac:picMkLst>
            <pc:docMk/>
            <pc:sldMk cId="1136575153" sldId="270"/>
            <ac:picMk id="9" creationId="{2045839D-8ED3-4B5D-BFED-798964802ACB}"/>
          </ac:picMkLst>
        </pc:picChg>
        <pc:picChg chg="add del mod">
          <ac:chgData name="Abdullah Babatunde Salau" userId="bc4f9273-0a7a-465c-a314-b882bf83d5a4" providerId="ADAL" clId="{20AD025F-F7E3-4F9C-9567-6A895FE45B5B}" dt="2021-12-09T09:59:28.648" v="99" actId="478"/>
          <ac:picMkLst>
            <pc:docMk/>
            <pc:sldMk cId="1136575153" sldId="270"/>
            <ac:picMk id="13" creationId="{49BF7170-71E4-4C52-AE5A-96C778D8963D}"/>
          </ac:picMkLst>
        </pc:picChg>
        <pc:picChg chg="add del mod">
          <ac:chgData name="Abdullah Babatunde Salau" userId="bc4f9273-0a7a-465c-a314-b882bf83d5a4" providerId="ADAL" clId="{20AD025F-F7E3-4F9C-9567-6A895FE45B5B}" dt="2021-12-09T16:27:20.335" v="853" actId="478"/>
          <ac:picMkLst>
            <pc:docMk/>
            <pc:sldMk cId="1136575153" sldId="270"/>
            <ac:picMk id="14" creationId="{8B116E87-DD16-4D12-9A9A-94BBDAAD709D}"/>
          </ac:picMkLst>
        </pc:picChg>
      </pc:sldChg>
      <pc:sldChg chg="del">
        <pc:chgData name="Abdullah Babatunde Salau" userId="bc4f9273-0a7a-465c-a314-b882bf83d5a4" providerId="ADAL" clId="{20AD025F-F7E3-4F9C-9567-6A895FE45B5B}" dt="2021-12-09T09:59:41.150" v="104" actId="47"/>
        <pc:sldMkLst>
          <pc:docMk/>
          <pc:sldMk cId="1661108489" sldId="271"/>
        </pc:sldMkLst>
      </pc:sldChg>
      <pc:sldChg chg="del">
        <pc:chgData name="Abdullah Babatunde Salau" userId="bc4f9273-0a7a-465c-a314-b882bf83d5a4" providerId="ADAL" clId="{20AD025F-F7E3-4F9C-9567-6A895FE45B5B}" dt="2021-12-09T09:59:57.184" v="105" actId="47"/>
        <pc:sldMkLst>
          <pc:docMk/>
          <pc:sldMk cId="2029791912" sldId="272"/>
        </pc:sldMkLst>
      </pc:sldChg>
      <pc:sldChg chg="del">
        <pc:chgData name="Abdullah Babatunde Salau" userId="bc4f9273-0a7a-465c-a314-b882bf83d5a4" providerId="ADAL" clId="{20AD025F-F7E3-4F9C-9567-6A895FE45B5B}" dt="2021-12-09T09:59:57.184" v="105" actId="47"/>
        <pc:sldMkLst>
          <pc:docMk/>
          <pc:sldMk cId="472215596" sldId="273"/>
        </pc:sldMkLst>
      </pc:sldChg>
      <pc:sldChg chg="del">
        <pc:chgData name="Abdullah Babatunde Salau" userId="bc4f9273-0a7a-465c-a314-b882bf83d5a4" providerId="ADAL" clId="{20AD025F-F7E3-4F9C-9567-6A895FE45B5B}" dt="2021-12-09T09:59:57.184" v="105" actId="47"/>
        <pc:sldMkLst>
          <pc:docMk/>
          <pc:sldMk cId="4238484013" sldId="274"/>
        </pc:sldMkLst>
      </pc:sldChg>
      <pc:sldChg chg="del">
        <pc:chgData name="Abdullah Babatunde Salau" userId="bc4f9273-0a7a-465c-a314-b882bf83d5a4" providerId="ADAL" clId="{20AD025F-F7E3-4F9C-9567-6A895FE45B5B}" dt="2021-12-09T09:58:56.707" v="90" actId="47"/>
        <pc:sldMkLst>
          <pc:docMk/>
          <pc:sldMk cId="895259155" sldId="276"/>
        </pc:sldMkLst>
      </pc:sldChg>
      <pc:sldChg chg="modSp add mod">
        <pc:chgData name="Abdullah Babatunde Salau" userId="bc4f9273-0a7a-465c-a314-b882bf83d5a4" providerId="ADAL" clId="{20AD025F-F7E3-4F9C-9567-6A895FE45B5B}" dt="2021-12-09T15:13:48.735" v="227" actId="20577"/>
        <pc:sldMkLst>
          <pc:docMk/>
          <pc:sldMk cId="1827059284" sldId="276"/>
        </pc:sldMkLst>
        <pc:spChg chg="mod">
          <ac:chgData name="Abdullah Babatunde Salau" userId="bc4f9273-0a7a-465c-a314-b882bf83d5a4" providerId="ADAL" clId="{20AD025F-F7E3-4F9C-9567-6A895FE45B5B}" dt="2021-12-09T15:13:48.735" v="227" actId="20577"/>
          <ac:spMkLst>
            <pc:docMk/>
            <pc:sldMk cId="1827059284" sldId="276"/>
            <ac:spMk id="2" creationId="{C0FD78F0-63D6-45FE-B9BC-D2FD0D9D309C}"/>
          </ac:spMkLst>
        </pc:spChg>
      </pc:sldChg>
      <pc:sldChg chg="addSp delSp modSp add mod ord">
        <pc:chgData name="Abdullah Babatunde Salau" userId="bc4f9273-0a7a-465c-a314-b882bf83d5a4" providerId="ADAL" clId="{20AD025F-F7E3-4F9C-9567-6A895FE45B5B}" dt="2021-12-09T15:48:48.194" v="698" actId="14100"/>
        <pc:sldMkLst>
          <pc:docMk/>
          <pc:sldMk cId="613246446" sldId="295"/>
        </pc:sldMkLst>
        <pc:spChg chg="add del mod">
          <ac:chgData name="Abdullah Babatunde Salau" userId="bc4f9273-0a7a-465c-a314-b882bf83d5a4" providerId="ADAL" clId="{20AD025F-F7E3-4F9C-9567-6A895FE45B5B}" dt="2021-12-09T15:48:25.969" v="686" actId="478"/>
          <ac:spMkLst>
            <pc:docMk/>
            <pc:sldMk cId="613246446" sldId="295"/>
            <ac:spMk id="4" creationId="{F4DCD799-6DB9-4FB7-884C-9C93386BF4F0}"/>
          </ac:spMkLst>
        </pc:spChg>
        <pc:spChg chg="del mod">
          <ac:chgData name="Abdullah Babatunde Salau" userId="bc4f9273-0a7a-465c-a314-b882bf83d5a4" providerId="ADAL" clId="{20AD025F-F7E3-4F9C-9567-6A895FE45B5B}" dt="2021-12-09T15:48:24.025" v="685" actId="478"/>
          <ac:spMkLst>
            <pc:docMk/>
            <pc:sldMk cId="613246446" sldId="295"/>
            <ac:spMk id="8" creationId="{708C3538-7675-452A-AA79-23F016420CA6}"/>
          </ac:spMkLst>
        </pc:spChg>
        <pc:spChg chg="add mod">
          <ac:chgData name="Abdullah Babatunde Salau" userId="bc4f9273-0a7a-465c-a314-b882bf83d5a4" providerId="ADAL" clId="{20AD025F-F7E3-4F9C-9567-6A895FE45B5B}" dt="2021-12-09T15:48:48.194" v="698" actId="14100"/>
          <ac:spMkLst>
            <pc:docMk/>
            <pc:sldMk cId="613246446" sldId="295"/>
            <ac:spMk id="9" creationId="{C317FEB8-0764-4E46-AF70-8C5F54BAF693}"/>
          </ac:spMkLst>
        </pc:spChg>
        <pc:picChg chg="add mod">
          <ac:chgData name="Abdullah Babatunde Salau" userId="bc4f9273-0a7a-465c-a314-b882bf83d5a4" providerId="ADAL" clId="{20AD025F-F7E3-4F9C-9567-6A895FE45B5B}" dt="2021-12-09T14:53:19.145" v="198" actId="1076"/>
          <ac:picMkLst>
            <pc:docMk/>
            <pc:sldMk cId="613246446" sldId="295"/>
            <ac:picMk id="3" creationId="{08115FCC-CD3C-43BF-84B0-CDE0331A1CB7}"/>
          </ac:picMkLst>
        </pc:picChg>
        <pc:picChg chg="del">
          <ac:chgData name="Abdullah Babatunde Salau" userId="bc4f9273-0a7a-465c-a314-b882bf83d5a4" providerId="ADAL" clId="{20AD025F-F7E3-4F9C-9567-6A895FE45B5B}" dt="2021-12-09T14:52:45.107" v="192" actId="478"/>
          <ac:picMkLst>
            <pc:docMk/>
            <pc:sldMk cId="613246446" sldId="295"/>
            <ac:picMk id="9" creationId="{FCD5E26D-00DB-4949-B584-24A6907B4E75}"/>
          </ac:picMkLst>
        </pc:picChg>
      </pc:sldChg>
      <pc:sldChg chg="add del">
        <pc:chgData name="Abdullah Babatunde Salau" userId="bc4f9273-0a7a-465c-a314-b882bf83d5a4" providerId="ADAL" clId="{20AD025F-F7E3-4F9C-9567-6A895FE45B5B}" dt="2021-12-09T14:52:52.091" v="194"/>
        <pc:sldMkLst>
          <pc:docMk/>
          <pc:sldMk cId="2731944669" sldId="296"/>
        </pc:sldMkLst>
      </pc:sldChg>
      <pc:sldChg chg="modSp new mod">
        <pc:chgData name="Abdullah Babatunde Salau" userId="bc4f9273-0a7a-465c-a314-b882bf83d5a4" providerId="ADAL" clId="{20AD025F-F7E3-4F9C-9567-6A895FE45B5B}" dt="2021-12-09T15:19:21.040" v="363" actId="20577"/>
        <pc:sldMkLst>
          <pc:docMk/>
          <pc:sldMk cId="3254030032" sldId="296"/>
        </pc:sldMkLst>
        <pc:spChg chg="mod">
          <ac:chgData name="Abdullah Babatunde Salau" userId="bc4f9273-0a7a-465c-a314-b882bf83d5a4" providerId="ADAL" clId="{20AD025F-F7E3-4F9C-9567-6A895FE45B5B}" dt="2021-12-09T15:14:40.735" v="254" actId="20577"/>
          <ac:spMkLst>
            <pc:docMk/>
            <pc:sldMk cId="3254030032" sldId="296"/>
            <ac:spMk id="2" creationId="{7A7AD213-B359-4B16-B553-15AFAE174D54}"/>
          </ac:spMkLst>
        </pc:spChg>
        <pc:spChg chg="mod">
          <ac:chgData name="Abdullah Babatunde Salau" userId="bc4f9273-0a7a-465c-a314-b882bf83d5a4" providerId="ADAL" clId="{20AD025F-F7E3-4F9C-9567-6A895FE45B5B}" dt="2021-12-09T15:19:21.040" v="363" actId="20577"/>
          <ac:spMkLst>
            <pc:docMk/>
            <pc:sldMk cId="3254030032" sldId="296"/>
            <ac:spMk id="3" creationId="{216B6B94-4E9E-4EE5-9FF1-FBBEDC4CDB1C}"/>
          </ac:spMkLst>
        </pc:spChg>
      </pc:sldChg>
      <pc:sldChg chg="new del">
        <pc:chgData name="Abdullah Babatunde Salau" userId="bc4f9273-0a7a-465c-a314-b882bf83d5a4" providerId="ADAL" clId="{20AD025F-F7E3-4F9C-9567-6A895FE45B5B}" dt="2021-12-09T15:19:34.021" v="365" actId="680"/>
        <pc:sldMkLst>
          <pc:docMk/>
          <pc:sldMk cId="975702937" sldId="297"/>
        </pc:sldMkLst>
      </pc:sldChg>
      <pc:sldChg chg="addSp delSp modSp add mod">
        <pc:chgData name="Abdullah Babatunde Salau" userId="bc4f9273-0a7a-465c-a314-b882bf83d5a4" providerId="ADAL" clId="{20AD025F-F7E3-4F9C-9567-6A895FE45B5B}" dt="2021-12-09T15:48:11.333" v="683" actId="478"/>
        <pc:sldMkLst>
          <pc:docMk/>
          <pc:sldMk cId="1721086188" sldId="297"/>
        </pc:sldMkLst>
        <pc:spChg chg="add del mod">
          <ac:chgData name="Abdullah Babatunde Salau" userId="bc4f9273-0a7a-465c-a314-b882bf83d5a4" providerId="ADAL" clId="{20AD025F-F7E3-4F9C-9567-6A895FE45B5B}" dt="2021-12-09T15:48:11.333" v="683" actId="478"/>
          <ac:spMkLst>
            <pc:docMk/>
            <pc:sldMk cId="1721086188" sldId="297"/>
            <ac:spMk id="3" creationId="{CE0849B9-EC14-4526-9FE9-11A9B7EC5DFD}"/>
          </ac:spMkLst>
        </pc:spChg>
        <pc:spChg chg="del">
          <ac:chgData name="Abdullah Babatunde Salau" userId="bc4f9273-0a7a-465c-a314-b882bf83d5a4" providerId="ADAL" clId="{20AD025F-F7E3-4F9C-9567-6A895FE45B5B}" dt="2021-12-09T15:47:57.033" v="678" actId="478"/>
          <ac:spMkLst>
            <pc:docMk/>
            <pc:sldMk cId="1721086188" sldId="297"/>
            <ac:spMk id="8" creationId="{708C3538-7675-452A-AA79-23F016420CA6}"/>
          </ac:spMkLst>
        </pc:spChg>
        <pc:spChg chg="add mod">
          <ac:chgData name="Abdullah Babatunde Salau" userId="bc4f9273-0a7a-465c-a314-b882bf83d5a4" providerId="ADAL" clId="{20AD025F-F7E3-4F9C-9567-6A895FE45B5B}" dt="2021-12-09T15:48:03.837" v="682" actId="20577"/>
          <ac:spMkLst>
            <pc:docMk/>
            <pc:sldMk cId="1721086188" sldId="297"/>
            <ac:spMk id="9" creationId="{797AAF91-9F5F-4EB3-9143-7C7666030906}"/>
          </ac:spMkLst>
        </pc:spChg>
        <pc:picChg chg="del">
          <ac:chgData name="Abdullah Babatunde Salau" userId="bc4f9273-0a7a-465c-a314-b882bf83d5a4" providerId="ADAL" clId="{20AD025F-F7E3-4F9C-9567-6A895FE45B5B}" dt="2021-12-09T15:21:49.582" v="367" actId="478"/>
          <ac:picMkLst>
            <pc:docMk/>
            <pc:sldMk cId="1721086188" sldId="297"/>
            <ac:picMk id="3" creationId="{08115FCC-CD3C-43BF-84B0-CDE0331A1CB7}"/>
          </ac:picMkLst>
        </pc:picChg>
        <pc:picChg chg="add mod">
          <ac:chgData name="Abdullah Babatunde Salau" userId="bc4f9273-0a7a-465c-a314-b882bf83d5a4" providerId="ADAL" clId="{20AD025F-F7E3-4F9C-9567-6A895FE45B5B}" dt="2021-12-09T15:25:51.745" v="370" actId="14100"/>
          <ac:picMkLst>
            <pc:docMk/>
            <pc:sldMk cId="1721086188" sldId="297"/>
            <ac:picMk id="1026" creationId="{3BC56197-2F8A-4398-94AD-F6A4D46ED720}"/>
          </ac:picMkLst>
        </pc:picChg>
      </pc:sldChg>
      <pc:sldChg chg="addSp modSp new mod">
        <pc:chgData name="Abdullah Babatunde Salau" userId="bc4f9273-0a7a-465c-a314-b882bf83d5a4" providerId="ADAL" clId="{20AD025F-F7E3-4F9C-9567-6A895FE45B5B}" dt="2021-12-09T15:29:02.063" v="411" actId="1076"/>
        <pc:sldMkLst>
          <pc:docMk/>
          <pc:sldMk cId="1953607326" sldId="298"/>
        </pc:sldMkLst>
        <pc:spChg chg="mod">
          <ac:chgData name="Abdullah Babatunde Salau" userId="bc4f9273-0a7a-465c-a314-b882bf83d5a4" providerId="ADAL" clId="{20AD025F-F7E3-4F9C-9567-6A895FE45B5B}" dt="2021-12-09T15:27:37.729" v="399" actId="20577"/>
          <ac:spMkLst>
            <pc:docMk/>
            <pc:sldMk cId="1953607326" sldId="298"/>
            <ac:spMk id="2" creationId="{D6A3C30E-525C-47DD-9589-4ACE82A0C6CD}"/>
          </ac:spMkLst>
        </pc:spChg>
        <pc:spChg chg="mod">
          <ac:chgData name="Abdullah Babatunde Salau" userId="bc4f9273-0a7a-465c-a314-b882bf83d5a4" providerId="ADAL" clId="{20AD025F-F7E3-4F9C-9567-6A895FE45B5B}" dt="2021-12-09T15:28:51.291" v="408" actId="1076"/>
          <ac:spMkLst>
            <pc:docMk/>
            <pc:sldMk cId="1953607326" sldId="298"/>
            <ac:spMk id="3" creationId="{CC1B4C97-A998-4AF1-94F2-E7D40288A607}"/>
          </ac:spMkLst>
        </pc:spChg>
        <pc:picChg chg="add mod">
          <ac:chgData name="Abdullah Babatunde Salau" userId="bc4f9273-0a7a-465c-a314-b882bf83d5a4" providerId="ADAL" clId="{20AD025F-F7E3-4F9C-9567-6A895FE45B5B}" dt="2021-12-09T15:29:02.063" v="411" actId="1076"/>
          <ac:picMkLst>
            <pc:docMk/>
            <pc:sldMk cId="1953607326" sldId="298"/>
            <ac:picMk id="4" creationId="{CC99D941-D80E-4184-AB81-A922160576AD}"/>
          </ac:picMkLst>
        </pc:picChg>
        <pc:cxnChg chg="add mod">
          <ac:chgData name="Abdullah Babatunde Salau" userId="bc4f9273-0a7a-465c-a314-b882bf83d5a4" providerId="ADAL" clId="{20AD025F-F7E3-4F9C-9567-6A895FE45B5B}" dt="2021-12-09T15:28:58.062" v="410" actId="1076"/>
          <ac:cxnSpMkLst>
            <pc:docMk/>
            <pc:sldMk cId="1953607326" sldId="298"/>
            <ac:cxnSpMk id="5" creationId="{899D66B5-9558-46CD-9BDB-ADAAFF6B80EC}"/>
          </ac:cxnSpMkLst>
        </pc:cxnChg>
        <pc:cxnChg chg="add mod">
          <ac:chgData name="Abdullah Babatunde Salau" userId="bc4f9273-0a7a-465c-a314-b882bf83d5a4" providerId="ADAL" clId="{20AD025F-F7E3-4F9C-9567-6A895FE45B5B}" dt="2021-12-09T15:28:55.367" v="409" actId="1076"/>
          <ac:cxnSpMkLst>
            <pc:docMk/>
            <pc:sldMk cId="1953607326" sldId="298"/>
            <ac:cxnSpMk id="6" creationId="{2C73632D-0B2F-4B47-A5BB-F77B47BB4D5E}"/>
          </ac:cxnSpMkLst>
        </pc:cxnChg>
      </pc:sldChg>
      <pc:sldChg chg="modSp add mod modNotesTx">
        <pc:chgData name="Abdullah Babatunde Salau" userId="bc4f9273-0a7a-465c-a314-b882bf83d5a4" providerId="ADAL" clId="{20AD025F-F7E3-4F9C-9567-6A895FE45B5B}" dt="2021-12-09T15:46:04.920" v="650" actId="20577"/>
        <pc:sldMkLst>
          <pc:docMk/>
          <pc:sldMk cId="4034344027" sldId="299"/>
        </pc:sldMkLst>
        <pc:spChg chg="mod">
          <ac:chgData name="Abdullah Babatunde Salau" userId="bc4f9273-0a7a-465c-a314-b882bf83d5a4" providerId="ADAL" clId="{20AD025F-F7E3-4F9C-9567-6A895FE45B5B}" dt="2021-12-09T15:31:14.605" v="423" actId="20577"/>
          <ac:spMkLst>
            <pc:docMk/>
            <pc:sldMk cId="4034344027" sldId="299"/>
            <ac:spMk id="2" creationId="{A0B1D76C-0A66-4C1A-B15E-C8636EC2BDE5}"/>
          </ac:spMkLst>
        </pc:spChg>
      </pc:sldChg>
      <pc:sldChg chg="addSp modSp add mod">
        <pc:chgData name="Abdullah Babatunde Salau" userId="bc4f9273-0a7a-465c-a314-b882bf83d5a4" providerId="ADAL" clId="{20AD025F-F7E3-4F9C-9567-6A895FE45B5B}" dt="2021-12-09T15:46:42.396" v="662" actId="20577"/>
        <pc:sldMkLst>
          <pc:docMk/>
          <pc:sldMk cId="1987428349" sldId="300"/>
        </pc:sldMkLst>
        <pc:spChg chg="mod">
          <ac:chgData name="Abdullah Babatunde Salau" userId="bc4f9273-0a7a-465c-a314-b882bf83d5a4" providerId="ADAL" clId="{20AD025F-F7E3-4F9C-9567-6A895FE45B5B}" dt="2021-12-09T15:44:07.984" v="561" actId="20577"/>
          <ac:spMkLst>
            <pc:docMk/>
            <pc:sldMk cId="1987428349" sldId="300"/>
            <ac:spMk id="2" creationId="{5E0EA7F7-29AE-425A-BA3D-81D95AB541E6}"/>
          </ac:spMkLst>
        </pc:spChg>
        <pc:spChg chg="add mod">
          <ac:chgData name="Abdullah Babatunde Salau" userId="bc4f9273-0a7a-465c-a314-b882bf83d5a4" providerId="ADAL" clId="{20AD025F-F7E3-4F9C-9567-6A895FE45B5B}" dt="2021-12-09T15:46:22.371" v="652" actId="1076"/>
          <ac:spMkLst>
            <pc:docMk/>
            <pc:sldMk cId="1987428349" sldId="300"/>
            <ac:spMk id="6" creationId="{127A3C45-4AB4-43D7-828C-06F7F4E51045}"/>
          </ac:spMkLst>
        </pc:spChg>
        <pc:spChg chg="add mod">
          <ac:chgData name="Abdullah Babatunde Salau" userId="bc4f9273-0a7a-465c-a314-b882bf83d5a4" providerId="ADAL" clId="{20AD025F-F7E3-4F9C-9567-6A895FE45B5B}" dt="2021-12-09T15:46:42.396" v="662" actId="20577"/>
          <ac:spMkLst>
            <pc:docMk/>
            <pc:sldMk cId="1987428349" sldId="300"/>
            <ac:spMk id="7" creationId="{7159045E-BDCA-4D14-BCD1-43C2AE9B8C67}"/>
          </ac:spMkLst>
        </pc:spChg>
      </pc:sldChg>
      <pc:sldChg chg="addSp delSp modSp add mod">
        <pc:chgData name="Abdullah Babatunde Salau" userId="bc4f9273-0a7a-465c-a314-b882bf83d5a4" providerId="ADAL" clId="{20AD025F-F7E3-4F9C-9567-6A895FE45B5B}" dt="2021-12-09T16:00:32.945" v="833" actId="478"/>
        <pc:sldMkLst>
          <pc:docMk/>
          <pc:sldMk cId="2284680816" sldId="301"/>
        </pc:sldMkLst>
        <pc:spChg chg="mod">
          <ac:chgData name="Abdullah Babatunde Salau" userId="bc4f9273-0a7a-465c-a314-b882bf83d5a4" providerId="ADAL" clId="{20AD025F-F7E3-4F9C-9567-6A895FE45B5B}" dt="2021-12-09T15:43:09.244" v="528" actId="20577"/>
          <ac:spMkLst>
            <pc:docMk/>
            <pc:sldMk cId="2284680816" sldId="301"/>
            <ac:spMk id="3" creationId="{216B6B94-4E9E-4EE5-9FF1-FBBEDC4CDB1C}"/>
          </ac:spMkLst>
        </pc:spChg>
        <pc:cxnChg chg="add del mod">
          <ac:chgData name="Abdullah Babatunde Salau" userId="bc4f9273-0a7a-465c-a314-b882bf83d5a4" providerId="ADAL" clId="{20AD025F-F7E3-4F9C-9567-6A895FE45B5B}" dt="2021-12-09T16:00:32.945" v="833" actId="478"/>
          <ac:cxnSpMkLst>
            <pc:docMk/>
            <pc:sldMk cId="2284680816" sldId="301"/>
            <ac:cxnSpMk id="4" creationId="{30BC9B21-525A-4C83-A8D7-92F09CE52B92}"/>
          </ac:cxnSpMkLst>
        </pc:cxnChg>
      </pc:sldChg>
      <pc:sldChg chg="modSp add mod">
        <pc:chgData name="Abdullah Babatunde Salau" userId="bc4f9273-0a7a-465c-a314-b882bf83d5a4" providerId="ADAL" clId="{20AD025F-F7E3-4F9C-9567-6A895FE45B5B}" dt="2021-12-09T15:43:50.321" v="556" actId="20577"/>
        <pc:sldMkLst>
          <pc:docMk/>
          <pc:sldMk cId="664457735" sldId="302"/>
        </pc:sldMkLst>
        <pc:spChg chg="mod">
          <ac:chgData name="Abdullah Babatunde Salau" userId="bc4f9273-0a7a-465c-a314-b882bf83d5a4" providerId="ADAL" clId="{20AD025F-F7E3-4F9C-9567-6A895FE45B5B}" dt="2021-12-09T15:43:50.321" v="556" actId="20577"/>
          <ac:spMkLst>
            <pc:docMk/>
            <pc:sldMk cId="664457735" sldId="302"/>
            <ac:spMk id="2" creationId="{C0FD78F0-63D6-45FE-B9BC-D2FD0D9D309C}"/>
          </ac:spMkLst>
        </pc:spChg>
      </pc:sldChg>
      <pc:sldChg chg="addSp delSp modSp add mod">
        <pc:chgData name="Abdullah Babatunde Salau" userId="bc4f9273-0a7a-465c-a314-b882bf83d5a4" providerId="ADAL" clId="{20AD025F-F7E3-4F9C-9567-6A895FE45B5B}" dt="2021-12-09T15:54:11.779" v="794" actId="1076"/>
        <pc:sldMkLst>
          <pc:docMk/>
          <pc:sldMk cId="893175186" sldId="303"/>
        </pc:sldMkLst>
        <pc:spChg chg="add mod">
          <ac:chgData name="Abdullah Babatunde Salau" userId="bc4f9273-0a7a-465c-a314-b882bf83d5a4" providerId="ADAL" clId="{20AD025F-F7E3-4F9C-9567-6A895FE45B5B}" dt="2021-12-09T15:54:11.779" v="794" actId="1076"/>
          <ac:spMkLst>
            <pc:docMk/>
            <pc:sldMk cId="893175186" sldId="303"/>
            <ac:spMk id="2" creationId="{A3FB551B-0410-4A59-A2FC-1458206532B2}"/>
          </ac:spMkLst>
        </pc:spChg>
        <pc:spChg chg="mod">
          <ac:chgData name="Abdullah Babatunde Salau" userId="bc4f9273-0a7a-465c-a314-b882bf83d5a4" providerId="ADAL" clId="{20AD025F-F7E3-4F9C-9567-6A895FE45B5B}" dt="2021-12-09T15:50:26.289" v="705" actId="1076"/>
          <ac:spMkLst>
            <pc:docMk/>
            <pc:sldMk cId="893175186" sldId="303"/>
            <ac:spMk id="5" creationId="{D9786353-6D6D-41F1-8FE5-25EA21252F42}"/>
          </ac:spMkLst>
        </pc:spChg>
        <pc:spChg chg="mod">
          <ac:chgData name="Abdullah Babatunde Salau" userId="bc4f9273-0a7a-465c-a314-b882bf83d5a4" providerId="ADAL" clId="{20AD025F-F7E3-4F9C-9567-6A895FE45B5B}" dt="2021-12-09T15:50:22.098" v="704" actId="1076"/>
          <ac:spMkLst>
            <pc:docMk/>
            <pc:sldMk cId="893175186" sldId="303"/>
            <ac:spMk id="6" creationId="{E47BBBF8-87B3-48D7-829D-E9C9B3A8F4C0}"/>
          </ac:spMkLst>
        </pc:spChg>
        <pc:spChg chg="mod">
          <ac:chgData name="Abdullah Babatunde Salau" userId="bc4f9273-0a7a-465c-a314-b882bf83d5a4" providerId="ADAL" clId="{20AD025F-F7E3-4F9C-9567-6A895FE45B5B}" dt="2021-12-09T15:47:40.993" v="677" actId="14100"/>
          <ac:spMkLst>
            <pc:docMk/>
            <pc:sldMk cId="893175186" sldId="303"/>
            <ac:spMk id="8" creationId="{708C3538-7675-452A-AA79-23F016420CA6}"/>
          </ac:spMkLst>
        </pc:spChg>
        <pc:picChg chg="del">
          <ac:chgData name="Abdullah Babatunde Salau" userId="bc4f9273-0a7a-465c-a314-b882bf83d5a4" providerId="ADAL" clId="{20AD025F-F7E3-4F9C-9567-6A895FE45B5B}" dt="2021-12-09T15:50:04.385" v="699" actId="478"/>
          <ac:picMkLst>
            <pc:docMk/>
            <pc:sldMk cId="893175186" sldId="303"/>
            <ac:picMk id="3" creationId="{08115FCC-CD3C-43BF-84B0-CDE0331A1CB7}"/>
          </ac:picMkLst>
        </pc:picChg>
        <pc:picChg chg="add mod">
          <ac:chgData name="Abdullah Babatunde Salau" userId="bc4f9273-0a7a-465c-a314-b882bf83d5a4" providerId="ADAL" clId="{20AD025F-F7E3-4F9C-9567-6A895FE45B5B}" dt="2021-12-09T15:50:16.267" v="703" actId="1076"/>
          <ac:picMkLst>
            <pc:docMk/>
            <pc:sldMk cId="893175186" sldId="303"/>
            <ac:picMk id="1026" creationId="{2632A577-4064-4EAA-9F18-D818E28EEBB9}"/>
          </ac:picMkLst>
        </pc:picChg>
      </pc:sldChg>
      <pc:sldChg chg="addSp delSp modSp new mod ord">
        <pc:chgData name="Abdullah Babatunde Salau" userId="bc4f9273-0a7a-465c-a314-b882bf83d5a4" providerId="ADAL" clId="{20AD025F-F7E3-4F9C-9567-6A895FE45B5B}" dt="2021-12-09T16:00:05.968" v="831" actId="1076"/>
        <pc:sldMkLst>
          <pc:docMk/>
          <pc:sldMk cId="1361283713" sldId="304"/>
        </pc:sldMkLst>
        <pc:spChg chg="del">
          <ac:chgData name="Abdullah Babatunde Salau" userId="bc4f9273-0a7a-465c-a314-b882bf83d5a4" providerId="ADAL" clId="{20AD025F-F7E3-4F9C-9567-6A895FE45B5B}" dt="2021-12-09T15:59:14.017" v="826" actId="22"/>
          <ac:spMkLst>
            <pc:docMk/>
            <pc:sldMk cId="1361283713" sldId="304"/>
            <ac:spMk id="3" creationId="{A9801DB3-A3B2-4FA7-B8E3-E9385045B475}"/>
          </ac:spMkLst>
        </pc:spChg>
        <pc:picChg chg="add mod ord">
          <ac:chgData name="Abdullah Babatunde Salau" userId="bc4f9273-0a7a-465c-a314-b882bf83d5a4" providerId="ADAL" clId="{20AD025F-F7E3-4F9C-9567-6A895FE45B5B}" dt="2021-12-09T15:59:20.817" v="829" actId="14100"/>
          <ac:picMkLst>
            <pc:docMk/>
            <pc:sldMk cId="1361283713" sldId="304"/>
            <ac:picMk id="5" creationId="{287556FE-D27D-4818-A22F-B77C0B13F873}"/>
          </ac:picMkLst>
        </pc:picChg>
        <pc:cxnChg chg="add mod">
          <ac:chgData name="Abdullah Babatunde Salau" userId="bc4f9273-0a7a-465c-a314-b882bf83d5a4" providerId="ADAL" clId="{20AD025F-F7E3-4F9C-9567-6A895FE45B5B}" dt="2021-12-09T16:00:05.968" v="831" actId="1076"/>
          <ac:cxnSpMkLst>
            <pc:docMk/>
            <pc:sldMk cId="1361283713" sldId="304"/>
            <ac:cxnSpMk id="6" creationId="{6AEB64E2-50FF-4EC7-85A4-A33653592070}"/>
          </ac:cxnSpMkLst>
        </pc:cxnChg>
      </pc:sldChg>
      <pc:sldChg chg="addSp delSp modSp add mod">
        <pc:chgData name="Abdullah Babatunde Salau" userId="bc4f9273-0a7a-465c-a314-b882bf83d5a4" providerId="ADAL" clId="{20AD025F-F7E3-4F9C-9567-6A895FE45B5B}" dt="2021-12-09T16:01:44.491" v="846" actId="21"/>
        <pc:sldMkLst>
          <pc:docMk/>
          <pc:sldMk cId="414933263" sldId="305"/>
        </pc:sldMkLst>
        <pc:spChg chg="mod">
          <ac:chgData name="Abdullah Babatunde Salau" userId="bc4f9273-0a7a-465c-a314-b882bf83d5a4" providerId="ADAL" clId="{20AD025F-F7E3-4F9C-9567-6A895FE45B5B}" dt="2021-12-09T16:00:49.614" v="840" actId="20577"/>
          <ac:spMkLst>
            <pc:docMk/>
            <pc:sldMk cId="414933263" sldId="305"/>
            <ac:spMk id="2" creationId="{C0FD78F0-63D6-45FE-B9BC-D2FD0D9D309C}"/>
          </ac:spMkLst>
        </pc:spChg>
        <pc:picChg chg="add del">
          <ac:chgData name="Abdullah Babatunde Salau" userId="bc4f9273-0a7a-465c-a314-b882bf83d5a4" providerId="ADAL" clId="{20AD025F-F7E3-4F9C-9567-6A895FE45B5B}" dt="2021-12-09T16:01:26.734" v="842" actId="22"/>
          <ac:picMkLst>
            <pc:docMk/>
            <pc:sldMk cId="414933263" sldId="305"/>
            <ac:picMk id="5" creationId="{0321DB7F-D9BF-4066-B10F-4886272EC248}"/>
          </ac:picMkLst>
        </pc:picChg>
        <pc:picChg chg="add del">
          <ac:chgData name="Abdullah Babatunde Salau" userId="bc4f9273-0a7a-465c-a314-b882bf83d5a4" providerId="ADAL" clId="{20AD025F-F7E3-4F9C-9567-6A895FE45B5B}" dt="2021-12-09T16:01:44.491" v="846" actId="21"/>
          <ac:picMkLst>
            <pc:docMk/>
            <pc:sldMk cId="414933263" sldId="305"/>
            <ac:picMk id="7" creationId="{BA36C390-92DE-4AF8-B949-117CC4F928DB}"/>
          </ac:picMkLst>
        </pc:picChg>
      </pc:sldChg>
      <pc:sldChg chg="addSp delSp modSp add mod">
        <pc:chgData name="Abdullah Babatunde Salau" userId="bc4f9273-0a7a-465c-a314-b882bf83d5a4" providerId="ADAL" clId="{20AD025F-F7E3-4F9C-9567-6A895FE45B5B}" dt="2021-12-09T16:02:01.835" v="850" actId="1076"/>
        <pc:sldMkLst>
          <pc:docMk/>
          <pc:sldMk cId="2739649525" sldId="306"/>
        </pc:sldMkLst>
        <pc:spChg chg="add mod">
          <ac:chgData name="Abdullah Babatunde Salau" userId="bc4f9273-0a7a-465c-a314-b882bf83d5a4" providerId="ADAL" clId="{20AD025F-F7E3-4F9C-9567-6A895FE45B5B}" dt="2021-12-09T16:01:42.093" v="845" actId="478"/>
          <ac:spMkLst>
            <pc:docMk/>
            <pc:sldMk cId="2739649525" sldId="306"/>
            <ac:spMk id="4" creationId="{606EBCD2-9586-415C-986B-6812CE95E927}"/>
          </ac:spMkLst>
        </pc:spChg>
        <pc:picChg chg="del">
          <ac:chgData name="Abdullah Babatunde Salau" userId="bc4f9273-0a7a-465c-a314-b882bf83d5a4" providerId="ADAL" clId="{20AD025F-F7E3-4F9C-9567-6A895FE45B5B}" dt="2021-12-09T16:01:42.093" v="845" actId="478"/>
          <ac:picMkLst>
            <pc:docMk/>
            <pc:sldMk cId="2739649525" sldId="306"/>
            <ac:picMk id="5" creationId="{287556FE-D27D-4818-A22F-B77C0B13F873}"/>
          </ac:picMkLst>
        </pc:picChg>
        <pc:picChg chg="add mod">
          <ac:chgData name="Abdullah Babatunde Salau" userId="bc4f9273-0a7a-465c-a314-b882bf83d5a4" providerId="ADAL" clId="{20AD025F-F7E3-4F9C-9567-6A895FE45B5B}" dt="2021-12-09T16:01:50.753" v="849" actId="14100"/>
          <ac:picMkLst>
            <pc:docMk/>
            <pc:sldMk cId="2739649525" sldId="306"/>
            <ac:picMk id="7" creationId="{FBE57658-CDB0-475B-BE04-9DAF1FAD4353}"/>
          </ac:picMkLst>
        </pc:picChg>
        <pc:cxnChg chg="mod">
          <ac:chgData name="Abdullah Babatunde Salau" userId="bc4f9273-0a7a-465c-a314-b882bf83d5a4" providerId="ADAL" clId="{20AD025F-F7E3-4F9C-9567-6A895FE45B5B}" dt="2021-12-09T16:02:01.835" v="850" actId="1076"/>
          <ac:cxnSpMkLst>
            <pc:docMk/>
            <pc:sldMk cId="2739649525" sldId="306"/>
            <ac:cxnSpMk id="6" creationId="{6AEB64E2-50FF-4EC7-85A4-A3365359207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2BA040-EAFA-4CC2-8CBC-1B992D09985D}"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D5ABCF-8B26-4D64-9747-1704924CAA27}" type="slidenum">
              <a:rPr lang="en-US" smtClean="0"/>
              <a:t>‹#›</a:t>
            </a:fld>
            <a:endParaRPr lang="en-US"/>
          </a:p>
        </p:txBody>
      </p:sp>
    </p:spTree>
    <p:extLst>
      <p:ext uri="{BB962C8B-B14F-4D97-AF65-F5344CB8AC3E}">
        <p14:creationId xmlns:p14="http://schemas.microsoft.com/office/powerpoint/2010/main" val="2339099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Stockify</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is a program containing estimation </a:t>
            </a:r>
            <a:r>
              <a:rPr lang="en-US" sz="1800" b="1" dirty="0">
                <a:effectLst/>
                <a:latin typeface="Times New Roman" panose="02020603050405020304" pitchFamily="18" charset="0"/>
                <a:ea typeface="MS Mincho" panose="02020609040205080304" pitchFamily="49" charset="-128"/>
                <a:cs typeface="Times New Roman" panose="02020603050405020304" pitchFamily="18" charset="0"/>
              </a:rPr>
              <a:t>models designed to predict </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whether or not a particular stock is </a:t>
            </a:r>
            <a:r>
              <a:rPr lang="en-US" sz="1800" b="1" dirty="0">
                <a:effectLst/>
                <a:latin typeface="Times New Roman" panose="02020603050405020304" pitchFamily="18" charset="0"/>
                <a:ea typeface="MS Mincho" panose="02020609040205080304" pitchFamily="49" charset="-128"/>
                <a:cs typeface="Times New Roman" panose="02020603050405020304" pitchFamily="18" charset="0"/>
              </a:rPr>
              <a:t>worth buying </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ie</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its </a:t>
            </a:r>
            <a:r>
              <a:rPr lang="en-US" sz="1800" b="1" dirty="0">
                <a:effectLst/>
                <a:latin typeface="Times New Roman" panose="02020603050405020304" pitchFamily="18" charset="0"/>
                <a:ea typeface="MS Mincho" panose="02020609040205080304" pitchFamily="49" charset="-128"/>
                <a:cs typeface="Times New Roman" panose="02020603050405020304" pitchFamily="18" charset="0"/>
              </a:rPr>
              <a:t>value will increase</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the end of a year based on numerous </a:t>
            </a:r>
            <a:r>
              <a:rPr lang="en-US" sz="1800" b="1" dirty="0">
                <a:effectLst/>
                <a:latin typeface="Times New Roman" panose="02020603050405020304" pitchFamily="18" charset="0"/>
                <a:ea typeface="MS Mincho" panose="02020609040205080304" pitchFamily="49" charset="-128"/>
                <a:cs typeface="Times New Roman" panose="02020603050405020304" pitchFamily="18" charset="0"/>
              </a:rPr>
              <a:t>financial indicators </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that act as the model’s independent variables. The program includes multiple binary classification algorithms for prediction, but also showcases algorithm performance results to determine which model works best with an existing dataset that includes stock information from 2014-2018. </a:t>
            </a:r>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p>
            <a:pPr marL="0" marR="0" indent="457200">
              <a:lnSpc>
                <a:spcPct val="200000"/>
              </a:lnSpc>
              <a:spcBef>
                <a:spcPts val="0"/>
              </a:spcBef>
              <a:spcAft>
                <a:spcPts val="0"/>
              </a:spcAft>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Stockify</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also contains models to predict one of </a:t>
            </a:r>
            <a:r>
              <a:rPr lang="en-US" sz="1800" b="1" dirty="0">
                <a:effectLst/>
                <a:latin typeface="Times New Roman" panose="02020603050405020304" pitchFamily="18" charset="0"/>
                <a:ea typeface="MS Mincho" panose="02020609040205080304" pitchFamily="49" charset="-128"/>
                <a:cs typeface="Times New Roman" panose="02020603050405020304" pitchFamily="18" charset="0"/>
              </a:rPr>
              <a:t>the nominal financial indicators </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included in the dataset. Similar to the binary classification problem,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Stockify</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also includes the algorithm </a:t>
            </a:r>
            <a:r>
              <a:rPr lang="en-US" sz="1800" b="1" dirty="0">
                <a:effectLst/>
                <a:latin typeface="Times New Roman" panose="02020603050405020304" pitchFamily="18" charset="0"/>
                <a:ea typeface="MS Mincho" panose="02020609040205080304" pitchFamily="49" charset="-128"/>
                <a:cs typeface="Times New Roman" panose="02020603050405020304" pitchFamily="18" charset="0"/>
              </a:rPr>
              <a:t>performance results </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for each model designed to predict the nominal financial indicator to determine the </a:t>
            </a:r>
            <a:r>
              <a:rPr lang="en-US" sz="1800" b="1" dirty="0">
                <a:effectLst/>
                <a:latin typeface="Times New Roman" panose="02020603050405020304" pitchFamily="18" charset="0"/>
                <a:ea typeface="MS Mincho" panose="02020609040205080304" pitchFamily="49" charset="-128"/>
                <a:cs typeface="Times New Roman" panose="02020603050405020304" pitchFamily="18" charset="0"/>
              </a:rPr>
              <a:t>highest performing algorithm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0D5ABCF-8B26-4D64-9747-1704924CAA27}" type="slidenum">
              <a:rPr lang="en-US" smtClean="0"/>
              <a:t>2</a:t>
            </a:fld>
            <a:endParaRPr lang="en-US"/>
          </a:p>
        </p:txBody>
      </p:sp>
    </p:spTree>
    <p:extLst>
      <p:ext uri="{BB962C8B-B14F-4D97-AF65-F5344CB8AC3E}">
        <p14:creationId xmlns:p14="http://schemas.microsoft.com/office/powerpoint/2010/main" val="1651874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D5ABCF-8B26-4D64-9747-1704924CAA27}" type="slidenum">
              <a:rPr lang="en-US" smtClean="0"/>
              <a:t>25</a:t>
            </a:fld>
            <a:endParaRPr lang="en-US"/>
          </a:p>
        </p:txBody>
      </p:sp>
    </p:spTree>
    <p:extLst>
      <p:ext uri="{BB962C8B-B14F-4D97-AF65-F5344CB8AC3E}">
        <p14:creationId xmlns:p14="http://schemas.microsoft.com/office/powerpoint/2010/main" val="1158523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D5ABCF-8B26-4D64-9747-1704924CAA27}" type="slidenum">
              <a:rPr lang="en-US" smtClean="0"/>
              <a:t>26</a:t>
            </a:fld>
            <a:endParaRPr lang="en-US"/>
          </a:p>
        </p:txBody>
      </p:sp>
    </p:spTree>
    <p:extLst>
      <p:ext uri="{BB962C8B-B14F-4D97-AF65-F5344CB8AC3E}">
        <p14:creationId xmlns:p14="http://schemas.microsoft.com/office/powerpoint/2010/main" val="924092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D5ABCF-8B26-4D64-9747-1704924CAA27}" type="slidenum">
              <a:rPr lang="en-US" smtClean="0"/>
              <a:t>3</a:t>
            </a:fld>
            <a:endParaRPr lang="en-US"/>
          </a:p>
        </p:txBody>
      </p:sp>
    </p:spTree>
    <p:extLst>
      <p:ext uri="{BB962C8B-B14F-4D97-AF65-F5344CB8AC3E}">
        <p14:creationId xmlns:p14="http://schemas.microsoft.com/office/powerpoint/2010/main" val="286010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effectLst/>
                <a:latin typeface="Inter"/>
              </a:rPr>
              <a:t>The last column of the dataset represents the </a:t>
            </a:r>
            <a:r>
              <a:rPr lang="en-US" b="1" i="0" dirty="0">
                <a:effectLst/>
                <a:latin typeface="Inter"/>
              </a:rPr>
              <a:t>class of each stock</a:t>
            </a:r>
            <a:r>
              <a:rPr lang="en-US" b="0" i="0" dirty="0">
                <a:effectLst/>
                <a:latin typeface="Inter"/>
              </a:rPr>
              <a:t>, where:</a:t>
            </a:r>
          </a:p>
          <a:p>
            <a:pPr algn="l" fontAlgn="base">
              <a:buFont typeface="Arial" panose="020B0604020202020204" pitchFamily="34" charset="0"/>
              <a:buChar char="•"/>
            </a:pPr>
            <a:r>
              <a:rPr lang="en-US" b="0" i="0" dirty="0">
                <a:effectLst/>
                <a:latin typeface="Inter"/>
              </a:rPr>
              <a:t>if the value of a stock increases during </a:t>
            </a:r>
            <a:r>
              <a:rPr lang="en-US" b="0" i="0" dirty="0">
                <a:effectLst/>
                <a:latin typeface="inherit"/>
              </a:rPr>
              <a:t>2015</a:t>
            </a:r>
            <a:r>
              <a:rPr lang="en-US" b="0" i="0" dirty="0">
                <a:effectLst/>
                <a:latin typeface="Inter"/>
              </a:rPr>
              <a:t>, then class=1;</a:t>
            </a:r>
          </a:p>
          <a:p>
            <a:pPr algn="l" fontAlgn="base">
              <a:buFont typeface="Arial" panose="020B0604020202020204" pitchFamily="34" charset="0"/>
              <a:buChar char="•"/>
            </a:pPr>
            <a:r>
              <a:rPr lang="en-US" b="0" i="0" dirty="0">
                <a:effectLst/>
                <a:latin typeface="Inter"/>
              </a:rPr>
              <a:t>if the value of a stock decreases during </a:t>
            </a:r>
            <a:r>
              <a:rPr lang="en-US" b="0" i="0" dirty="0">
                <a:effectLst/>
                <a:latin typeface="inherit"/>
              </a:rPr>
              <a:t>2015</a:t>
            </a:r>
            <a:r>
              <a:rPr lang="en-US" b="0" i="0" dirty="0">
                <a:effectLst/>
                <a:latin typeface="Inter"/>
              </a:rPr>
              <a:t>, then class=0.</a:t>
            </a:r>
          </a:p>
          <a:p>
            <a:endParaRPr lang="en-US" dirty="0"/>
          </a:p>
        </p:txBody>
      </p:sp>
      <p:sp>
        <p:nvSpPr>
          <p:cNvPr id="4" name="Slide Number Placeholder 3"/>
          <p:cNvSpPr>
            <a:spLocks noGrp="1"/>
          </p:cNvSpPr>
          <p:nvPr>
            <p:ph type="sldNum" sz="quarter" idx="5"/>
          </p:nvPr>
        </p:nvSpPr>
        <p:spPr/>
        <p:txBody>
          <a:bodyPr/>
          <a:lstStyle/>
          <a:p>
            <a:fld id="{A0D5ABCF-8B26-4D64-9747-1704924CAA27}" type="slidenum">
              <a:rPr lang="en-US" smtClean="0"/>
              <a:t>4</a:t>
            </a:fld>
            <a:endParaRPr lang="en-US"/>
          </a:p>
        </p:txBody>
      </p:sp>
    </p:spTree>
    <p:extLst>
      <p:ext uri="{BB962C8B-B14F-4D97-AF65-F5344CB8AC3E}">
        <p14:creationId xmlns:p14="http://schemas.microsoft.com/office/powerpoint/2010/main" val="2585576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Problematic Columns- Columns that had no values except 1 or 2, columns with the same values</a:t>
            </a:r>
          </a:p>
          <a:p>
            <a:r>
              <a:rPr lang="en-US" dirty="0"/>
              <a:t>Missing Values- If the skewness is between -1 and 1, the data are fairly symmetrical. Therefore, we use mean to fill in missing values</a:t>
            </a:r>
          </a:p>
          <a:p>
            <a:r>
              <a:rPr lang="en-US" dirty="0"/>
              <a:t>    Otherwise, use median</a:t>
            </a:r>
          </a:p>
        </p:txBody>
      </p:sp>
      <p:sp>
        <p:nvSpPr>
          <p:cNvPr id="4" name="Slide Number Placeholder 3"/>
          <p:cNvSpPr>
            <a:spLocks noGrp="1"/>
          </p:cNvSpPr>
          <p:nvPr>
            <p:ph type="sldNum" sz="quarter" idx="5"/>
          </p:nvPr>
        </p:nvSpPr>
        <p:spPr/>
        <p:txBody>
          <a:bodyPr/>
          <a:lstStyle/>
          <a:p>
            <a:fld id="{A0D5ABCF-8B26-4D64-9747-1704924CAA27}" type="slidenum">
              <a:rPr lang="en-US" smtClean="0"/>
              <a:t>6</a:t>
            </a:fld>
            <a:endParaRPr lang="en-US"/>
          </a:p>
        </p:txBody>
      </p:sp>
    </p:spTree>
    <p:extLst>
      <p:ext uri="{BB962C8B-B14F-4D97-AF65-F5344CB8AC3E}">
        <p14:creationId xmlns:p14="http://schemas.microsoft.com/office/powerpoint/2010/main" val="3580714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Built in function for One Hot Encoding (</a:t>
            </a:r>
            <a:r>
              <a:rPr lang="en-US" dirty="0" err="1"/>
              <a:t>pd.get_dummies</a:t>
            </a:r>
            <a:endParaRPr lang="en-US" dirty="0"/>
          </a:p>
        </p:txBody>
      </p:sp>
      <p:sp>
        <p:nvSpPr>
          <p:cNvPr id="4" name="Slide Number Placeholder 3"/>
          <p:cNvSpPr>
            <a:spLocks noGrp="1"/>
          </p:cNvSpPr>
          <p:nvPr>
            <p:ph type="sldNum" sz="quarter" idx="5"/>
          </p:nvPr>
        </p:nvSpPr>
        <p:spPr/>
        <p:txBody>
          <a:bodyPr/>
          <a:lstStyle/>
          <a:p>
            <a:fld id="{A0D5ABCF-8B26-4D64-9747-1704924CAA27}" type="slidenum">
              <a:rPr lang="en-US" smtClean="0"/>
              <a:t>7</a:t>
            </a:fld>
            <a:endParaRPr lang="en-US"/>
          </a:p>
        </p:txBody>
      </p:sp>
    </p:spTree>
    <p:extLst>
      <p:ext uri="{BB962C8B-B14F-4D97-AF65-F5344CB8AC3E}">
        <p14:creationId xmlns:p14="http://schemas.microsoft.com/office/powerpoint/2010/main" val="3447351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D5ABCF-8B26-4D64-9747-1704924CAA27}" type="slidenum">
              <a:rPr lang="en-US" smtClean="0"/>
              <a:t>8</a:t>
            </a:fld>
            <a:endParaRPr lang="en-US"/>
          </a:p>
        </p:txBody>
      </p:sp>
    </p:spTree>
    <p:extLst>
      <p:ext uri="{BB962C8B-B14F-4D97-AF65-F5344CB8AC3E}">
        <p14:creationId xmlns:p14="http://schemas.microsoft.com/office/powerpoint/2010/main" val="1654268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building logistic model, we test each, no difference in performance results</a:t>
            </a:r>
          </a:p>
        </p:txBody>
      </p:sp>
      <p:sp>
        <p:nvSpPr>
          <p:cNvPr id="4" name="Slide Number Placeholder 3"/>
          <p:cNvSpPr>
            <a:spLocks noGrp="1"/>
          </p:cNvSpPr>
          <p:nvPr>
            <p:ph type="sldNum" sz="quarter" idx="5"/>
          </p:nvPr>
        </p:nvSpPr>
        <p:spPr/>
        <p:txBody>
          <a:bodyPr/>
          <a:lstStyle/>
          <a:p>
            <a:fld id="{A0D5ABCF-8B26-4D64-9747-1704924CAA27}" type="slidenum">
              <a:rPr lang="en-US" smtClean="0"/>
              <a:t>9</a:t>
            </a:fld>
            <a:endParaRPr lang="en-US"/>
          </a:p>
        </p:txBody>
      </p:sp>
    </p:spTree>
    <p:extLst>
      <p:ext uri="{BB962C8B-B14F-4D97-AF65-F5344CB8AC3E}">
        <p14:creationId xmlns:p14="http://schemas.microsoft.com/office/powerpoint/2010/main" val="2724452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Solver = ‘saga’</a:t>
            </a:r>
          </a:p>
          <a:p>
            <a:r>
              <a:rPr lang="en-US" dirty="0"/>
              <a:t>Accuracies for different K</a:t>
            </a:r>
          </a:p>
        </p:txBody>
      </p:sp>
      <p:sp>
        <p:nvSpPr>
          <p:cNvPr id="4" name="Slide Number Placeholder 3"/>
          <p:cNvSpPr>
            <a:spLocks noGrp="1"/>
          </p:cNvSpPr>
          <p:nvPr>
            <p:ph type="sldNum" sz="quarter" idx="5"/>
          </p:nvPr>
        </p:nvSpPr>
        <p:spPr/>
        <p:txBody>
          <a:bodyPr/>
          <a:lstStyle/>
          <a:p>
            <a:fld id="{A0D5ABCF-8B26-4D64-9747-1704924CAA27}" type="slidenum">
              <a:rPr lang="en-US" smtClean="0"/>
              <a:t>11</a:t>
            </a:fld>
            <a:endParaRPr lang="en-US"/>
          </a:p>
        </p:txBody>
      </p:sp>
    </p:spTree>
    <p:extLst>
      <p:ext uri="{BB962C8B-B14F-4D97-AF65-F5344CB8AC3E}">
        <p14:creationId xmlns:p14="http://schemas.microsoft.com/office/powerpoint/2010/main" val="3731115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Preprocessing, all the features (223) will carry weight in the model</a:t>
            </a:r>
          </a:p>
        </p:txBody>
      </p:sp>
      <p:sp>
        <p:nvSpPr>
          <p:cNvPr id="4" name="Slide Number Placeholder 3"/>
          <p:cNvSpPr>
            <a:spLocks noGrp="1"/>
          </p:cNvSpPr>
          <p:nvPr>
            <p:ph type="sldNum" sz="quarter" idx="5"/>
          </p:nvPr>
        </p:nvSpPr>
        <p:spPr/>
        <p:txBody>
          <a:bodyPr/>
          <a:lstStyle/>
          <a:p>
            <a:fld id="{A0D5ABCF-8B26-4D64-9747-1704924CAA27}" type="slidenum">
              <a:rPr lang="en-US" smtClean="0"/>
              <a:t>20</a:t>
            </a:fld>
            <a:endParaRPr lang="en-US"/>
          </a:p>
        </p:txBody>
      </p:sp>
    </p:spTree>
    <p:extLst>
      <p:ext uri="{BB962C8B-B14F-4D97-AF65-F5344CB8AC3E}">
        <p14:creationId xmlns:p14="http://schemas.microsoft.com/office/powerpoint/2010/main" val="2957926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12/9/2021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12/9/2021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err="1"/>
              <a:t>Stockify</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effectLst/>
                <a:latin typeface="Times New Roman" panose="02020603050405020304" pitchFamily="18" charset="0"/>
                <a:ea typeface="MS Mincho" panose="020B0400000000000000" pitchFamily="49" charset="-128"/>
              </a:rPr>
              <a:t>Model for Estimating Stock Performance</a:t>
            </a:r>
            <a:endParaRPr lang="en-US" sz="32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Subtitle 2">
            <a:extLst>
              <a:ext uri="{FF2B5EF4-FFF2-40B4-BE49-F238E27FC236}">
                <a16:creationId xmlns:a16="http://schemas.microsoft.com/office/drawing/2014/main" id="{9039634F-FA91-4E13-B51B-6ADC44ED451E}"/>
              </a:ext>
            </a:extLst>
          </p:cNvPr>
          <p:cNvSpPr txBox="1">
            <a:spLocks/>
          </p:cNvSpPr>
          <p:nvPr/>
        </p:nvSpPr>
        <p:spPr>
          <a:xfrm>
            <a:off x="5289752" y="5694237"/>
            <a:ext cx="6269347" cy="1021498"/>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600" dirty="0">
                <a:latin typeface="Times New Roman" panose="02020603050405020304" pitchFamily="18" charset="0"/>
                <a:ea typeface="MS Mincho" panose="020B0400000000000000" pitchFamily="49" charset="-128"/>
              </a:rPr>
              <a:t>By: Abdullah </a:t>
            </a:r>
            <a:r>
              <a:rPr lang="en-US" sz="1600" dirty="0" err="1">
                <a:latin typeface="Times New Roman" panose="02020603050405020304" pitchFamily="18" charset="0"/>
                <a:ea typeface="MS Mincho" panose="020B0400000000000000" pitchFamily="49" charset="-128"/>
              </a:rPr>
              <a:t>salau</a:t>
            </a:r>
            <a:endParaRPr lang="en-US" sz="2000" dirty="0">
              <a:solidFill>
                <a:schemeClr val="tx1">
                  <a:lumMod val="85000"/>
                  <a:lumOff val="15000"/>
                </a:schemeClr>
              </a:solidFill>
            </a:endParaRP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78F0-63D6-45FE-B9BC-D2FD0D9D309C}"/>
              </a:ext>
            </a:extLst>
          </p:cNvPr>
          <p:cNvSpPr>
            <a:spLocks noGrp="1"/>
          </p:cNvSpPr>
          <p:nvPr>
            <p:ph type="title"/>
          </p:nvPr>
        </p:nvSpPr>
        <p:spPr/>
        <p:txBody>
          <a:bodyPr/>
          <a:lstStyle/>
          <a:p>
            <a:r>
              <a:rPr lang="en-US" dirty="0"/>
              <a:t>Logistic Model</a:t>
            </a:r>
          </a:p>
        </p:txBody>
      </p:sp>
      <p:sp>
        <p:nvSpPr>
          <p:cNvPr id="3" name="Text Placeholder 2">
            <a:extLst>
              <a:ext uri="{FF2B5EF4-FFF2-40B4-BE49-F238E27FC236}">
                <a16:creationId xmlns:a16="http://schemas.microsoft.com/office/drawing/2014/main" id="{8C391A22-D1D7-4073-A15E-57F253F289F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99966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D150-14CD-4D87-BBA9-F478FC740DD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DBB56A8-FE82-48B6-84D6-416CB6A554A5}"/>
              </a:ext>
            </a:extLst>
          </p:cNvPr>
          <p:cNvSpPr>
            <a:spLocks noGrp="1"/>
          </p:cNvSpPr>
          <p:nvPr>
            <p:ph idx="1"/>
          </p:nvPr>
        </p:nvSpPr>
        <p:spPr/>
        <p:txBody>
          <a:bodyPr/>
          <a:lstStyle/>
          <a:p>
            <a:r>
              <a:rPr lang="en-US" dirty="0"/>
              <a:t>Building </a:t>
            </a:r>
            <a:r>
              <a:rPr lang="en-US" dirty="0" err="1"/>
              <a:t>LogisticRegression</a:t>
            </a:r>
            <a:r>
              <a:rPr lang="en-US" dirty="0"/>
              <a:t> object and running K-Cross Fold Validations:</a:t>
            </a:r>
          </a:p>
        </p:txBody>
      </p:sp>
      <p:pic>
        <p:nvPicPr>
          <p:cNvPr id="5" name="Picture 4">
            <a:extLst>
              <a:ext uri="{FF2B5EF4-FFF2-40B4-BE49-F238E27FC236}">
                <a16:creationId xmlns:a16="http://schemas.microsoft.com/office/drawing/2014/main" id="{7737E256-3532-4E1F-81A2-E18475789164}"/>
              </a:ext>
            </a:extLst>
          </p:cNvPr>
          <p:cNvPicPr>
            <a:picLocks noChangeAspect="1"/>
          </p:cNvPicPr>
          <p:nvPr/>
        </p:nvPicPr>
        <p:blipFill>
          <a:blip r:embed="rId3"/>
          <a:stretch>
            <a:fillRect/>
          </a:stretch>
        </p:blipFill>
        <p:spPr>
          <a:xfrm>
            <a:off x="1097280" y="2605588"/>
            <a:ext cx="8046720" cy="1527208"/>
          </a:xfrm>
          <a:prstGeom prst="rect">
            <a:avLst/>
          </a:prstGeom>
        </p:spPr>
      </p:pic>
      <p:pic>
        <p:nvPicPr>
          <p:cNvPr id="7" name="Picture 6">
            <a:extLst>
              <a:ext uri="{FF2B5EF4-FFF2-40B4-BE49-F238E27FC236}">
                <a16:creationId xmlns:a16="http://schemas.microsoft.com/office/drawing/2014/main" id="{0747613A-7C94-4E46-8BD2-FE05F47A5EEF}"/>
              </a:ext>
            </a:extLst>
          </p:cNvPr>
          <p:cNvPicPr>
            <a:picLocks noChangeAspect="1"/>
          </p:cNvPicPr>
          <p:nvPr/>
        </p:nvPicPr>
        <p:blipFill>
          <a:blip r:embed="rId4"/>
          <a:stretch>
            <a:fillRect/>
          </a:stretch>
        </p:blipFill>
        <p:spPr>
          <a:xfrm>
            <a:off x="1113322" y="4334193"/>
            <a:ext cx="8046720" cy="1536891"/>
          </a:xfrm>
          <a:prstGeom prst="rect">
            <a:avLst/>
          </a:prstGeom>
        </p:spPr>
      </p:pic>
    </p:spTree>
    <p:extLst>
      <p:ext uri="{BB962C8B-B14F-4D97-AF65-F5344CB8AC3E}">
        <p14:creationId xmlns:p14="http://schemas.microsoft.com/office/powerpoint/2010/main" val="2647720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0CEB-971E-4C3F-A977-37E4D0761690}"/>
              </a:ext>
            </a:extLst>
          </p:cNvPr>
          <p:cNvSpPr>
            <a:spLocks noGrp="1"/>
          </p:cNvSpPr>
          <p:nvPr>
            <p:ph type="title"/>
          </p:nvPr>
        </p:nvSpPr>
        <p:spPr/>
        <p:txBody>
          <a:bodyPr>
            <a:normAutofit/>
          </a:bodyPr>
          <a:lstStyle/>
          <a:p>
            <a:r>
              <a:rPr lang="en-US" dirty="0"/>
              <a:t>Preprocessed vs Unprocessed</a:t>
            </a:r>
          </a:p>
        </p:txBody>
      </p:sp>
      <p:sp>
        <p:nvSpPr>
          <p:cNvPr id="4" name="Content Placeholder 3">
            <a:extLst>
              <a:ext uri="{FF2B5EF4-FFF2-40B4-BE49-F238E27FC236}">
                <a16:creationId xmlns:a16="http://schemas.microsoft.com/office/drawing/2014/main" id="{7D54CFF0-6958-4508-A81F-34A264AFEBD6}"/>
              </a:ext>
            </a:extLst>
          </p:cNvPr>
          <p:cNvSpPr>
            <a:spLocks noGrp="1"/>
          </p:cNvSpPr>
          <p:nvPr>
            <p:ph sz="half" idx="2"/>
          </p:nvPr>
        </p:nvSpPr>
        <p:spPr/>
        <p:txBody>
          <a:bodyPr/>
          <a:lstStyle/>
          <a:p>
            <a:endParaRPr lang="en-US"/>
          </a:p>
        </p:txBody>
      </p:sp>
      <p:sp>
        <p:nvSpPr>
          <p:cNvPr id="6" name="Content Placeholder 5">
            <a:extLst>
              <a:ext uri="{FF2B5EF4-FFF2-40B4-BE49-F238E27FC236}">
                <a16:creationId xmlns:a16="http://schemas.microsoft.com/office/drawing/2014/main" id="{9A1C47B1-903F-4970-9FE0-AA31A42C4AA6}"/>
              </a:ext>
            </a:extLst>
          </p:cNvPr>
          <p:cNvSpPr>
            <a:spLocks noGrp="1"/>
          </p:cNvSpPr>
          <p:nvPr>
            <p:ph sz="quarter" idx="4"/>
          </p:nvPr>
        </p:nvSpPr>
        <p:spPr/>
        <p:txBody>
          <a:bodyPr/>
          <a:lstStyle/>
          <a:p>
            <a:endParaRPr lang="en-US"/>
          </a:p>
        </p:txBody>
      </p:sp>
      <p:sp>
        <p:nvSpPr>
          <p:cNvPr id="10" name="Text Placeholder 9">
            <a:extLst>
              <a:ext uri="{FF2B5EF4-FFF2-40B4-BE49-F238E27FC236}">
                <a16:creationId xmlns:a16="http://schemas.microsoft.com/office/drawing/2014/main" id="{46D9B540-6472-486C-B8BE-89C159B843A1}"/>
              </a:ext>
            </a:extLst>
          </p:cNvPr>
          <p:cNvSpPr>
            <a:spLocks noGrp="1"/>
          </p:cNvSpPr>
          <p:nvPr>
            <p:ph type="body" idx="1"/>
          </p:nvPr>
        </p:nvSpPr>
        <p:spPr/>
        <p:txBody>
          <a:bodyPr/>
          <a:lstStyle/>
          <a:p>
            <a:endParaRPr lang="en-US"/>
          </a:p>
        </p:txBody>
      </p:sp>
      <p:sp>
        <p:nvSpPr>
          <p:cNvPr id="12" name="Text Placeholder 11">
            <a:extLst>
              <a:ext uri="{FF2B5EF4-FFF2-40B4-BE49-F238E27FC236}">
                <a16:creationId xmlns:a16="http://schemas.microsoft.com/office/drawing/2014/main" id="{4F2AB6D4-5EDA-4D36-8A82-1D592D6382DD}"/>
              </a:ext>
            </a:extLst>
          </p:cNvPr>
          <p:cNvSpPr>
            <a:spLocks noGrp="1"/>
          </p:cNvSpPr>
          <p:nvPr>
            <p:ph type="body" sz="quarter" idx="3"/>
          </p:nvPr>
        </p:nvSpPr>
        <p:spPr/>
        <p:txBody>
          <a:bodyPr/>
          <a:lstStyle/>
          <a:p>
            <a:endParaRPr lang="en-US"/>
          </a:p>
        </p:txBody>
      </p:sp>
      <p:sp>
        <p:nvSpPr>
          <p:cNvPr id="15" name="TextBox 14">
            <a:extLst>
              <a:ext uri="{FF2B5EF4-FFF2-40B4-BE49-F238E27FC236}">
                <a16:creationId xmlns:a16="http://schemas.microsoft.com/office/drawing/2014/main" id="{3ABA16FD-DAA4-4DDD-A17E-0915908B5E30}"/>
              </a:ext>
            </a:extLst>
          </p:cNvPr>
          <p:cNvSpPr txBox="1"/>
          <p:nvPr/>
        </p:nvSpPr>
        <p:spPr>
          <a:xfrm>
            <a:off x="9599782" y="5664353"/>
            <a:ext cx="441146" cy="369332"/>
          </a:xfrm>
          <a:prstGeom prst="rect">
            <a:avLst/>
          </a:prstGeom>
          <a:noFill/>
        </p:spPr>
        <p:txBody>
          <a:bodyPr wrap="none" rtlCol="0">
            <a:spAutoFit/>
          </a:bodyPr>
          <a:lstStyle/>
          <a:p>
            <a:r>
              <a:rPr lang="en-US" dirty="0"/>
              <a:t>CV</a:t>
            </a:r>
          </a:p>
        </p:txBody>
      </p:sp>
      <p:sp>
        <p:nvSpPr>
          <p:cNvPr id="16" name="TextBox 15">
            <a:extLst>
              <a:ext uri="{FF2B5EF4-FFF2-40B4-BE49-F238E27FC236}">
                <a16:creationId xmlns:a16="http://schemas.microsoft.com/office/drawing/2014/main" id="{6ED99AEF-2C9D-438C-92BA-D8A411EA050E}"/>
              </a:ext>
            </a:extLst>
          </p:cNvPr>
          <p:cNvSpPr txBox="1"/>
          <p:nvPr/>
        </p:nvSpPr>
        <p:spPr>
          <a:xfrm>
            <a:off x="3417148" y="1826856"/>
            <a:ext cx="1046633" cy="369332"/>
          </a:xfrm>
          <a:prstGeom prst="rect">
            <a:avLst/>
          </a:prstGeom>
          <a:noFill/>
        </p:spPr>
        <p:txBody>
          <a:bodyPr wrap="none" rtlCol="0">
            <a:spAutoFit/>
          </a:bodyPr>
          <a:lstStyle/>
          <a:p>
            <a:r>
              <a:rPr lang="en-US" dirty="0"/>
              <a:t>Accuracy</a:t>
            </a:r>
          </a:p>
        </p:txBody>
      </p:sp>
      <p:pic>
        <p:nvPicPr>
          <p:cNvPr id="8" name="Picture 7">
            <a:extLst>
              <a:ext uri="{FF2B5EF4-FFF2-40B4-BE49-F238E27FC236}">
                <a16:creationId xmlns:a16="http://schemas.microsoft.com/office/drawing/2014/main" id="{64D596C2-C265-412D-BA57-841E1C83E4F8}"/>
              </a:ext>
            </a:extLst>
          </p:cNvPr>
          <p:cNvPicPr>
            <a:picLocks noChangeAspect="1"/>
          </p:cNvPicPr>
          <p:nvPr/>
        </p:nvPicPr>
        <p:blipFill>
          <a:blip r:embed="rId2"/>
          <a:stretch>
            <a:fillRect/>
          </a:stretch>
        </p:blipFill>
        <p:spPr>
          <a:xfrm>
            <a:off x="3276057" y="2168664"/>
            <a:ext cx="6035894" cy="3960057"/>
          </a:xfrm>
          <a:prstGeom prst="rect">
            <a:avLst/>
          </a:prstGeom>
        </p:spPr>
      </p:pic>
      <p:pic>
        <p:nvPicPr>
          <p:cNvPr id="5" name="Picture 4">
            <a:extLst>
              <a:ext uri="{FF2B5EF4-FFF2-40B4-BE49-F238E27FC236}">
                <a16:creationId xmlns:a16="http://schemas.microsoft.com/office/drawing/2014/main" id="{92A5D8A4-1695-4C3E-AE39-AB4A87547D87}"/>
              </a:ext>
            </a:extLst>
          </p:cNvPr>
          <p:cNvPicPr>
            <a:picLocks noChangeAspect="1"/>
          </p:cNvPicPr>
          <p:nvPr/>
        </p:nvPicPr>
        <p:blipFill>
          <a:blip r:embed="rId3"/>
          <a:stretch>
            <a:fillRect/>
          </a:stretch>
        </p:blipFill>
        <p:spPr>
          <a:xfrm>
            <a:off x="7468118" y="4862413"/>
            <a:ext cx="1718924" cy="512020"/>
          </a:xfrm>
          <a:prstGeom prst="rect">
            <a:avLst/>
          </a:prstGeom>
        </p:spPr>
      </p:pic>
    </p:spTree>
    <p:extLst>
      <p:ext uri="{BB962C8B-B14F-4D97-AF65-F5344CB8AC3E}">
        <p14:creationId xmlns:p14="http://schemas.microsoft.com/office/powerpoint/2010/main" val="1136575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786353-6D6D-41F1-8FE5-25EA21252F42}"/>
              </a:ext>
            </a:extLst>
          </p:cNvPr>
          <p:cNvSpPr txBox="1"/>
          <p:nvPr/>
        </p:nvSpPr>
        <p:spPr>
          <a:xfrm>
            <a:off x="8808097" y="5486400"/>
            <a:ext cx="2303131" cy="369332"/>
          </a:xfrm>
          <a:prstGeom prst="rect">
            <a:avLst/>
          </a:prstGeom>
          <a:noFill/>
          <a:ln>
            <a:noFill/>
          </a:ln>
        </p:spPr>
        <p:txBody>
          <a:bodyPr wrap="none" rtlCol="0">
            <a:spAutoFit/>
          </a:bodyPr>
          <a:lstStyle/>
          <a:p>
            <a:r>
              <a:rPr lang="en-US" dirty="0"/>
              <a:t>Number of estimators</a:t>
            </a:r>
          </a:p>
        </p:txBody>
      </p:sp>
      <p:sp>
        <p:nvSpPr>
          <p:cNvPr id="6" name="TextBox 5">
            <a:extLst>
              <a:ext uri="{FF2B5EF4-FFF2-40B4-BE49-F238E27FC236}">
                <a16:creationId xmlns:a16="http://schemas.microsoft.com/office/drawing/2014/main" id="{E47BBBF8-87B3-48D7-829D-E9C9B3A8F4C0}"/>
              </a:ext>
            </a:extLst>
          </p:cNvPr>
          <p:cNvSpPr txBox="1"/>
          <p:nvPr/>
        </p:nvSpPr>
        <p:spPr>
          <a:xfrm>
            <a:off x="2853780" y="1927136"/>
            <a:ext cx="739305" cy="446892"/>
          </a:xfrm>
          <a:prstGeom prst="rect">
            <a:avLst/>
          </a:prstGeom>
          <a:noFill/>
          <a:ln>
            <a:noFill/>
          </a:ln>
        </p:spPr>
        <p:txBody>
          <a:bodyPr wrap="none" rtlCol="0">
            <a:spAutoFit/>
          </a:bodyPr>
          <a:lstStyle/>
          <a:p>
            <a:r>
              <a:rPr lang="en-US" dirty="0"/>
              <a:t>Score</a:t>
            </a:r>
          </a:p>
        </p:txBody>
      </p:sp>
      <p:pic>
        <p:nvPicPr>
          <p:cNvPr id="3" name="Picture 2">
            <a:extLst>
              <a:ext uri="{FF2B5EF4-FFF2-40B4-BE49-F238E27FC236}">
                <a16:creationId xmlns:a16="http://schemas.microsoft.com/office/drawing/2014/main" id="{08115FCC-CD3C-43BF-84B0-CDE0331A1CB7}"/>
              </a:ext>
            </a:extLst>
          </p:cNvPr>
          <p:cNvPicPr>
            <a:picLocks noChangeAspect="1"/>
          </p:cNvPicPr>
          <p:nvPr/>
        </p:nvPicPr>
        <p:blipFill>
          <a:blip r:embed="rId2"/>
          <a:stretch>
            <a:fillRect/>
          </a:stretch>
        </p:blipFill>
        <p:spPr>
          <a:xfrm>
            <a:off x="2971563" y="2224950"/>
            <a:ext cx="5737007" cy="3705150"/>
          </a:xfrm>
          <a:prstGeom prst="rect">
            <a:avLst/>
          </a:prstGeom>
        </p:spPr>
      </p:pic>
      <p:sp>
        <p:nvSpPr>
          <p:cNvPr id="9" name="Title 1">
            <a:extLst>
              <a:ext uri="{FF2B5EF4-FFF2-40B4-BE49-F238E27FC236}">
                <a16:creationId xmlns:a16="http://schemas.microsoft.com/office/drawing/2014/main" id="{C317FEB8-0764-4E46-AF70-8C5F54BAF693}"/>
              </a:ext>
            </a:extLst>
          </p:cNvPr>
          <p:cNvSpPr txBox="1">
            <a:spLocks/>
          </p:cNvSpPr>
          <p:nvPr/>
        </p:nvSpPr>
        <p:spPr>
          <a:xfrm>
            <a:off x="0" y="263529"/>
            <a:ext cx="12191999"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000" dirty="0"/>
              <a:t>Using </a:t>
            </a:r>
            <a:r>
              <a:rPr lang="en-US" sz="4000" dirty="0" err="1"/>
              <a:t>selectKBest</a:t>
            </a:r>
            <a:r>
              <a:rPr lang="en-US" sz="4000" dirty="0"/>
              <a:t> for Feature Selection (Logistic)</a:t>
            </a:r>
          </a:p>
        </p:txBody>
      </p:sp>
    </p:spTree>
    <p:extLst>
      <p:ext uri="{BB962C8B-B14F-4D97-AF65-F5344CB8AC3E}">
        <p14:creationId xmlns:p14="http://schemas.microsoft.com/office/powerpoint/2010/main" val="613246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D213-B359-4B16-B553-15AFAE174D54}"/>
              </a:ext>
            </a:extLst>
          </p:cNvPr>
          <p:cNvSpPr>
            <a:spLocks noGrp="1"/>
          </p:cNvSpPr>
          <p:nvPr>
            <p:ph type="title"/>
          </p:nvPr>
        </p:nvSpPr>
        <p:spPr/>
        <p:txBody>
          <a:bodyPr/>
          <a:lstStyle/>
          <a:p>
            <a:r>
              <a:rPr lang="en-US" dirty="0"/>
              <a:t>Other Models Experimented </a:t>
            </a:r>
          </a:p>
        </p:txBody>
      </p:sp>
      <p:sp>
        <p:nvSpPr>
          <p:cNvPr id="3" name="Content Placeholder 2">
            <a:extLst>
              <a:ext uri="{FF2B5EF4-FFF2-40B4-BE49-F238E27FC236}">
                <a16:creationId xmlns:a16="http://schemas.microsoft.com/office/drawing/2014/main" id="{216B6B94-4E9E-4EE5-9FF1-FBBEDC4CDB1C}"/>
              </a:ext>
            </a:extLst>
          </p:cNvPr>
          <p:cNvSpPr>
            <a:spLocks noGrp="1"/>
          </p:cNvSpPr>
          <p:nvPr>
            <p:ph idx="1"/>
          </p:nvPr>
        </p:nvSpPr>
        <p:spPr/>
        <p:txBody>
          <a:bodyPr/>
          <a:lstStyle/>
          <a:p>
            <a:pPr>
              <a:buFont typeface="Arial" panose="020B0604020202020204" pitchFamily="34" charset="0"/>
              <a:buChar char="•"/>
            </a:pPr>
            <a:r>
              <a:rPr lang="en-US" dirty="0"/>
              <a:t> K-Nearest Neighbor</a:t>
            </a:r>
          </a:p>
          <a:p>
            <a:pPr>
              <a:buFont typeface="Arial" panose="020B0604020202020204" pitchFamily="34" charset="0"/>
              <a:buChar char="•"/>
            </a:pPr>
            <a:r>
              <a:rPr lang="en-US" dirty="0"/>
              <a:t> Gradient Boosting</a:t>
            </a:r>
          </a:p>
          <a:p>
            <a:pPr>
              <a:buFont typeface="Arial" panose="020B0604020202020204" pitchFamily="34" charset="0"/>
              <a:buChar char="•"/>
            </a:pPr>
            <a:r>
              <a:rPr lang="en-US" dirty="0"/>
              <a:t> Random Forests*</a:t>
            </a:r>
          </a:p>
          <a:p>
            <a:pPr>
              <a:buFont typeface="Arial" panose="020B0604020202020204" pitchFamily="34" charset="0"/>
              <a:buChar char="•"/>
            </a:pPr>
            <a:r>
              <a:rPr lang="en-US" dirty="0"/>
              <a:t> </a:t>
            </a:r>
            <a:r>
              <a:rPr lang="en-US" dirty="0" err="1"/>
              <a:t>LightGM</a:t>
            </a:r>
            <a:endParaRPr lang="en-US" dirty="0"/>
          </a:p>
          <a:p>
            <a:pPr>
              <a:buFont typeface="Arial" panose="020B0604020202020204" pitchFamily="34" charset="0"/>
              <a:buChar char="•"/>
            </a:pPr>
            <a:r>
              <a:rPr lang="en-US" dirty="0"/>
              <a:t> </a:t>
            </a:r>
            <a:r>
              <a:rPr lang="en-US" dirty="0" err="1"/>
              <a:t>XGBoost</a:t>
            </a:r>
            <a:endParaRPr lang="en-US" dirty="0"/>
          </a:p>
        </p:txBody>
      </p:sp>
    </p:spTree>
    <p:extLst>
      <p:ext uri="{BB962C8B-B14F-4D97-AF65-F5344CB8AC3E}">
        <p14:creationId xmlns:p14="http://schemas.microsoft.com/office/powerpoint/2010/main" val="3254030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78F0-63D6-45FE-B9BC-D2FD0D9D309C}"/>
              </a:ext>
            </a:extLst>
          </p:cNvPr>
          <p:cNvSpPr>
            <a:spLocks noGrp="1"/>
          </p:cNvSpPr>
          <p:nvPr>
            <p:ph type="title"/>
          </p:nvPr>
        </p:nvSpPr>
        <p:spPr/>
        <p:txBody>
          <a:bodyPr/>
          <a:lstStyle/>
          <a:p>
            <a:r>
              <a:rPr lang="en-US" dirty="0"/>
              <a:t>Random Forests Model</a:t>
            </a:r>
          </a:p>
        </p:txBody>
      </p:sp>
      <p:sp>
        <p:nvSpPr>
          <p:cNvPr id="3" name="Text Placeholder 2">
            <a:extLst>
              <a:ext uri="{FF2B5EF4-FFF2-40B4-BE49-F238E27FC236}">
                <a16:creationId xmlns:a16="http://schemas.microsoft.com/office/drawing/2014/main" id="{8C391A22-D1D7-4073-A15E-57F253F289F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27059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DC44B-AB62-4AA2-8B46-0194362C3A1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87556FE-D27D-4818-A22F-B77C0B13F873}"/>
              </a:ext>
            </a:extLst>
          </p:cNvPr>
          <p:cNvPicPr>
            <a:picLocks noGrp="1" noChangeAspect="1"/>
          </p:cNvPicPr>
          <p:nvPr>
            <p:ph idx="1"/>
          </p:nvPr>
        </p:nvPicPr>
        <p:blipFill>
          <a:blip r:embed="rId2"/>
          <a:stretch>
            <a:fillRect/>
          </a:stretch>
        </p:blipFill>
        <p:spPr>
          <a:xfrm>
            <a:off x="1097279" y="2026637"/>
            <a:ext cx="9783217" cy="1836235"/>
          </a:xfrm>
        </p:spPr>
      </p:pic>
      <p:cxnSp>
        <p:nvCxnSpPr>
          <p:cNvPr id="6" name="Straight Arrow Connector 5">
            <a:extLst>
              <a:ext uri="{FF2B5EF4-FFF2-40B4-BE49-F238E27FC236}">
                <a16:creationId xmlns:a16="http://schemas.microsoft.com/office/drawing/2014/main" id="{6AEB64E2-50FF-4EC7-85A4-A33653592070}"/>
              </a:ext>
            </a:extLst>
          </p:cNvPr>
          <p:cNvCxnSpPr>
            <a:cxnSpLocks/>
          </p:cNvCxnSpPr>
          <p:nvPr/>
        </p:nvCxnSpPr>
        <p:spPr>
          <a:xfrm flipH="1">
            <a:off x="10880496" y="2652884"/>
            <a:ext cx="98688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283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786353-6D6D-41F1-8FE5-25EA21252F42}"/>
              </a:ext>
            </a:extLst>
          </p:cNvPr>
          <p:cNvSpPr txBox="1"/>
          <p:nvPr/>
        </p:nvSpPr>
        <p:spPr>
          <a:xfrm>
            <a:off x="8808097" y="5486400"/>
            <a:ext cx="2303131" cy="369332"/>
          </a:xfrm>
          <a:prstGeom prst="rect">
            <a:avLst/>
          </a:prstGeom>
          <a:noFill/>
          <a:ln>
            <a:noFill/>
          </a:ln>
        </p:spPr>
        <p:txBody>
          <a:bodyPr wrap="none" rtlCol="0">
            <a:spAutoFit/>
          </a:bodyPr>
          <a:lstStyle/>
          <a:p>
            <a:r>
              <a:rPr lang="en-US" dirty="0"/>
              <a:t>Number of estimators</a:t>
            </a:r>
          </a:p>
        </p:txBody>
      </p:sp>
      <p:sp>
        <p:nvSpPr>
          <p:cNvPr id="6" name="TextBox 5">
            <a:extLst>
              <a:ext uri="{FF2B5EF4-FFF2-40B4-BE49-F238E27FC236}">
                <a16:creationId xmlns:a16="http://schemas.microsoft.com/office/drawing/2014/main" id="{E47BBBF8-87B3-48D7-829D-E9C9B3A8F4C0}"/>
              </a:ext>
            </a:extLst>
          </p:cNvPr>
          <p:cNvSpPr txBox="1"/>
          <p:nvPr/>
        </p:nvSpPr>
        <p:spPr>
          <a:xfrm>
            <a:off x="2853780" y="1927136"/>
            <a:ext cx="739305" cy="446892"/>
          </a:xfrm>
          <a:prstGeom prst="rect">
            <a:avLst/>
          </a:prstGeom>
          <a:noFill/>
          <a:ln>
            <a:noFill/>
          </a:ln>
        </p:spPr>
        <p:txBody>
          <a:bodyPr wrap="none" rtlCol="0">
            <a:spAutoFit/>
          </a:bodyPr>
          <a:lstStyle/>
          <a:p>
            <a:r>
              <a:rPr lang="en-US" dirty="0"/>
              <a:t>Score</a:t>
            </a:r>
          </a:p>
        </p:txBody>
      </p:sp>
      <p:pic>
        <p:nvPicPr>
          <p:cNvPr id="1026" name="Picture 2">
            <a:extLst>
              <a:ext uri="{FF2B5EF4-FFF2-40B4-BE49-F238E27FC236}">
                <a16:creationId xmlns:a16="http://schemas.microsoft.com/office/drawing/2014/main" id="{3BC56197-2F8A-4398-94AD-F6A4D46ED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5473" y="2374027"/>
            <a:ext cx="5762624" cy="3780769"/>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797AAF91-9F5F-4EB3-9143-7C7666030906}"/>
              </a:ext>
            </a:extLst>
          </p:cNvPr>
          <p:cNvSpPr txBox="1">
            <a:spLocks/>
          </p:cNvSpPr>
          <p:nvPr/>
        </p:nvSpPr>
        <p:spPr>
          <a:xfrm>
            <a:off x="503852" y="263529"/>
            <a:ext cx="11688147"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000" dirty="0"/>
              <a:t>Using </a:t>
            </a:r>
            <a:r>
              <a:rPr lang="en-US" sz="4000" dirty="0" err="1"/>
              <a:t>selectKBest</a:t>
            </a:r>
            <a:r>
              <a:rPr lang="en-US" sz="4000" dirty="0"/>
              <a:t> for Feature Selection (RFM)</a:t>
            </a:r>
          </a:p>
        </p:txBody>
      </p:sp>
    </p:spTree>
    <p:extLst>
      <p:ext uri="{BB962C8B-B14F-4D97-AF65-F5344CB8AC3E}">
        <p14:creationId xmlns:p14="http://schemas.microsoft.com/office/powerpoint/2010/main" val="172108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C30E-525C-47DD-9589-4ACE82A0C6CD}"/>
              </a:ext>
            </a:extLst>
          </p:cNvPr>
          <p:cNvSpPr>
            <a:spLocks noGrp="1"/>
          </p:cNvSpPr>
          <p:nvPr>
            <p:ph type="title"/>
          </p:nvPr>
        </p:nvSpPr>
        <p:spPr/>
        <p:txBody>
          <a:bodyPr/>
          <a:lstStyle/>
          <a:p>
            <a:r>
              <a:rPr lang="en-US" dirty="0"/>
              <a:t>Regression vs Classification</a:t>
            </a:r>
          </a:p>
        </p:txBody>
      </p:sp>
      <p:sp>
        <p:nvSpPr>
          <p:cNvPr id="3" name="Content Placeholder 2">
            <a:extLst>
              <a:ext uri="{FF2B5EF4-FFF2-40B4-BE49-F238E27FC236}">
                <a16:creationId xmlns:a16="http://schemas.microsoft.com/office/drawing/2014/main" id="{CC1B4C97-A998-4AF1-94F2-E7D40288A607}"/>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C99D941-D80E-4184-AB81-A922160576AD}"/>
              </a:ext>
            </a:extLst>
          </p:cNvPr>
          <p:cNvPicPr>
            <a:picLocks noChangeAspect="1"/>
          </p:cNvPicPr>
          <p:nvPr/>
        </p:nvPicPr>
        <p:blipFill rotWithShape="1">
          <a:blip r:embed="rId2"/>
          <a:srcRect l="58044" t="214" r="-1"/>
          <a:stretch/>
        </p:blipFill>
        <p:spPr>
          <a:xfrm>
            <a:off x="3959843" y="2033274"/>
            <a:ext cx="4333273" cy="4134445"/>
          </a:xfrm>
          <a:prstGeom prst="rect">
            <a:avLst/>
          </a:prstGeom>
        </p:spPr>
      </p:pic>
      <p:cxnSp>
        <p:nvCxnSpPr>
          <p:cNvPr id="5" name="Straight Arrow Connector 4">
            <a:extLst>
              <a:ext uri="{FF2B5EF4-FFF2-40B4-BE49-F238E27FC236}">
                <a16:creationId xmlns:a16="http://schemas.microsoft.com/office/drawing/2014/main" id="{899D66B5-9558-46CD-9BDB-ADAAFF6B80EC}"/>
              </a:ext>
            </a:extLst>
          </p:cNvPr>
          <p:cNvCxnSpPr>
            <a:cxnSpLocks/>
          </p:cNvCxnSpPr>
          <p:nvPr/>
        </p:nvCxnSpPr>
        <p:spPr>
          <a:xfrm>
            <a:off x="7257052" y="1737090"/>
            <a:ext cx="0" cy="29618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C73632D-0B2F-4B47-A5BB-F77B47BB4D5E}"/>
              </a:ext>
            </a:extLst>
          </p:cNvPr>
          <p:cNvCxnSpPr>
            <a:cxnSpLocks/>
          </p:cNvCxnSpPr>
          <p:nvPr/>
        </p:nvCxnSpPr>
        <p:spPr>
          <a:xfrm>
            <a:off x="7670710" y="1737360"/>
            <a:ext cx="0" cy="29907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607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78F0-63D6-45FE-B9BC-D2FD0D9D309C}"/>
              </a:ext>
            </a:extLst>
          </p:cNvPr>
          <p:cNvSpPr>
            <a:spLocks noGrp="1"/>
          </p:cNvSpPr>
          <p:nvPr>
            <p:ph type="title"/>
          </p:nvPr>
        </p:nvSpPr>
        <p:spPr/>
        <p:txBody>
          <a:bodyPr/>
          <a:lstStyle/>
          <a:p>
            <a:r>
              <a:rPr lang="en-US" dirty="0"/>
              <a:t>Multiple Linear Regression Model</a:t>
            </a:r>
          </a:p>
        </p:txBody>
      </p:sp>
      <p:sp>
        <p:nvSpPr>
          <p:cNvPr id="3" name="Text Placeholder 2">
            <a:extLst>
              <a:ext uri="{FF2B5EF4-FFF2-40B4-BE49-F238E27FC236}">
                <a16:creationId xmlns:a16="http://schemas.microsoft.com/office/drawing/2014/main" id="{8C391A22-D1D7-4073-A15E-57F253F289F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64457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80E6E-BD95-4ABE-83FA-D2B1CEB59495}"/>
              </a:ext>
            </a:extLst>
          </p:cNvPr>
          <p:cNvSpPr>
            <a:spLocks noGrp="1"/>
          </p:cNvSpPr>
          <p:nvPr>
            <p:ph type="title"/>
          </p:nvPr>
        </p:nvSpPr>
        <p:spPr/>
        <p:txBody>
          <a:bodyPr/>
          <a:lstStyle/>
          <a:p>
            <a:r>
              <a:rPr lang="en-US" dirty="0"/>
              <a:t>Brief Overview</a:t>
            </a:r>
          </a:p>
        </p:txBody>
      </p:sp>
      <p:sp>
        <p:nvSpPr>
          <p:cNvPr id="3" name="Content Placeholder 2">
            <a:extLst>
              <a:ext uri="{FF2B5EF4-FFF2-40B4-BE49-F238E27FC236}">
                <a16:creationId xmlns:a16="http://schemas.microsoft.com/office/drawing/2014/main" id="{6F5C8FC4-5654-4D72-AC9F-42F646CEACBC}"/>
              </a:ext>
            </a:extLst>
          </p:cNvPr>
          <p:cNvSpPr>
            <a:spLocks noGrp="1"/>
          </p:cNvSpPr>
          <p:nvPr>
            <p:ph idx="1"/>
          </p:nvPr>
        </p:nvSpPr>
        <p:spPr/>
        <p:txBody>
          <a:bodyPr>
            <a:normAutofit/>
          </a:bodyPr>
          <a:lstStyle/>
          <a:p>
            <a:pPr lvl="1">
              <a:lnSpc>
                <a:spcPct val="200000"/>
              </a:lnSpc>
              <a:buFont typeface="Arial" panose="020B0604020202020204" pitchFamily="34" charset="0"/>
              <a:buChar char="•"/>
            </a:pPr>
            <a:r>
              <a:rPr lang="en-US" sz="2000" dirty="0"/>
              <a:t>Predicting Stock Performance with Python &amp; </a:t>
            </a:r>
            <a:r>
              <a:rPr lang="en-US" sz="2000" dirty="0" err="1"/>
              <a:t>SciKit</a:t>
            </a:r>
            <a:r>
              <a:rPr lang="en-US" sz="2000" dirty="0"/>
              <a:t> Learn Modules</a:t>
            </a:r>
          </a:p>
          <a:p>
            <a:pPr lvl="1">
              <a:lnSpc>
                <a:spcPct val="200000"/>
              </a:lnSpc>
              <a:buFont typeface="Arial" panose="020B0604020202020204" pitchFamily="34" charset="0"/>
              <a:buChar char="•"/>
            </a:pPr>
            <a:r>
              <a:rPr lang="en-US" sz="2000" dirty="0"/>
              <a:t>Algorithm processing and preprocessing</a:t>
            </a:r>
          </a:p>
          <a:p>
            <a:pPr lvl="1">
              <a:lnSpc>
                <a:spcPct val="200000"/>
              </a:lnSpc>
              <a:buFont typeface="Arial" panose="020B0604020202020204" pitchFamily="34" charset="0"/>
              <a:buChar char="•"/>
            </a:pPr>
            <a:r>
              <a:rPr lang="en-US" sz="2000" dirty="0"/>
              <a:t>Binary Classification (Part 1)</a:t>
            </a:r>
          </a:p>
          <a:p>
            <a:pPr lvl="1">
              <a:lnSpc>
                <a:spcPct val="200000"/>
              </a:lnSpc>
              <a:buFont typeface="Arial" panose="020B0604020202020204" pitchFamily="34" charset="0"/>
              <a:buChar char="•"/>
            </a:pPr>
            <a:r>
              <a:rPr lang="en-US" sz="2000" dirty="0"/>
              <a:t>Regression Analysis on Stock Value (Part 2)</a:t>
            </a:r>
          </a:p>
        </p:txBody>
      </p:sp>
    </p:spTree>
    <p:extLst>
      <p:ext uri="{BB962C8B-B14F-4D97-AF65-F5344CB8AC3E}">
        <p14:creationId xmlns:p14="http://schemas.microsoft.com/office/powerpoint/2010/main" val="2704420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D76C-0A66-4C1A-B15E-C8636EC2BDE5}"/>
              </a:ext>
            </a:extLst>
          </p:cNvPr>
          <p:cNvSpPr>
            <a:spLocks noGrp="1"/>
          </p:cNvSpPr>
          <p:nvPr>
            <p:ph type="title"/>
          </p:nvPr>
        </p:nvSpPr>
        <p:spPr/>
        <p:txBody>
          <a:bodyPr/>
          <a:lstStyle/>
          <a:p>
            <a:r>
              <a:rPr lang="en-US" dirty="0"/>
              <a:t>Before Preprocessing (r2 score)</a:t>
            </a:r>
          </a:p>
        </p:txBody>
      </p:sp>
      <p:sp>
        <p:nvSpPr>
          <p:cNvPr id="4" name="Content Placeholder 2">
            <a:extLst>
              <a:ext uri="{FF2B5EF4-FFF2-40B4-BE49-F238E27FC236}">
                <a16:creationId xmlns:a16="http://schemas.microsoft.com/office/drawing/2014/main" id="{72B76D9E-FD6B-472F-82FB-88B45D54612A}"/>
              </a:ext>
            </a:extLst>
          </p:cNvPr>
          <p:cNvSpPr>
            <a:spLocks noGrp="1"/>
          </p:cNvSpPr>
          <p:nvPr>
            <p:ph idx="1"/>
          </p:nvPr>
        </p:nvSpPr>
        <p:spPr>
          <a:xfrm>
            <a:off x="1066800" y="2054601"/>
            <a:ext cx="10058400" cy="3760788"/>
          </a:xfrm>
        </p:spPr>
        <p:txBody>
          <a:bodyPr>
            <a:normAutofit lnSpcReduction="10000"/>
          </a:bodyPr>
          <a:lstStyle/>
          <a:p>
            <a:pPr rtl="0">
              <a:spcBef>
                <a:spcPts val="0"/>
              </a:spcBef>
              <a:spcAft>
                <a:spcPts val="0"/>
              </a:spcAft>
            </a:pPr>
            <a:r>
              <a:rPr lang="en-US" sz="1800" b="1" i="1" u="none" strike="noStrike" dirty="0">
                <a:solidFill>
                  <a:srgbClr val="555555"/>
                </a:solidFill>
                <a:effectLst/>
                <a:latin typeface="Arial" panose="020B0604020202020204" pitchFamily="34" charset="0"/>
              </a:rPr>
              <a:t>For cv= 5.000, mean is -192480516.592 </a:t>
            </a:r>
            <a:endParaRPr lang="en-US" sz="2000" b="0" dirty="0">
              <a:effectLst/>
            </a:endParaRPr>
          </a:p>
          <a:p>
            <a:pPr rtl="0">
              <a:spcBef>
                <a:spcPts val="0"/>
              </a:spcBef>
              <a:spcAft>
                <a:spcPts val="0"/>
              </a:spcAft>
            </a:pPr>
            <a:r>
              <a:rPr lang="en-US" sz="1800" b="1" i="1" u="none" strike="noStrike" dirty="0">
                <a:solidFill>
                  <a:srgbClr val="555555"/>
                </a:solidFill>
                <a:effectLst/>
                <a:latin typeface="Arial" panose="020B0604020202020204" pitchFamily="34" charset="0"/>
              </a:rPr>
              <a:t>For cv= 10.000, mean is -25035066608.244</a:t>
            </a:r>
          </a:p>
          <a:p>
            <a:pPr rtl="0">
              <a:spcBef>
                <a:spcPts val="0"/>
              </a:spcBef>
              <a:spcAft>
                <a:spcPts val="0"/>
              </a:spcAft>
            </a:pPr>
            <a:r>
              <a:rPr lang="en-US" sz="1800" b="1" i="1" u="none" strike="noStrike" dirty="0">
                <a:solidFill>
                  <a:srgbClr val="555555"/>
                </a:solidFill>
                <a:effectLst/>
                <a:latin typeface="Arial" panose="020B0604020202020204" pitchFamily="34" charset="0"/>
              </a:rPr>
              <a:t>For cv= 20.000, mean is -54147159946.297</a:t>
            </a:r>
          </a:p>
          <a:p>
            <a:pPr rtl="0">
              <a:spcBef>
                <a:spcPts val="0"/>
              </a:spcBef>
              <a:spcAft>
                <a:spcPts val="0"/>
              </a:spcAft>
            </a:pPr>
            <a:r>
              <a:rPr lang="en-US" sz="1800" b="1" i="1" u="none" strike="noStrike" dirty="0">
                <a:solidFill>
                  <a:srgbClr val="555555"/>
                </a:solidFill>
                <a:effectLst/>
                <a:latin typeface="Arial" panose="020B0604020202020204" pitchFamily="34" charset="0"/>
              </a:rPr>
              <a:t>For cv= 30.000, mean is -28666577129.083</a:t>
            </a:r>
            <a:endParaRPr lang="en-US" sz="2000" b="0" dirty="0">
              <a:effectLst/>
            </a:endParaRPr>
          </a:p>
          <a:p>
            <a:pPr rtl="0">
              <a:spcBef>
                <a:spcPts val="0"/>
              </a:spcBef>
              <a:spcAft>
                <a:spcPts val="0"/>
              </a:spcAft>
            </a:pPr>
            <a:r>
              <a:rPr lang="en-US" sz="1800" b="1" i="1" u="none" strike="noStrike" dirty="0">
                <a:solidFill>
                  <a:srgbClr val="555555"/>
                </a:solidFill>
                <a:effectLst/>
                <a:latin typeface="Arial" panose="020B0604020202020204" pitchFamily="34" charset="0"/>
              </a:rPr>
              <a:t>For cv= 40.000, mean is -38450797215.902</a:t>
            </a:r>
            <a:endParaRPr lang="en-US" sz="2000" b="0" dirty="0">
              <a:effectLst/>
            </a:endParaRPr>
          </a:p>
          <a:p>
            <a:pPr rtl="0">
              <a:spcBef>
                <a:spcPts val="0"/>
              </a:spcBef>
              <a:spcAft>
                <a:spcPts val="0"/>
              </a:spcAft>
            </a:pPr>
            <a:r>
              <a:rPr lang="en-US" sz="1800" b="1" i="1" u="none" strike="noStrike" dirty="0">
                <a:solidFill>
                  <a:srgbClr val="555555"/>
                </a:solidFill>
                <a:effectLst/>
                <a:latin typeface="Arial" panose="020B0604020202020204" pitchFamily="34" charset="0"/>
              </a:rPr>
              <a:t>For cv= 50.000, mean is -21208697684.553</a:t>
            </a:r>
            <a:endParaRPr lang="en-US" sz="2000" b="0" dirty="0">
              <a:effectLst/>
            </a:endParaRPr>
          </a:p>
          <a:p>
            <a:pPr rtl="0">
              <a:spcBef>
                <a:spcPts val="0"/>
              </a:spcBef>
              <a:spcAft>
                <a:spcPts val="0"/>
              </a:spcAft>
            </a:pPr>
            <a:r>
              <a:rPr lang="en-US" sz="1800" b="1" i="1" u="none" strike="noStrike" dirty="0">
                <a:solidFill>
                  <a:srgbClr val="555555"/>
                </a:solidFill>
                <a:effectLst/>
                <a:latin typeface="Arial" panose="020B0604020202020204" pitchFamily="34" charset="0"/>
              </a:rPr>
              <a:t>For cv= 70.000, mean is -11132006438.947</a:t>
            </a:r>
            <a:endParaRPr lang="en-US" sz="2000" b="0" dirty="0">
              <a:effectLst/>
            </a:endParaRPr>
          </a:p>
          <a:p>
            <a:pPr rtl="0">
              <a:spcBef>
                <a:spcPts val="0"/>
              </a:spcBef>
              <a:spcAft>
                <a:spcPts val="0"/>
              </a:spcAft>
            </a:pPr>
            <a:r>
              <a:rPr lang="en-US" sz="1800" b="1" i="1" u="none" strike="noStrike" dirty="0">
                <a:solidFill>
                  <a:srgbClr val="555555"/>
                </a:solidFill>
                <a:effectLst/>
                <a:latin typeface="Arial" panose="020B0604020202020204" pitchFamily="34" charset="0"/>
              </a:rPr>
              <a:t>For cv= 100.000, mean is -24039503040.749</a:t>
            </a:r>
            <a:endParaRPr lang="en-US" sz="2000" b="0" dirty="0">
              <a:effectLst/>
            </a:endParaRPr>
          </a:p>
          <a:p>
            <a:pPr rtl="0">
              <a:spcBef>
                <a:spcPts val="0"/>
              </a:spcBef>
              <a:spcAft>
                <a:spcPts val="0"/>
              </a:spcAft>
            </a:pPr>
            <a:r>
              <a:rPr lang="en-US" sz="1800" b="1" i="1" u="none" strike="noStrike" dirty="0">
                <a:solidFill>
                  <a:srgbClr val="555555"/>
                </a:solidFill>
                <a:effectLst/>
                <a:latin typeface="Arial" panose="020B0604020202020204" pitchFamily="34" charset="0"/>
              </a:rPr>
              <a:t>For cv= 200.000, mean is -17614185338.130</a:t>
            </a:r>
            <a:endParaRPr lang="en-US" sz="2000" b="0" dirty="0">
              <a:effectLst/>
            </a:endParaRPr>
          </a:p>
          <a:p>
            <a:pPr rtl="0">
              <a:spcBef>
                <a:spcPts val="0"/>
              </a:spcBef>
              <a:spcAft>
                <a:spcPts val="0"/>
              </a:spcAft>
            </a:pPr>
            <a:r>
              <a:rPr lang="en-US" sz="1800" b="1" i="1" u="none" strike="noStrike" dirty="0">
                <a:solidFill>
                  <a:srgbClr val="555555"/>
                </a:solidFill>
                <a:effectLst/>
                <a:latin typeface="Arial" panose="020B0604020202020204" pitchFamily="34" charset="0"/>
              </a:rPr>
              <a:t>For cv= 500.000, mean is -7464612004.326</a:t>
            </a:r>
            <a:endParaRPr lang="en-US" sz="2000" b="0" dirty="0">
              <a:effectLst/>
            </a:endParaRPr>
          </a:p>
          <a:p>
            <a:br>
              <a:rPr lang="en-US" sz="2000" dirty="0"/>
            </a:br>
            <a:endParaRPr lang="en-US" sz="2000" dirty="0"/>
          </a:p>
        </p:txBody>
      </p:sp>
    </p:spTree>
    <p:extLst>
      <p:ext uri="{BB962C8B-B14F-4D97-AF65-F5344CB8AC3E}">
        <p14:creationId xmlns:p14="http://schemas.microsoft.com/office/powerpoint/2010/main" val="4034344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A7F7-29AE-425A-BA3D-81D95AB541E6}"/>
              </a:ext>
            </a:extLst>
          </p:cNvPr>
          <p:cNvSpPr>
            <a:spLocks noGrp="1"/>
          </p:cNvSpPr>
          <p:nvPr>
            <p:ph type="title"/>
          </p:nvPr>
        </p:nvSpPr>
        <p:spPr>
          <a:xfrm>
            <a:off x="1097280" y="174636"/>
            <a:ext cx="10058400" cy="1450757"/>
          </a:xfrm>
        </p:spPr>
        <p:txBody>
          <a:bodyPr/>
          <a:lstStyle/>
          <a:p>
            <a:r>
              <a:rPr lang="en-US" dirty="0"/>
              <a:t>After Preprocessing</a:t>
            </a:r>
          </a:p>
        </p:txBody>
      </p:sp>
      <p:sp>
        <p:nvSpPr>
          <p:cNvPr id="3" name="Content Placeholder 2">
            <a:extLst>
              <a:ext uri="{FF2B5EF4-FFF2-40B4-BE49-F238E27FC236}">
                <a16:creationId xmlns:a16="http://schemas.microsoft.com/office/drawing/2014/main" id="{EB63D0AB-45D1-4E22-AE60-E9D42BF4D740}"/>
              </a:ext>
            </a:extLst>
          </p:cNvPr>
          <p:cNvSpPr>
            <a:spLocks noGrp="1"/>
          </p:cNvSpPr>
          <p:nvPr>
            <p:ph idx="1"/>
          </p:nvPr>
        </p:nvSpPr>
        <p:spPr/>
        <p:txBody>
          <a:bodyPr/>
          <a:lstStyle/>
          <a:p>
            <a:pPr>
              <a:buFont typeface="Arial" panose="020B0604020202020204" pitchFamily="34" charset="0"/>
              <a:buChar char="•"/>
            </a:pPr>
            <a:r>
              <a:rPr lang="en-US" sz="1800" dirty="0" err="1">
                <a:solidFill>
                  <a:srgbClr val="555555"/>
                </a:solidFill>
                <a:latin typeface="Arial" panose="020B0604020202020204" pitchFamily="34" charset="0"/>
              </a:rPr>
              <a:t>SelectKBest</a:t>
            </a:r>
            <a:r>
              <a:rPr lang="en-US" sz="1800" dirty="0">
                <a:solidFill>
                  <a:srgbClr val="555555"/>
                </a:solidFill>
                <a:latin typeface="Arial" panose="020B0604020202020204" pitchFamily="34" charset="0"/>
              </a:rPr>
              <a:t> features</a:t>
            </a:r>
          </a:p>
          <a:p>
            <a:pPr>
              <a:buFont typeface="Arial" panose="020B0604020202020204" pitchFamily="34" charset="0"/>
              <a:buChar char="•"/>
            </a:pPr>
            <a:r>
              <a:rPr lang="en-US" sz="1800" dirty="0">
                <a:solidFill>
                  <a:srgbClr val="555555"/>
                </a:solidFill>
                <a:latin typeface="Arial" panose="020B0604020202020204" pitchFamily="34" charset="0"/>
              </a:rPr>
              <a:t>Log transformations</a:t>
            </a:r>
          </a:p>
          <a:p>
            <a:pPr>
              <a:buFont typeface="Arial" panose="020B0604020202020204" pitchFamily="34" charset="0"/>
              <a:buChar char="•"/>
            </a:pPr>
            <a:endParaRPr lang="en-US" dirty="0"/>
          </a:p>
        </p:txBody>
      </p:sp>
      <p:pic>
        <p:nvPicPr>
          <p:cNvPr id="1026" name="Picture 2">
            <a:extLst>
              <a:ext uri="{FF2B5EF4-FFF2-40B4-BE49-F238E27FC236}">
                <a16:creationId xmlns:a16="http://schemas.microsoft.com/office/drawing/2014/main" id="{CE5C5770-64FE-4656-8E38-6D3EF69BD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98" y="3050332"/>
            <a:ext cx="5861082" cy="32151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8506B69-906F-473A-BB36-5B1128AD0777}"/>
              </a:ext>
            </a:extLst>
          </p:cNvPr>
          <p:cNvSpPr txBox="1"/>
          <p:nvPr/>
        </p:nvSpPr>
        <p:spPr>
          <a:xfrm>
            <a:off x="8918199" y="428178"/>
            <a:ext cx="2435503" cy="6001643"/>
          </a:xfrm>
          <a:prstGeom prst="rect">
            <a:avLst/>
          </a:prstGeom>
          <a:noFill/>
        </p:spPr>
        <p:txBody>
          <a:bodyPr wrap="square" rtlCol="0">
            <a:spAutoFit/>
          </a:bodyPr>
          <a:lstStyle/>
          <a:p>
            <a:r>
              <a:rPr lang="en-US" sz="1600" b="1" i="1" u="none" strike="noStrike" dirty="0">
                <a:solidFill>
                  <a:srgbClr val="555555"/>
                </a:solidFill>
                <a:effectLst/>
                <a:latin typeface="Arial" panose="020B0604020202020204" pitchFamily="34" charset="0"/>
              </a:rPr>
              <a:t>[-0.5510104267321101,            -0.5690084582323335,        -0.5782817374788073,         -0.6015329023382818,   -0.6156079451670707,  -0.6172877526062723,  -0.6345085534431991,  -0.73985454690197,      -0.7409099818184244,  -0.7450067050793995,  -0.7438626999506054,  -0.7439557374788219,  -0.787262998096854,    -194.10353788252726,  -194.64211467802426,  -197.96738000735002,  -437.1132242388515,    -442.0217283922878,    -134.96779029429828,  -137.42633136483272,  -131.85000351476452,  -133.53320543418937,  -132.01299235179403,  -130.73056421980732</a:t>
            </a:r>
            <a:endParaRPr lang="en-US" sz="1600" dirty="0"/>
          </a:p>
        </p:txBody>
      </p:sp>
      <p:sp>
        <p:nvSpPr>
          <p:cNvPr id="6" name="TextBox 5">
            <a:extLst>
              <a:ext uri="{FF2B5EF4-FFF2-40B4-BE49-F238E27FC236}">
                <a16:creationId xmlns:a16="http://schemas.microsoft.com/office/drawing/2014/main" id="{127A3C45-4AB4-43D7-828C-06F7F4E51045}"/>
              </a:ext>
            </a:extLst>
          </p:cNvPr>
          <p:cNvSpPr txBox="1"/>
          <p:nvPr/>
        </p:nvSpPr>
        <p:spPr>
          <a:xfrm>
            <a:off x="1142690" y="2826886"/>
            <a:ext cx="739305" cy="446892"/>
          </a:xfrm>
          <a:prstGeom prst="rect">
            <a:avLst/>
          </a:prstGeom>
          <a:noFill/>
          <a:ln>
            <a:noFill/>
          </a:ln>
        </p:spPr>
        <p:txBody>
          <a:bodyPr wrap="none" rtlCol="0">
            <a:spAutoFit/>
          </a:bodyPr>
          <a:lstStyle/>
          <a:p>
            <a:r>
              <a:rPr lang="en-US" dirty="0"/>
              <a:t>Score</a:t>
            </a:r>
          </a:p>
        </p:txBody>
      </p:sp>
      <p:sp>
        <p:nvSpPr>
          <p:cNvPr id="7" name="TextBox 6">
            <a:extLst>
              <a:ext uri="{FF2B5EF4-FFF2-40B4-BE49-F238E27FC236}">
                <a16:creationId xmlns:a16="http://schemas.microsoft.com/office/drawing/2014/main" id="{7159045E-BDCA-4D14-BCD1-43C2AE9B8C67}"/>
              </a:ext>
            </a:extLst>
          </p:cNvPr>
          <p:cNvSpPr txBox="1"/>
          <p:nvPr/>
        </p:nvSpPr>
        <p:spPr>
          <a:xfrm>
            <a:off x="6615068" y="5753302"/>
            <a:ext cx="1037656" cy="369332"/>
          </a:xfrm>
          <a:prstGeom prst="rect">
            <a:avLst/>
          </a:prstGeom>
          <a:noFill/>
          <a:ln>
            <a:noFill/>
          </a:ln>
        </p:spPr>
        <p:txBody>
          <a:bodyPr wrap="none" rtlCol="0">
            <a:spAutoFit/>
          </a:bodyPr>
          <a:lstStyle/>
          <a:p>
            <a:r>
              <a:rPr lang="en-US" dirty="0"/>
              <a:t>Features</a:t>
            </a:r>
          </a:p>
        </p:txBody>
      </p:sp>
    </p:spTree>
    <p:extLst>
      <p:ext uri="{BB962C8B-B14F-4D97-AF65-F5344CB8AC3E}">
        <p14:creationId xmlns:p14="http://schemas.microsoft.com/office/powerpoint/2010/main" val="1987428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D213-B359-4B16-B553-15AFAE174D54}"/>
              </a:ext>
            </a:extLst>
          </p:cNvPr>
          <p:cNvSpPr>
            <a:spLocks noGrp="1"/>
          </p:cNvSpPr>
          <p:nvPr>
            <p:ph type="title"/>
          </p:nvPr>
        </p:nvSpPr>
        <p:spPr/>
        <p:txBody>
          <a:bodyPr/>
          <a:lstStyle/>
          <a:p>
            <a:r>
              <a:rPr lang="en-US" dirty="0"/>
              <a:t>Other Models Experimented </a:t>
            </a:r>
          </a:p>
        </p:txBody>
      </p:sp>
      <p:sp>
        <p:nvSpPr>
          <p:cNvPr id="3" name="Content Placeholder 2">
            <a:extLst>
              <a:ext uri="{FF2B5EF4-FFF2-40B4-BE49-F238E27FC236}">
                <a16:creationId xmlns:a16="http://schemas.microsoft.com/office/drawing/2014/main" id="{216B6B94-4E9E-4EE5-9FF1-FBBEDC4CDB1C}"/>
              </a:ext>
            </a:extLst>
          </p:cNvPr>
          <p:cNvSpPr>
            <a:spLocks noGrp="1"/>
          </p:cNvSpPr>
          <p:nvPr>
            <p:ph idx="1"/>
          </p:nvPr>
        </p:nvSpPr>
        <p:spPr/>
        <p:txBody>
          <a:bodyPr/>
          <a:lstStyle/>
          <a:p>
            <a:pPr>
              <a:buFont typeface="Arial" panose="020B0604020202020204" pitchFamily="34" charset="0"/>
              <a:buChar char="•"/>
            </a:pPr>
            <a:r>
              <a:rPr lang="en-US" dirty="0"/>
              <a:t> Ridge Regression*</a:t>
            </a:r>
          </a:p>
          <a:p>
            <a:pPr>
              <a:buFont typeface="Arial" panose="020B0604020202020204" pitchFamily="34" charset="0"/>
              <a:buChar char="•"/>
            </a:pPr>
            <a:r>
              <a:rPr lang="en-US" dirty="0"/>
              <a:t> Lasso Regression</a:t>
            </a:r>
          </a:p>
          <a:p>
            <a:pPr>
              <a:buFont typeface="Arial" panose="020B0604020202020204" pitchFamily="34" charset="0"/>
              <a:buChar char="•"/>
            </a:pPr>
            <a:r>
              <a:rPr lang="en-US" dirty="0"/>
              <a:t> Random Forests</a:t>
            </a:r>
          </a:p>
        </p:txBody>
      </p:sp>
    </p:spTree>
    <p:extLst>
      <p:ext uri="{BB962C8B-B14F-4D97-AF65-F5344CB8AC3E}">
        <p14:creationId xmlns:p14="http://schemas.microsoft.com/office/powerpoint/2010/main" val="2284680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78F0-63D6-45FE-B9BC-D2FD0D9D309C}"/>
              </a:ext>
            </a:extLst>
          </p:cNvPr>
          <p:cNvSpPr>
            <a:spLocks noGrp="1"/>
          </p:cNvSpPr>
          <p:nvPr>
            <p:ph type="title"/>
          </p:nvPr>
        </p:nvSpPr>
        <p:spPr/>
        <p:txBody>
          <a:bodyPr/>
          <a:lstStyle/>
          <a:p>
            <a:r>
              <a:rPr lang="en-US" dirty="0"/>
              <a:t>Ridge Model</a:t>
            </a:r>
          </a:p>
        </p:txBody>
      </p:sp>
      <p:sp>
        <p:nvSpPr>
          <p:cNvPr id="3" name="Text Placeholder 2">
            <a:extLst>
              <a:ext uri="{FF2B5EF4-FFF2-40B4-BE49-F238E27FC236}">
                <a16:creationId xmlns:a16="http://schemas.microsoft.com/office/drawing/2014/main" id="{8C391A22-D1D7-4073-A15E-57F253F289F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4933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DC44B-AB62-4AA2-8B46-0194362C3A17}"/>
              </a:ext>
            </a:extLst>
          </p:cNvPr>
          <p:cNvSpPr>
            <a:spLocks noGrp="1"/>
          </p:cNvSpPr>
          <p:nvPr>
            <p:ph type="title"/>
          </p:nvPr>
        </p:nvSpPr>
        <p:spPr/>
        <p:txBody>
          <a:bodyPr/>
          <a:lstStyle/>
          <a:p>
            <a:endParaRPr lang="en-US"/>
          </a:p>
        </p:txBody>
      </p:sp>
      <p:cxnSp>
        <p:nvCxnSpPr>
          <p:cNvPr id="6" name="Straight Arrow Connector 5">
            <a:extLst>
              <a:ext uri="{FF2B5EF4-FFF2-40B4-BE49-F238E27FC236}">
                <a16:creationId xmlns:a16="http://schemas.microsoft.com/office/drawing/2014/main" id="{6AEB64E2-50FF-4EC7-85A4-A33653592070}"/>
              </a:ext>
            </a:extLst>
          </p:cNvPr>
          <p:cNvCxnSpPr>
            <a:cxnSpLocks/>
          </p:cNvCxnSpPr>
          <p:nvPr/>
        </p:nvCxnSpPr>
        <p:spPr>
          <a:xfrm flipH="1">
            <a:off x="10636898" y="2484933"/>
            <a:ext cx="98688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06EBCD2-9586-415C-986B-6812CE95E927}"/>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FBE57658-CDB0-475B-BE04-9DAF1FAD4353}"/>
              </a:ext>
            </a:extLst>
          </p:cNvPr>
          <p:cNvPicPr>
            <a:picLocks noChangeAspect="1"/>
          </p:cNvPicPr>
          <p:nvPr/>
        </p:nvPicPr>
        <p:blipFill>
          <a:blip r:embed="rId2"/>
          <a:stretch>
            <a:fillRect/>
          </a:stretch>
        </p:blipFill>
        <p:spPr>
          <a:xfrm>
            <a:off x="1036320" y="2081384"/>
            <a:ext cx="9600578" cy="2042676"/>
          </a:xfrm>
          <a:prstGeom prst="rect">
            <a:avLst/>
          </a:prstGeom>
        </p:spPr>
      </p:pic>
    </p:spTree>
    <p:extLst>
      <p:ext uri="{BB962C8B-B14F-4D97-AF65-F5344CB8AC3E}">
        <p14:creationId xmlns:p14="http://schemas.microsoft.com/office/powerpoint/2010/main" val="2739649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08C3538-7675-452A-AA79-23F016420CA6}"/>
              </a:ext>
            </a:extLst>
          </p:cNvPr>
          <p:cNvSpPr>
            <a:spLocks noGrp="1"/>
          </p:cNvSpPr>
          <p:nvPr>
            <p:ph type="title"/>
          </p:nvPr>
        </p:nvSpPr>
        <p:spPr>
          <a:xfrm>
            <a:off x="503852" y="263529"/>
            <a:ext cx="11688147" cy="1450757"/>
          </a:xfrm>
        </p:spPr>
        <p:txBody>
          <a:bodyPr>
            <a:normAutofit/>
          </a:bodyPr>
          <a:lstStyle/>
          <a:p>
            <a:r>
              <a:rPr lang="en-US" sz="4000" dirty="0"/>
              <a:t>Using </a:t>
            </a:r>
            <a:r>
              <a:rPr lang="en-US" sz="4000" dirty="0" err="1"/>
              <a:t>selectKBest</a:t>
            </a:r>
            <a:r>
              <a:rPr lang="en-US" sz="4000" dirty="0"/>
              <a:t> for Feature Selection (Ridge)</a:t>
            </a:r>
          </a:p>
        </p:txBody>
      </p:sp>
      <p:sp>
        <p:nvSpPr>
          <p:cNvPr id="5" name="TextBox 4">
            <a:extLst>
              <a:ext uri="{FF2B5EF4-FFF2-40B4-BE49-F238E27FC236}">
                <a16:creationId xmlns:a16="http://schemas.microsoft.com/office/drawing/2014/main" id="{D9786353-6D6D-41F1-8FE5-25EA21252F42}"/>
              </a:ext>
            </a:extLst>
          </p:cNvPr>
          <p:cNvSpPr txBox="1"/>
          <p:nvPr/>
        </p:nvSpPr>
        <p:spPr>
          <a:xfrm>
            <a:off x="6096000" y="5728996"/>
            <a:ext cx="2303131" cy="369332"/>
          </a:xfrm>
          <a:prstGeom prst="rect">
            <a:avLst/>
          </a:prstGeom>
          <a:noFill/>
          <a:ln>
            <a:noFill/>
          </a:ln>
        </p:spPr>
        <p:txBody>
          <a:bodyPr wrap="none" rtlCol="0">
            <a:spAutoFit/>
          </a:bodyPr>
          <a:lstStyle/>
          <a:p>
            <a:r>
              <a:rPr lang="en-US" dirty="0"/>
              <a:t>Number of estimators</a:t>
            </a:r>
          </a:p>
        </p:txBody>
      </p:sp>
      <p:sp>
        <p:nvSpPr>
          <p:cNvPr id="6" name="TextBox 5">
            <a:extLst>
              <a:ext uri="{FF2B5EF4-FFF2-40B4-BE49-F238E27FC236}">
                <a16:creationId xmlns:a16="http://schemas.microsoft.com/office/drawing/2014/main" id="{E47BBBF8-87B3-48D7-829D-E9C9B3A8F4C0}"/>
              </a:ext>
            </a:extLst>
          </p:cNvPr>
          <p:cNvSpPr txBox="1"/>
          <p:nvPr/>
        </p:nvSpPr>
        <p:spPr>
          <a:xfrm>
            <a:off x="503852" y="1927136"/>
            <a:ext cx="739305" cy="446892"/>
          </a:xfrm>
          <a:prstGeom prst="rect">
            <a:avLst/>
          </a:prstGeom>
          <a:noFill/>
          <a:ln>
            <a:noFill/>
          </a:ln>
        </p:spPr>
        <p:txBody>
          <a:bodyPr wrap="none" rtlCol="0">
            <a:spAutoFit/>
          </a:bodyPr>
          <a:lstStyle/>
          <a:p>
            <a:r>
              <a:rPr lang="en-US" dirty="0"/>
              <a:t>Score</a:t>
            </a:r>
          </a:p>
        </p:txBody>
      </p:sp>
      <p:pic>
        <p:nvPicPr>
          <p:cNvPr id="1026" name="Picture 2">
            <a:extLst>
              <a:ext uri="{FF2B5EF4-FFF2-40B4-BE49-F238E27FC236}">
                <a16:creationId xmlns:a16="http://schemas.microsoft.com/office/drawing/2014/main" id="{2632A577-4064-4EAA-9F18-D818E28EE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683" y="2374028"/>
            <a:ext cx="5954317" cy="38859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3FB551B-0410-4A59-A2FC-1458206532B2}"/>
              </a:ext>
            </a:extLst>
          </p:cNvPr>
          <p:cNvSpPr txBox="1"/>
          <p:nvPr/>
        </p:nvSpPr>
        <p:spPr>
          <a:xfrm>
            <a:off x="8798431" y="1927136"/>
            <a:ext cx="2454288" cy="5632311"/>
          </a:xfrm>
          <a:prstGeom prst="rect">
            <a:avLst/>
          </a:prstGeom>
          <a:noFill/>
        </p:spPr>
        <p:txBody>
          <a:bodyPr wrap="square" rtlCol="0">
            <a:spAutoFit/>
          </a:bodyPr>
          <a:lstStyle/>
          <a:p>
            <a:r>
              <a:rPr lang="en-US" sz="1500" u="none" strike="noStrike" dirty="0">
                <a:solidFill>
                  <a:srgbClr val="292929"/>
                </a:solidFill>
                <a:effectLst/>
                <a:latin typeface="Georgia" panose="02040502050405020303" pitchFamily="18" charset="0"/>
              </a:rPr>
              <a:t>-0.006449834410345515, -0.08662956618229559,   -0.10043884843905818,   -0.10305508475277862,   -0.1030518791888775,      -0.10305445218298405,   -0.10305442334549217,    -0.1030477680868948,    -0.10303258944526164,   -0.10296779599969016,    -0.10300079915159707,    -0.10299715998533873,    -0.10307095755522583,    -0.10310686912179116,     -0.10316215095128035,    -0.10320723360475043,   -0.10319966687323508,   -0.10354279336792889,   -0.10373258855402406,   -0.10293668372075696,   -0.10268606025913418,   -0.11440663873540523, -2.509321884941376, -2.5413456548347275</a:t>
            </a:r>
            <a:endParaRPr lang="en-US" sz="1500" dirty="0"/>
          </a:p>
        </p:txBody>
      </p:sp>
    </p:spTree>
    <p:extLst>
      <p:ext uri="{BB962C8B-B14F-4D97-AF65-F5344CB8AC3E}">
        <p14:creationId xmlns:p14="http://schemas.microsoft.com/office/powerpoint/2010/main" val="893175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3EE5-6BAE-40FE-96B0-B84808791E02}"/>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04FAC25B-B3E2-4CF0-BB30-51C71E31DB2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86704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D76C-0A66-4C1A-B15E-C8636EC2BDE5}"/>
              </a:ext>
            </a:extLst>
          </p:cNvPr>
          <p:cNvSpPr>
            <a:spLocks noGrp="1"/>
          </p:cNvSpPr>
          <p:nvPr>
            <p:ph type="title"/>
          </p:nvPr>
        </p:nvSpPr>
        <p:spPr/>
        <p:txBody>
          <a:bodyPr/>
          <a:lstStyle/>
          <a:p>
            <a:r>
              <a:rPr lang="en-US" dirty="0"/>
              <a:t>The Datasets</a:t>
            </a:r>
          </a:p>
        </p:txBody>
      </p:sp>
      <p:sp>
        <p:nvSpPr>
          <p:cNvPr id="4" name="Content Placeholder 2">
            <a:extLst>
              <a:ext uri="{FF2B5EF4-FFF2-40B4-BE49-F238E27FC236}">
                <a16:creationId xmlns:a16="http://schemas.microsoft.com/office/drawing/2014/main" id="{72B76D9E-FD6B-472F-82FB-88B45D54612A}"/>
              </a:ext>
            </a:extLst>
          </p:cNvPr>
          <p:cNvSpPr>
            <a:spLocks noGrp="1"/>
          </p:cNvSpPr>
          <p:nvPr>
            <p:ph idx="1"/>
          </p:nvPr>
        </p:nvSpPr>
        <p:spPr>
          <a:xfrm>
            <a:off x="1096963" y="2108200"/>
            <a:ext cx="10058400" cy="3760788"/>
          </a:xfrm>
        </p:spPr>
        <p:txBody>
          <a:bodyPr>
            <a:normAutofit/>
          </a:bodyPr>
          <a:lstStyle/>
          <a:p>
            <a:pPr lvl="1">
              <a:lnSpc>
                <a:spcPct val="200000"/>
              </a:lnSpc>
              <a:buFont typeface="Arial" panose="020B0604020202020204" pitchFamily="34" charset="0"/>
              <a:buChar char="•"/>
            </a:pPr>
            <a:r>
              <a:rPr lang="en-US" sz="2000" dirty="0"/>
              <a:t>5 Datasets (2014-2018)</a:t>
            </a:r>
          </a:p>
          <a:p>
            <a:pPr lvl="1">
              <a:lnSpc>
                <a:spcPct val="200000"/>
              </a:lnSpc>
              <a:buFont typeface="Arial" panose="020B0604020202020204" pitchFamily="34" charset="0"/>
              <a:buChar char="•"/>
            </a:pPr>
            <a:r>
              <a:rPr lang="en-US" sz="2000" dirty="0"/>
              <a:t>225 columns (1 ID column, 223 Predictors, 1 Class Variable)</a:t>
            </a:r>
          </a:p>
          <a:p>
            <a:pPr lvl="1">
              <a:lnSpc>
                <a:spcPct val="200000"/>
              </a:lnSpc>
              <a:buFont typeface="Arial" panose="020B0604020202020204" pitchFamily="34" charset="0"/>
              <a:buChar char="•"/>
            </a:pPr>
            <a:r>
              <a:rPr lang="en-US" sz="2000" dirty="0"/>
              <a:t>3808 records</a:t>
            </a:r>
          </a:p>
          <a:p>
            <a:pPr lvl="1">
              <a:lnSpc>
                <a:spcPct val="20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206276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391C1C-BC95-429C-A8E8-A63A8E389651}"/>
              </a:ext>
            </a:extLst>
          </p:cNvPr>
          <p:cNvPicPr>
            <a:picLocks noChangeAspect="1"/>
          </p:cNvPicPr>
          <p:nvPr/>
        </p:nvPicPr>
        <p:blipFill rotWithShape="1">
          <a:blip r:embed="rId3"/>
          <a:srcRect l="58044" t="214" r="-1"/>
          <a:stretch/>
        </p:blipFill>
        <p:spPr>
          <a:xfrm>
            <a:off x="7076660" y="993913"/>
            <a:ext cx="5115339" cy="4880627"/>
          </a:xfrm>
          <a:prstGeom prst="rect">
            <a:avLst/>
          </a:prstGeom>
        </p:spPr>
      </p:pic>
      <p:pic>
        <p:nvPicPr>
          <p:cNvPr id="5" name="Picture 4">
            <a:extLst>
              <a:ext uri="{FF2B5EF4-FFF2-40B4-BE49-F238E27FC236}">
                <a16:creationId xmlns:a16="http://schemas.microsoft.com/office/drawing/2014/main" id="{BF01ABC6-7C90-4809-AFD1-8A83977E709D}"/>
              </a:ext>
            </a:extLst>
          </p:cNvPr>
          <p:cNvPicPr>
            <a:picLocks noChangeAspect="1"/>
          </p:cNvPicPr>
          <p:nvPr/>
        </p:nvPicPr>
        <p:blipFill rotWithShape="1">
          <a:blip r:embed="rId4"/>
          <a:srcRect t="763" r="48370" b="1"/>
          <a:stretch/>
        </p:blipFill>
        <p:spPr>
          <a:xfrm>
            <a:off x="0" y="993912"/>
            <a:ext cx="6294783" cy="4907907"/>
          </a:xfrm>
          <a:prstGeom prst="rect">
            <a:avLst/>
          </a:prstGeom>
        </p:spPr>
      </p:pic>
      <p:cxnSp>
        <p:nvCxnSpPr>
          <p:cNvPr id="7" name="Straight Arrow Connector 6">
            <a:extLst>
              <a:ext uri="{FF2B5EF4-FFF2-40B4-BE49-F238E27FC236}">
                <a16:creationId xmlns:a16="http://schemas.microsoft.com/office/drawing/2014/main" id="{528F49B5-5C24-476D-9725-2B8EEEF9AC9E}"/>
              </a:ext>
            </a:extLst>
          </p:cNvPr>
          <p:cNvCxnSpPr/>
          <p:nvPr/>
        </p:nvCxnSpPr>
        <p:spPr>
          <a:xfrm>
            <a:off x="11343861" y="384313"/>
            <a:ext cx="0" cy="8229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3DA935F-61FC-4C91-8545-EC30100CD64C}"/>
              </a:ext>
            </a:extLst>
          </p:cNvPr>
          <p:cNvCxnSpPr/>
          <p:nvPr/>
        </p:nvCxnSpPr>
        <p:spPr>
          <a:xfrm>
            <a:off x="537528" y="544701"/>
            <a:ext cx="0" cy="8229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D277B0C-F5E7-4D4D-AA2A-94BC0EE21784}"/>
              </a:ext>
            </a:extLst>
          </p:cNvPr>
          <p:cNvCxnSpPr/>
          <p:nvPr/>
        </p:nvCxnSpPr>
        <p:spPr>
          <a:xfrm>
            <a:off x="10768473" y="384313"/>
            <a:ext cx="0" cy="8229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37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82D01-4673-401F-9EA2-49EE72472C2A}"/>
              </a:ext>
            </a:extLst>
          </p:cNvPr>
          <p:cNvSpPr>
            <a:spLocks noGrp="1"/>
          </p:cNvSpPr>
          <p:nvPr>
            <p:ph type="title"/>
          </p:nvPr>
        </p:nvSpPr>
        <p:spPr/>
        <p:txBody>
          <a:bodyPr>
            <a:normAutofit/>
          </a:bodyPr>
          <a:lstStyle/>
          <a:p>
            <a:r>
              <a:rPr lang="en-US" sz="7200" dirty="0"/>
              <a:t>Cleaning the Dataset</a:t>
            </a:r>
          </a:p>
        </p:txBody>
      </p:sp>
      <p:sp>
        <p:nvSpPr>
          <p:cNvPr id="3" name="Text Placeholder 2">
            <a:extLst>
              <a:ext uri="{FF2B5EF4-FFF2-40B4-BE49-F238E27FC236}">
                <a16:creationId xmlns:a16="http://schemas.microsoft.com/office/drawing/2014/main" id="{04665A9C-9980-4FC9-B149-3FF1B7EC384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256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00AA-A0BD-43B6-AE80-C7B82BB169D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12E39E8-736C-4A47-927C-C24D8F5676ED}"/>
              </a:ext>
            </a:extLst>
          </p:cNvPr>
          <p:cNvSpPr>
            <a:spLocks noGrp="1"/>
          </p:cNvSpPr>
          <p:nvPr>
            <p:ph idx="1"/>
          </p:nvPr>
        </p:nvSpPr>
        <p:spPr/>
        <p:txBody>
          <a:bodyPr>
            <a:normAutofit/>
          </a:bodyPr>
          <a:lstStyle/>
          <a:p>
            <a:pPr lvl="1">
              <a:buFont typeface="Arial" panose="020B0604020202020204" pitchFamily="34" charset="0"/>
              <a:buChar char="•"/>
            </a:pPr>
            <a:r>
              <a:rPr lang="en-US" sz="2000" dirty="0"/>
              <a:t>Handling Class and Label Column</a:t>
            </a:r>
          </a:p>
          <a:p>
            <a:pPr lvl="1">
              <a:buFont typeface="Arial" panose="020B0604020202020204" pitchFamily="34" charset="0"/>
              <a:buChar char="•"/>
            </a:pPr>
            <a:r>
              <a:rPr lang="en-US" sz="2000" dirty="0"/>
              <a:t>Handling Problematic Columns</a:t>
            </a:r>
          </a:p>
          <a:p>
            <a:pPr lvl="1">
              <a:buFont typeface="Arial" panose="020B0604020202020204" pitchFamily="34" charset="0"/>
              <a:buChar char="•"/>
            </a:pPr>
            <a:r>
              <a:rPr lang="en-US" sz="2000" dirty="0"/>
              <a:t>Handling Missing Values</a:t>
            </a:r>
          </a:p>
        </p:txBody>
      </p:sp>
      <p:pic>
        <p:nvPicPr>
          <p:cNvPr id="5" name="Picture 4">
            <a:extLst>
              <a:ext uri="{FF2B5EF4-FFF2-40B4-BE49-F238E27FC236}">
                <a16:creationId xmlns:a16="http://schemas.microsoft.com/office/drawing/2014/main" id="{03910318-AA23-4D90-A6FB-B626C933B92F}"/>
              </a:ext>
            </a:extLst>
          </p:cNvPr>
          <p:cNvPicPr>
            <a:picLocks noChangeAspect="1"/>
          </p:cNvPicPr>
          <p:nvPr/>
        </p:nvPicPr>
        <p:blipFill>
          <a:blip r:embed="rId3"/>
          <a:stretch>
            <a:fillRect/>
          </a:stretch>
        </p:blipFill>
        <p:spPr>
          <a:xfrm>
            <a:off x="0" y="3429000"/>
            <a:ext cx="12192000" cy="2610018"/>
          </a:xfrm>
          <a:prstGeom prst="rect">
            <a:avLst/>
          </a:prstGeom>
        </p:spPr>
      </p:pic>
    </p:spTree>
    <p:extLst>
      <p:ext uri="{BB962C8B-B14F-4D97-AF65-F5344CB8AC3E}">
        <p14:creationId xmlns:p14="http://schemas.microsoft.com/office/powerpoint/2010/main" val="3619441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00AA-A0BD-43B6-AE80-C7B82BB169D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12E39E8-736C-4A47-927C-C24D8F5676ED}"/>
              </a:ext>
            </a:extLst>
          </p:cNvPr>
          <p:cNvSpPr>
            <a:spLocks noGrp="1"/>
          </p:cNvSpPr>
          <p:nvPr>
            <p:ph idx="1"/>
          </p:nvPr>
        </p:nvSpPr>
        <p:spPr/>
        <p:txBody>
          <a:bodyPr>
            <a:normAutofit/>
          </a:bodyPr>
          <a:lstStyle/>
          <a:p>
            <a:pPr lvl="1">
              <a:buFont typeface="Arial" panose="020B0604020202020204" pitchFamily="34" charset="0"/>
              <a:buChar char="•"/>
            </a:pPr>
            <a:r>
              <a:rPr lang="en-US" sz="2000" dirty="0"/>
              <a:t>Handling Categorical Variable (Sector)</a:t>
            </a:r>
          </a:p>
        </p:txBody>
      </p:sp>
      <p:pic>
        <p:nvPicPr>
          <p:cNvPr id="6" name="Picture 5">
            <a:extLst>
              <a:ext uri="{FF2B5EF4-FFF2-40B4-BE49-F238E27FC236}">
                <a16:creationId xmlns:a16="http://schemas.microsoft.com/office/drawing/2014/main" id="{B3F73021-44DA-48E5-9E5D-82344629A2E3}"/>
              </a:ext>
            </a:extLst>
          </p:cNvPr>
          <p:cNvPicPr>
            <a:picLocks noChangeAspect="1"/>
          </p:cNvPicPr>
          <p:nvPr/>
        </p:nvPicPr>
        <p:blipFill rotWithShape="1">
          <a:blip r:embed="rId3"/>
          <a:srcRect l="-1" t="213" r="-1" b="28927"/>
          <a:stretch/>
        </p:blipFill>
        <p:spPr>
          <a:xfrm>
            <a:off x="0" y="2774141"/>
            <a:ext cx="12191999" cy="3465792"/>
          </a:xfrm>
          <a:prstGeom prst="rect">
            <a:avLst/>
          </a:prstGeom>
        </p:spPr>
      </p:pic>
      <p:cxnSp>
        <p:nvCxnSpPr>
          <p:cNvPr id="7" name="Straight Arrow Connector 6">
            <a:extLst>
              <a:ext uri="{FF2B5EF4-FFF2-40B4-BE49-F238E27FC236}">
                <a16:creationId xmlns:a16="http://schemas.microsoft.com/office/drawing/2014/main" id="{4159996E-9189-4A31-870D-62D7369901B5}"/>
              </a:ext>
            </a:extLst>
          </p:cNvPr>
          <p:cNvCxnSpPr/>
          <p:nvPr/>
        </p:nvCxnSpPr>
        <p:spPr>
          <a:xfrm>
            <a:off x="10188829" y="2210827"/>
            <a:ext cx="0" cy="8229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089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4835F4-FFA8-42F3-A06E-68AD87EA3F19}"/>
              </a:ext>
            </a:extLst>
          </p:cNvPr>
          <p:cNvPicPr>
            <a:picLocks noChangeAspect="1"/>
          </p:cNvPicPr>
          <p:nvPr/>
        </p:nvPicPr>
        <p:blipFill>
          <a:blip r:embed="rId3"/>
          <a:stretch>
            <a:fillRect/>
          </a:stretch>
        </p:blipFill>
        <p:spPr>
          <a:xfrm>
            <a:off x="0" y="1754856"/>
            <a:ext cx="12152551" cy="2319839"/>
          </a:xfrm>
          <a:prstGeom prst="rect">
            <a:avLst/>
          </a:prstGeom>
        </p:spPr>
      </p:pic>
    </p:spTree>
    <p:extLst>
      <p:ext uri="{BB962C8B-B14F-4D97-AF65-F5344CB8AC3E}">
        <p14:creationId xmlns:p14="http://schemas.microsoft.com/office/powerpoint/2010/main" val="1168680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A53D-2AAE-4D77-AD69-95CEBC8EBEB2}"/>
              </a:ext>
            </a:extLst>
          </p:cNvPr>
          <p:cNvSpPr>
            <a:spLocks noGrp="1"/>
          </p:cNvSpPr>
          <p:nvPr>
            <p:ph type="title"/>
          </p:nvPr>
        </p:nvSpPr>
        <p:spPr/>
        <p:txBody>
          <a:bodyPr/>
          <a:lstStyle/>
          <a:p>
            <a:r>
              <a:rPr lang="en-US" dirty="0"/>
              <a:t>Data Regularization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61B589-D8A1-42DB-85E3-7A911F983330}"/>
                  </a:ext>
                </a:extLst>
              </p:cNvPr>
              <p:cNvSpPr>
                <a:spLocks noGrp="1"/>
              </p:cNvSpPr>
              <p:nvPr>
                <p:ph idx="1"/>
              </p:nvPr>
            </p:nvSpPr>
            <p:spPr/>
            <p:txBody>
              <a:bodyPr>
                <a:normAutofit/>
              </a:bodyPr>
              <a:lstStyle/>
              <a:p>
                <a:pPr lvl="1">
                  <a:buFont typeface="Arial" panose="020B0604020202020204" pitchFamily="34" charset="0"/>
                  <a:buChar char="•"/>
                </a:pPr>
                <a:r>
                  <a:rPr lang="en-US" sz="2000" dirty="0"/>
                  <a:t>Two techniques for Normalization</a:t>
                </a:r>
              </a:p>
              <a:p>
                <a:pPr marL="201168" lvl="1" indent="0">
                  <a:buNone/>
                </a:pPr>
                <a14:m>
                  <m:oMath xmlns:m="http://schemas.openxmlformats.org/officeDocument/2006/math">
                    <m:sSub>
                      <m:sSubPr>
                        <m:ctrlPr>
                          <a:rPr lang="en-US" sz="1800" i="1" smtClean="0">
                            <a:effectLst/>
                            <a:latin typeface="Cambria Math" panose="02040503050406030204" pitchFamily="18" charset="0"/>
                          </a:rPr>
                        </m:ctrlPr>
                      </m:sSubPr>
                      <m:e>
                        <m:r>
                          <a:rPr lang="en-US" sz="1800" i="1">
                            <a:effectLst/>
                            <a:latin typeface="Cambria Math" panose="02040503050406030204" pitchFamily="18" charset="0"/>
                            <a:ea typeface="MS Mincho" panose="02020609040205080304" pitchFamily="49" charset="-128"/>
                            <a:cs typeface="Times New Roman" panose="02020603050405020304" pitchFamily="18" charset="0"/>
                          </a:rPr>
                          <m:t>𝑥</m:t>
                        </m:r>
                      </m:e>
                      <m:sub>
                        <m:r>
                          <a:rPr lang="en-US" sz="1800" i="1">
                            <a:effectLst/>
                            <a:latin typeface="Cambria Math" panose="02040503050406030204" pitchFamily="18" charset="0"/>
                            <a:ea typeface="MS Mincho" panose="02020609040205080304" pitchFamily="49" charset="-128"/>
                            <a:cs typeface="Times New Roman" panose="02020603050405020304" pitchFamily="18" charset="0"/>
                          </a:rPr>
                          <m:t>𝑛𝑒𝑤</m:t>
                        </m:r>
                      </m:sub>
                    </m:sSub>
                    <m:r>
                      <a:rPr lang="en-US" sz="1800" i="1">
                        <a:effectLst/>
                        <a:latin typeface="Cambria Math" panose="02040503050406030204" pitchFamily="18" charset="0"/>
                        <a:ea typeface="MS Mincho" panose="02020609040205080304" pitchFamily="49" charset="-128"/>
                        <a:cs typeface="Times New Roman" panose="02020603050405020304" pitchFamily="18" charset="0"/>
                      </a:rPr>
                      <m:t>=</m:t>
                    </m:r>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MS Mincho" panose="02020609040205080304" pitchFamily="49" charset="-128"/>
                            <a:cs typeface="Times New Roman" panose="02020603050405020304" pitchFamily="18" charset="0"/>
                          </a:rPr>
                          <m:t>𝑥</m:t>
                        </m:r>
                        <m:r>
                          <a:rPr lang="en-US" sz="1800" i="1">
                            <a:effectLst/>
                            <a:latin typeface="Cambria Math" panose="02040503050406030204" pitchFamily="18" charset="0"/>
                            <a:ea typeface="MS Mincho" panose="02020609040205080304" pitchFamily="49" charset="-128"/>
                            <a:cs typeface="Times New Roman" panose="02020603050405020304" pitchFamily="18" charset="0"/>
                          </a:rPr>
                          <m:t>−</m:t>
                        </m:r>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MS Mincho" panose="02020609040205080304" pitchFamily="49" charset="-128"/>
                                <a:cs typeface="Times New Roman" panose="02020603050405020304" pitchFamily="18" charset="0"/>
                              </a:rPr>
                              <m:t>𝑥</m:t>
                            </m:r>
                          </m:e>
                          <m:sub>
                            <m:r>
                              <a:rPr lang="en-US" sz="1800" i="1">
                                <a:effectLst/>
                                <a:latin typeface="Cambria Math" panose="02040503050406030204" pitchFamily="18" charset="0"/>
                                <a:ea typeface="MS Mincho" panose="02020609040205080304" pitchFamily="49" charset="-128"/>
                                <a:cs typeface="Times New Roman" panose="02020603050405020304" pitchFamily="18" charset="0"/>
                              </a:rPr>
                              <m:t>𝑚𝑖𝑛</m:t>
                            </m:r>
                          </m:sub>
                        </m:sSub>
                      </m:num>
                      <m:den>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MS Mincho" panose="02020609040205080304" pitchFamily="49" charset="-128"/>
                                <a:cs typeface="Times New Roman" panose="02020603050405020304" pitchFamily="18" charset="0"/>
                              </a:rPr>
                              <m:t>𝑥</m:t>
                            </m:r>
                          </m:e>
                          <m:sub>
                            <m:r>
                              <a:rPr lang="en-US" sz="1800" i="1">
                                <a:effectLst/>
                                <a:latin typeface="Cambria Math" panose="02040503050406030204" pitchFamily="18" charset="0"/>
                                <a:ea typeface="MS Mincho" panose="02020609040205080304" pitchFamily="49" charset="-128"/>
                                <a:cs typeface="Times New Roman" panose="02020603050405020304" pitchFamily="18" charset="0"/>
                              </a:rPr>
                              <m:t>𝑚𝑎𝑥</m:t>
                            </m:r>
                          </m:sub>
                        </m:sSub>
                        <m:r>
                          <a:rPr lang="en-US" sz="1800" i="1">
                            <a:effectLst/>
                            <a:latin typeface="Cambria Math" panose="02040503050406030204" pitchFamily="18" charset="0"/>
                            <a:ea typeface="MS Mincho" panose="02020609040205080304" pitchFamily="49" charset="-128"/>
                            <a:cs typeface="Times New Roman" panose="02020603050405020304" pitchFamily="18" charset="0"/>
                          </a:rPr>
                          <m:t>−</m:t>
                        </m:r>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MS Mincho" panose="02020609040205080304" pitchFamily="49" charset="-128"/>
                                <a:cs typeface="Times New Roman" panose="02020603050405020304" pitchFamily="18" charset="0"/>
                              </a:rPr>
                              <m:t>𝑥</m:t>
                            </m:r>
                          </m:e>
                          <m:sub>
                            <m:r>
                              <a:rPr lang="en-US" sz="1800" i="1">
                                <a:effectLst/>
                                <a:latin typeface="Cambria Math" panose="02040503050406030204" pitchFamily="18" charset="0"/>
                                <a:ea typeface="MS Mincho" panose="02020609040205080304" pitchFamily="49" charset="-128"/>
                                <a:cs typeface="Times New Roman" panose="02020603050405020304" pitchFamily="18" charset="0"/>
                              </a:rPr>
                              <m:t>𝑚𝑖𝑛</m:t>
                            </m:r>
                          </m:sub>
                        </m:sSub>
                      </m:den>
                    </m:f>
                  </m:oMath>
                </a14:m>
                <a:r>
                  <a:rPr lang="en-US" sz="2000" dirty="0"/>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𝑛𝑒𝑤</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𝑥</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𝑎𝑣𝑔</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𝑚𝑎𝑥</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𝑚𝑖𝑛</m:t>
                            </m:r>
                          </m:sub>
                        </m:sSub>
                      </m:den>
                    </m:f>
                  </m:oMath>
                </a14:m>
                <a:endParaRPr lang="en-US" sz="2400" dirty="0"/>
              </a:p>
              <a:p>
                <a:pPr lvl="1">
                  <a:buFont typeface="Arial" panose="020B0604020202020204" pitchFamily="34" charset="0"/>
                  <a:buChar char="•"/>
                </a:pPr>
                <a:r>
                  <a:rPr lang="en-US" sz="2000" dirty="0"/>
                  <a:t>Standardization</a:t>
                </a:r>
              </a:p>
              <a:p>
                <a:pPr marL="201168" lvl="1" indent="0">
                  <a:buNone/>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𝑛𝑒𝑤</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𝑎𝑣𝑔</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𝑠𝑡𝑑</m:t>
                              </m:r>
                            </m:sub>
                          </m:sSub>
                        </m:den>
                      </m:f>
                    </m:oMath>
                  </m:oMathPara>
                </a14:m>
                <a:endParaRPr lang="en-US" sz="2000" dirty="0"/>
              </a:p>
              <a:p>
                <a:pPr marL="201168" lvl="1" indent="0">
                  <a:buNone/>
                </a:pPr>
                <a14:m>
                  <m:oMathPara xmlns:m="http://schemas.openxmlformats.org/officeDocument/2006/math">
                    <m:oMathParaPr>
                      <m:jc m:val="left"/>
                    </m:oMathParaPr>
                    <m:oMath xmlns:m="http://schemas.openxmlformats.org/officeDocument/2006/math">
                      <m:sSub>
                        <m:sSubPr>
                          <m:ctrlPr>
                            <a:rPr lang="en-US" sz="1800" i="1" smtClean="0">
                              <a:effectLst/>
                              <a:latin typeface="Cambria Math" panose="02040503050406030204" pitchFamily="18" charset="0"/>
                            </a:rPr>
                          </m:ctrlPr>
                        </m:sSubPr>
                        <m:e>
                          <m:r>
                            <a:rPr lang="en-US" sz="1800" i="1">
                              <a:effectLst/>
                              <a:latin typeface="Cambria Math" panose="02040503050406030204" pitchFamily="18" charset="0"/>
                              <a:ea typeface="MS Mincho" panose="02020609040205080304" pitchFamily="49" charset="-128"/>
                              <a:cs typeface="Times New Roman" panose="02020603050405020304" pitchFamily="18" charset="0"/>
                            </a:rPr>
                            <m:t>𝑥</m:t>
                          </m:r>
                        </m:e>
                        <m:sub>
                          <m:r>
                            <a:rPr lang="en-US" sz="1800" i="1">
                              <a:effectLst/>
                              <a:latin typeface="Cambria Math" panose="02040503050406030204" pitchFamily="18" charset="0"/>
                              <a:ea typeface="MS Mincho" panose="02020609040205080304" pitchFamily="49" charset="-128"/>
                              <a:cs typeface="Times New Roman" panose="02020603050405020304" pitchFamily="18" charset="0"/>
                            </a:rPr>
                            <m:t>𝑠𝑡𝑑</m:t>
                          </m:r>
                        </m:sub>
                      </m:sSub>
                      <m:r>
                        <a:rPr lang="en-US" sz="1800" i="1">
                          <a:effectLst/>
                          <a:latin typeface="Cambria Math" panose="02040503050406030204" pitchFamily="18" charset="0"/>
                          <a:ea typeface="MS Mincho" panose="02020609040205080304" pitchFamily="49" charset="-128"/>
                          <a:cs typeface="Times New Roman" panose="02020603050405020304" pitchFamily="18" charset="0"/>
                        </a:rPr>
                        <m:t>=</m:t>
                      </m:r>
                      <m:rad>
                        <m:radPr>
                          <m:degHide m:val="on"/>
                          <m:ctrlPr>
                            <a:rPr lang="en-US" sz="1800" i="1">
                              <a:effectLst/>
                              <a:latin typeface="Cambria Math" panose="02040503050406030204" pitchFamily="18" charset="0"/>
                            </a:rPr>
                          </m:ctrlPr>
                        </m:radPr>
                        <m:deg/>
                        <m:e>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MS Mincho" panose="02020609040205080304" pitchFamily="49" charset="-128"/>
                                  <a:cs typeface="Times New Roman" panose="02020603050405020304" pitchFamily="18" charset="0"/>
                                </a:rPr>
                                <m:t>1</m:t>
                              </m:r>
                            </m:num>
                            <m:den>
                              <m:r>
                                <a:rPr lang="en-US" sz="1800" i="1">
                                  <a:effectLst/>
                                  <a:latin typeface="Cambria Math" panose="02040503050406030204" pitchFamily="18" charset="0"/>
                                  <a:ea typeface="MS Mincho" panose="02020609040205080304" pitchFamily="49" charset="-128"/>
                                  <a:cs typeface="Times New Roman" panose="02020603050405020304" pitchFamily="18" charset="0"/>
                                </a:rPr>
                                <m:t>𝑚</m:t>
                              </m:r>
                            </m:den>
                          </m:f>
                          <m:nary>
                            <m:naryPr>
                              <m:chr m:val="∑"/>
                              <m:limLoc m:val="undOvr"/>
                              <m:ctrlPr>
                                <a:rPr lang="en-US" sz="1800" i="1">
                                  <a:effectLst/>
                                  <a:latin typeface="Cambria Math" panose="02040503050406030204" pitchFamily="18" charset="0"/>
                                </a:rPr>
                              </m:ctrlPr>
                            </m:naryPr>
                            <m:sub>
                              <m:r>
                                <a:rPr lang="en-US" sz="1800" i="1">
                                  <a:effectLst/>
                                  <a:latin typeface="Cambria Math" panose="02040503050406030204" pitchFamily="18" charset="0"/>
                                  <a:ea typeface="MS Mincho" panose="02020609040205080304" pitchFamily="49" charset="-128"/>
                                  <a:cs typeface="Times New Roman" panose="02020603050405020304" pitchFamily="18" charset="0"/>
                                </a:rPr>
                                <m:t>𝑖</m:t>
                              </m:r>
                              <m:r>
                                <a:rPr lang="en-US" sz="1800" i="1">
                                  <a:effectLst/>
                                  <a:latin typeface="Cambria Math" panose="02040503050406030204" pitchFamily="18" charset="0"/>
                                  <a:ea typeface="MS Mincho" panose="02020609040205080304" pitchFamily="49" charset="-128"/>
                                  <a:cs typeface="Times New Roman" panose="02020603050405020304" pitchFamily="18" charset="0"/>
                                </a:rPr>
                                <m:t>=1</m:t>
                              </m:r>
                            </m:sub>
                            <m:sup>
                              <m:r>
                                <a:rPr lang="en-US" sz="1800" i="1">
                                  <a:effectLst/>
                                  <a:latin typeface="Cambria Math" panose="02040503050406030204" pitchFamily="18" charset="0"/>
                                  <a:ea typeface="MS Mincho" panose="02020609040205080304" pitchFamily="49" charset="-128"/>
                                  <a:cs typeface="Times New Roman" panose="02020603050405020304" pitchFamily="18" charset="0"/>
                                </a:rPr>
                                <m:t>𝑚</m:t>
                              </m:r>
                            </m:sup>
                            <m:e>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MS Mincho" panose="02020609040205080304" pitchFamily="49" charset="-128"/>
                                              <a:cs typeface="Times New Roman" panose="02020603050405020304" pitchFamily="18" charset="0"/>
                                            </a:rPr>
                                            <m:t>𝑥</m:t>
                                          </m:r>
                                        </m:e>
                                        <m:sup>
                                          <m:r>
                                            <a:rPr lang="en-US" sz="1800" i="1">
                                              <a:effectLst/>
                                              <a:latin typeface="Cambria Math" panose="02040503050406030204" pitchFamily="18" charset="0"/>
                                              <a:ea typeface="MS Mincho" panose="02020609040205080304" pitchFamily="49" charset="-128"/>
                                              <a:cs typeface="Times New Roman" panose="02020603050405020304" pitchFamily="18" charset="0"/>
                                            </a:rPr>
                                            <m:t>(</m:t>
                                          </m:r>
                                          <m:r>
                                            <a:rPr lang="en-US" sz="1800" i="1">
                                              <a:effectLst/>
                                              <a:latin typeface="Cambria Math" panose="02040503050406030204" pitchFamily="18" charset="0"/>
                                              <a:ea typeface="MS Mincho" panose="02020609040205080304" pitchFamily="49" charset="-128"/>
                                              <a:cs typeface="Times New Roman" panose="02020603050405020304" pitchFamily="18" charset="0"/>
                                            </a:rPr>
                                            <m:t>𝑖</m:t>
                                          </m:r>
                                          <m:r>
                                            <a:rPr lang="en-US" sz="1800" i="1">
                                              <a:effectLst/>
                                              <a:latin typeface="Cambria Math" panose="02040503050406030204" pitchFamily="18" charset="0"/>
                                              <a:ea typeface="MS Mincho" panose="02020609040205080304" pitchFamily="49" charset="-128"/>
                                              <a:cs typeface="Times New Roman" panose="02020603050405020304" pitchFamily="18" charset="0"/>
                                            </a:rPr>
                                            <m:t>)</m:t>
                                          </m:r>
                                        </m:sup>
                                      </m:sSup>
                                      <m:r>
                                        <a:rPr lang="en-US" sz="1800" i="1">
                                          <a:effectLst/>
                                          <a:latin typeface="Cambria Math" panose="02040503050406030204" pitchFamily="18" charset="0"/>
                                          <a:ea typeface="MS Mincho" panose="02020609040205080304" pitchFamily="49" charset="-128"/>
                                          <a:cs typeface="Times New Roman" panose="02020603050405020304" pitchFamily="18" charset="0"/>
                                        </a:rPr>
                                        <m:t>−</m:t>
                                      </m:r>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MS Mincho" panose="02020609040205080304" pitchFamily="49" charset="-128"/>
                                              <a:cs typeface="Times New Roman" panose="02020603050405020304" pitchFamily="18" charset="0"/>
                                            </a:rPr>
                                            <m:t>𝑥</m:t>
                                          </m:r>
                                        </m:e>
                                        <m:sub>
                                          <m:r>
                                            <a:rPr lang="en-US" sz="1800" i="1">
                                              <a:effectLst/>
                                              <a:latin typeface="Cambria Math" panose="02040503050406030204" pitchFamily="18" charset="0"/>
                                              <a:ea typeface="MS Mincho" panose="02020609040205080304" pitchFamily="49" charset="-128"/>
                                              <a:cs typeface="Times New Roman" panose="02020603050405020304" pitchFamily="18" charset="0"/>
                                            </a:rPr>
                                            <m:t>𝑎𝑣𝑔</m:t>
                                          </m:r>
                                        </m:sub>
                                      </m:sSub>
                                    </m:e>
                                  </m:d>
                                </m:e>
                                <m:sup>
                                  <m:r>
                                    <a:rPr lang="en-US" sz="1800" i="1">
                                      <a:effectLst/>
                                      <a:latin typeface="Cambria Math" panose="02040503050406030204" pitchFamily="18" charset="0"/>
                                      <a:ea typeface="MS Mincho" panose="02020609040205080304" pitchFamily="49" charset="-128"/>
                                      <a:cs typeface="Times New Roman" panose="02020603050405020304" pitchFamily="18" charset="0"/>
                                    </a:rPr>
                                    <m:t>2</m:t>
                                  </m:r>
                                </m:sup>
                              </m:sSup>
                            </m:e>
                          </m:nary>
                        </m:e>
                      </m:rad>
                    </m:oMath>
                  </m:oMathPara>
                </a14:m>
                <a:endParaRPr lang="en-US" sz="2000" dirty="0"/>
              </a:p>
              <a:p>
                <a:pPr marL="201168" lvl="1" indent="0">
                  <a:buNone/>
                </a:pPr>
                <a:endParaRPr lang="en-US" sz="2000" dirty="0"/>
              </a:p>
            </p:txBody>
          </p:sp>
        </mc:Choice>
        <mc:Fallback xmlns="">
          <p:sp>
            <p:nvSpPr>
              <p:cNvPr id="3" name="Content Placeholder 2">
                <a:extLst>
                  <a:ext uri="{FF2B5EF4-FFF2-40B4-BE49-F238E27FC236}">
                    <a16:creationId xmlns:a16="http://schemas.microsoft.com/office/drawing/2014/main" id="{B061B589-D8A1-42DB-85E3-7A911F983330}"/>
                  </a:ext>
                </a:extLst>
              </p:cNvPr>
              <p:cNvSpPr>
                <a:spLocks noGrp="1" noRot="1" noChangeAspect="1" noMove="1" noResize="1" noEditPoints="1" noAdjustHandles="1" noChangeArrowheads="1" noChangeShapeType="1" noTextEdit="1"/>
              </p:cNvSpPr>
              <p:nvPr>
                <p:ph idx="1"/>
              </p:nvPr>
            </p:nvSpPr>
            <p:spPr>
              <a:blipFill>
                <a:blip r:embed="rId3"/>
                <a:stretch>
                  <a:fillRect t="-97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716BED19-7F83-4B87-8F95-EBFFEBABD521}"/>
              </a:ext>
            </a:extLst>
          </p:cNvPr>
          <p:cNvPicPr>
            <a:picLocks noChangeAspect="1"/>
          </p:cNvPicPr>
          <p:nvPr/>
        </p:nvPicPr>
        <p:blipFill>
          <a:blip r:embed="rId4"/>
          <a:stretch>
            <a:fillRect/>
          </a:stretch>
        </p:blipFill>
        <p:spPr>
          <a:xfrm>
            <a:off x="5218847" y="5363633"/>
            <a:ext cx="6886575" cy="876300"/>
          </a:xfrm>
          <a:prstGeom prst="rect">
            <a:avLst/>
          </a:prstGeom>
        </p:spPr>
      </p:pic>
      <p:pic>
        <p:nvPicPr>
          <p:cNvPr id="8" name="Picture 7">
            <a:extLst>
              <a:ext uri="{FF2B5EF4-FFF2-40B4-BE49-F238E27FC236}">
                <a16:creationId xmlns:a16="http://schemas.microsoft.com/office/drawing/2014/main" id="{77124AEC-6916-4CB5-B1AE-EBBB7A5B4818}"/>
              </a:ext>
            </a:extLst>
          </p:cNvPr>
          <p:cNvPicPr>
            <a:picLocks noChangeAspect="1"/>
          </p:cNvPicPr>
          <p:nvPr/>
        </p:nvPicPr>
        <p:blipFill>
          <a:blip r:embed="rId5"/>
          <a:stretch>
            <a:fillRect/>
          </a:stretch>
        </p:blipFill>
        <p:spPr>
          <a:xfrm>
            <a:off x="5214085" y="2074121"/>
            <a:ext cx="6896100" cy="1476375"/>
          </a:xfrm>
          <a:prstGeom prst="rect">
            <a:avLst/>
          </a:prstGeom>
        </p:spPr>
      </p:pic>
      <p:pic>
        <p:nvPicPr>
          <p:cNvPr id="11" name="Picture 10">
            <a:extLst>
              <a:ext uri="{FF2B5EF4-FFF2-40B4-BE49-F238E27FC236}">
                <a16:creationId xmlns:a16="http://schemas.microsoft.com/office/drawing/2014/main" id="{D575914C-F792-4325-BA0F-EF95B064C093}"/>
              </a:ext>
            </a:extLst>
          </p:cNvPr>
          <p:cNvPicPr>
            <a:picLocks noChangeAspect="1"/>
          </p:cNvPicPr>
          <p:nvPr/>
        </p:nvPicPr>
        <p:blipFill>
          <a:blip r:embed="rId6"/>
          <a:stretch>
            <a:fillRect/>
          </a:stretch>
        </p:blipFill>
        <p:spPr>
          <a:xfrm>
            <a:off x="5171222" y="3835187"/>
            <a:ext cx="6934200" cy="1343025"/>
          </a:xfrm>
          <a:prstGeom prst="rect">
            <a:avLst/>
          </a:prstGeom>
        </p:spPr>
      </p:pic>
    </p:spTree>
    <p:extLst>
      <p:ext uri="{BB962C8B-B14F-4D97-AF65-F5344CB8AC3E}">
        <p14:creationId xmlns:p14="http://schemas.microsoft.com/office/powerpoint/2010/main" val="73693122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{82461C90-0B47-4AA6-B9C5-82095F88C078}tf56160789_win32</Template>
  <TotalTime>686</TotalTime>
  <Words>733</Words>
  <Application>Microsoft Office PowerPoint</Application>
  <PresentationFormat>Widescreen</PresentationFormat>
  <Paragraphs>95</Paragraphs>
  <Slides>26</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Bookman Old Style</vt:lpstr>
      <vt:lpstr>Calibri</vt:lpstr>
      <vt:lpstr>Cambria</vt:lpstr>
      <vt:lpstr>Cambria Math</vt:lpstr>
      <vt:lpstr>Franklin Gothic Book</vt:lpstr>
      <vt:lpstr>Georgia</vt:lpstr>
      <vt:lpstr>inherit</vt:lpstr>
      <vt:lpstr>Inter</vt:lpstr>
      <vt:lpstr>Times New Roman</vt:lpstr>
      <vt:lpstr>1_RetrospectVTI</vt:lpstr>
      <vt:lpstr>Stockify</vt:lpstr>
      <vt:lpstr>Brief Overview</vt:lpstr>
      <vt:lpstr>The Datasets</vt:lpstr>
      <vt:lpstr>PowerPoint Presentation</vt:lpstr>
      <vt:lpstr>Cleaning the Dataset</vt:lpstr>
      <vt:lpstr>PowerPoint Presentation</vt:lpstr>
      <vt:lpstr>PowerPoint Presentation</vt:lpstr>
      <vt:lpstr>PowerPoint Presentation</vt:lpstr>
      <vt:lpstr>Data Regularization</vt:lpstr>
      <vt:lpstr>Logistic Model</vt:lpstr>
      <vt:lpstr>PowerPoint Presentation</vt:lpstr>
      <vt:lpstr>Preprocessed vs Unprocessed</vt:lpstr>
      <vt:lpstr>PowerPoint Presentation</vt:lpstr>
      <vt:lpstr>Other Models Experimented </vt:lpstr>
      <vt:lpstr>Random Forests Model</vt:lpstr>
      <vt:lpstr>PowerPoint Presentation</vt:lpstr>
      <vt:lpstr>PowerPoint Presentation</vt:lpstr>
      <vt:lpstr>Regression vs Classification</vt:lpstr>
      <vt:lpstr>Multiple Linear Regression Model</vt:lpstr>
      <vt:lpstr>Before Preprocessing (r2 score)</vt:lpstr>
      <vt:lpstr>After Preprocessing</vt:lpstr>
      <vt:lpstr>Other Models Experimented </vt:lpstr>
      <vt:lpstr>Ridge Model</vt:lpstr>
      <vt:lpstr>PowerPoint Presentation</vt:lpstr>
      <vt:lpstr>Using selectKBest for Feature Selection (Ridge)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Stockify</dc:title>
  <dc:creator>Abdullah Babatunde Salau</dc:creator>
  <cp:lastModifiedBy>Abdullah Babatunde Salau</cp:lastModifiedBy>
  <cp:revision>3</cp:revision>
  <dcterms:created xsi:type="dcterms:W3CDTF">2021-09-22T15:39:19Z</dcterms:created>
  <dcterms:modified xsi:type="dcterms:W3CDTF">2021-12-09T17:09:20Z</dcterms:modified>
</cp:coreProperties>
</file>