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32"/>
  </p:notesMasterIdLst>
  <p:sldIdLst>
    <p:sldId id="256" r:id="rId2"/>
    <p:sldId id="257" r:id="rId3"/>
    <p:sldId id="279" r:id="rId4"/>
    <p:sldId id="258" r:id="rId5"/>
    <p:sldId id="271" r:id="rId6"/>
    <p:sldId id="259" r:id="rId7"/>
    <p:sldId id="282" r:id="rId8"/>
    <p:sldId id="272" r:id="rId9"/>
    <p:sldId id="274" r:id="rId10"/>
    <p:sldId id="273" r:id="rId11"/>
    <p:sldId id="275" r:id="rId12"/>
    <p:sldId id="260" r:id="rId13"/>
    <p:sldId id="285" r:id="rId14"/>
    <p:sldId id="261" r:id="rId15"/>
    <p:sldId id="284" r:id="rId16"/>
    <p:sldId id="262" r:id="rId17"/>
    <p:sldId id="263" r:id="rId18"/>
    <p:sldId id="264" r:id="rId19"/>
    <p:sldId id="265" r:id="rId20"/>
    <p:sldId id="266" r:id="rId21"/>
    <p:sldId id="267" r:id="rId22"/>
    <p:sldId id="286" r:id="rId23"/>
    <p:sldId id="289" r:id="rId24"/>
    <p:sldId id="268" r:id="rId25"/>
    <p:sldId id="281" r:id="rId26"/>
    <p:sldId id="276" r:id="rId27"/>
    <p:sldId id="277" r:id="rId28"/>
    <p:sldId id="278" r:id="rId29"/>
    <p:sldId id="269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enon\Desktop\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enon\Desktop\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enon\Desktop\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solidFill>
                  <a:schemeClr val="tx1"/>
                </a:solidFill>
              </a:rPr>
              <a:t>Gender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1722DE9-1D73-433A-9B6C-3CDCF47E8097}" type="PERCENTAGE">
                      <a:rPr lang="en-US" sz="1800"/>
                      <a:pPr>
                        <a:defRPr sz="1800"/>
                      </a:pPr>
                      <a:t>[PERCENTAGE]</a:t>
                    </a:fld>
                    <a:endParaRPr lang="en-US"/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82AACE5-124A-41CA-8D01-ABD9E56C6F28}" type="PERCENTAGE">
                      <a:rPr lang="en-US" sz="1800"/>
                      <a:pPr>
                        <a:defRPr sz="1800"/>
                      </a:pPr>
                      <a:t>[PERCENTAGE]</a:t>
                    </a:fld>
                    <a:endParaRPr lang="en-US"/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</c:v>
                </c:pt>
                <c:pt idx="1">
                  <c:v>105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Sheet1!$B$6</c:f>
              <c:strCache>
                <c:ptCount val="1"/>
                <c:pt idx="0">
                  <c:v>Religion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solidFill>
                  <a:sysClr val="window" lastClr="FFFFFF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1"/>
              <c:spPr>
                <a:solidFill>
                  <a:sysClr val="window" lastClr="FFFFFF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2"/>
              <c:layout>
                <c:manualLayout>
                  <c:x val="9.817577747213764E-2"/>
                  <c:y val="-2.7986002591459766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16E2603-776D-43CA-9BE2-647BB961CEA9}" type="CATEGORYNAME">
                      <a:rPr lang="en-US" sz="1800" baseline="0">
                        <a:solidFill>
                          <a:srgbClr val="00B050"/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800" baseline="0" dirty="0">
                        <a:solidFill>
                          <a:srgbClr val="00B050"/>
                        </a:solidFill>
                      </a:rPr>
                      <a:t>
</a:t>
                    </a:r>
                    <a:fld id="{AC321D0C-3507-4C2D-ACA8-BD17CB7BB946}" type="PERCENTAGE">
                      <a:rPr lang="en-US" sz="1800" baseline="0">
                        <a:solidFill>
                          <a:srgbClr val="00B050"/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1800" baseline="0" dirty="0">
                      <a:solidFill>
                        <a:srgbClr val="00B050"/>
                      </a:solidFill>
                    </a:endParaRPr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8C48BAB-50ED-49B1-ABBA-CD76B2DCD9A8}" type="CATEGORYNAME">
                      <a:rPr lang="en-US" sz="1800" baseline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800" baseline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
</a:t>
                    </a:r>
                    <a:fld id="{C0AE836F-84B4-4FDD-97C4-50E3A2311869}" type="PERCENTAGE">
                      <a:rPr lang="en-US" sz="1800" baseline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1800" baseline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rgbClr val="4F81BD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Sheet1!$A$7:$A$10</c:f>
              <c:strCache>
                <c:ptCount val="4"/>
                <c:pt idx="0">
                  <c:v>Muslim</c:v>
                </c:pt>
                <c:pt idx="1">
                  <c:v>Hindu</c:v>
                </c:pt>
                <c:pt idx="2">
                  <c:v>Buddha</c:v>
                </c:pt>
                <c:pt idx="3">
                  <c:v>Christian</c:v>
                </c:pt>
              </c:strCache>
            </c:strRef>
          </c:cat>
          <c:val>
            <c:numRef>
              <c:f>Sheet1!$B$7:$B$10</c:f>
              <c:numCache>
                <c:formatCode>General</c:formatCode>
                <c:ptCount val="4"/>
                <c:pt idx="0">
                  <c:v>121</c:v>
                </c:pt>
                <c:pt idx="1">
                  <c:v>57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2"/>
                </a:solidFill>
              </a:rPr>
              <a:t>Age</a:t>
            </a:r>
          </a:p>
        </c:rich>
      </c:tx>
      <c:layout>
        <c:manualLayout>
          <c:xMode val="edge"/>
          <c:yMode val="edge"/>
          <c:x val="0.47146734375594346"/>
          <c:y val="2.768504619478849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2787002168207238E-2"/>
          <c:y val="0.22514089944573226"/>
          <c:w val="0.81119279926965648"/>
          <c:h val="0.74498083192037867"/>
        </c:manualLayout>
      </c:layout>
      <c:pie3DChart>
        <c:varyColors val="1"/>
        <c:ser>
          <c:idx val="0"/>
          <c:order val="0"/>
          <c:tx>
            <c:strRef>
              <c:f>Sheet1!$B$12</c:f>
              <c:strCache>
                <c:ptCount val="1"/>
                <c:pt idx="0">
                  <c:v>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rgbClr val="FFC000">
                  <a:lumMod val="50000"/>
                </a:srgb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rgbClr val="A5A5A5">
                  <a:lumMod val="50000"/>
                </a:srgb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solidFill>
                  <a:sysClr val="window" lastClr="FFFFFF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1"/>
              <c:spPr>
                <a:solidFill>
                  <a:sysClr val="window" lastClr="FFFFFF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2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51C5DA-F0B2-4CAD-9CAE-874AEFF50AA8}" type="CATEGORYNAME">
                      <a:rPr lang="en-US" sz="1800" baseline="0" dirty="0">
                        <a:solidFill>
                          <a:srgbClr val="00B050"/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800" baseline="0" dirty="0">
                        <a:solidFill>
                          <a:srgbClr val="00B050"/>
                        </a:solidFill>
                      </a:rPr>
                      <a:t>
</a:t>
                    </a:r>
                    <a:fld id="{7FF775F4-5D09-467C-BA2E-3D7F605A92FF}" type="PERCENTAGE">
                      <a:rPr lang="en-US" sz="1800" baseline="0" dirty="0">
                        <a:solidFill>
                          <a:srgbClr val="00B050"/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1800" baseline="0" dirty="0">
                      <a:solidFill>
                        <a:srgbClr val="00B050"/>
                      </a:solidFill>
                    </a:endParaRPr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spPr>
                <a:solidFill>
                  <a:sysClr val="window" lastClr="FFFFFF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4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89B44A8-E21C-4733-A7AB-F0530C2F3778}" type="CATEGORYNAME">
                      <a:rPr lang="en-US" sz="1800" baseline="0" dirty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800" baseline="0" dirty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
</a:t>
                    </a:r>
                    <a:fld id="{9190C81E-671B-4D15-BF40-F717FAEE4977}" type="PERCENTAGE">
                      <a:rPr lang="en-US" sz="1800" baseline="0" dirty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1800" baseline="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5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3F8F1D-FD40-4E89-A442-8DD38CB5B64F}" type="CATEGORYNAME">
                      <a:rPr lang="en-US" sz="1800" baseline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800" baseline="0" dirty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
</a:t>
                    </a:r>
                    <a:fld id="{83F695B2-66B1-4793-B086-9C5DA323CCC7}" type="PERCENTAGE">
                      <a:rPr lang="en-US" sz="1800" baseline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1800" baseline="0" dirty="0">
                      <a:solidFill>
                        <a:schemeClr val="accent3">
                          <a:lumMod val="50000"/>
                        </a:schemeClr>
                      </a:solidFill>
                    </a:endParaRPr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6"/>
              <c:spPr>
                <a:solidFill>
                  <a:sysClr val="window" lastClr="FFFFFF"/>
                </a:solidFill>
                <a:ln>
                  <a:solidFill>
                    <a:srgbClr val="4F81BD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rgbClr val="4F81BD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Sheet1!$A$13:$A$19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Sheet1!$B$13:$B$19</c:f>
              <c:numCache>
                <c:formatCode>General</c:formatCode>
                <c:ptCount val="7"/>
                <c:pt idx="0">
                  <c:v>8</c:v>
                </c:pt>
                <c:pt idx="1">
                  <c:v>37</c:v>
                </c:pt>
                <c:pt idx="2">
                  <c:v>51</c:v>
                </c:pt>
                <c:pt idx="3">
                  <c:v>43</c:v>
                </c:pt>
                <c:pt idx="4">
                  <c:v>23</c:v>
                </c:pt>
                <c:pt idx="5">
                  <c:v>13</c:v>
                </c:pt>
                <c:pt idx="6">
                  <c:v>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Sheet1!$B$16</c:f>
              <c:strCache>
                <c:ptCount val="1"/>
                <c:pt idx="0">
                  <c:v>SVM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Sheet1!$A$17:$A$20</c:f>
              <c:strCache>
                <c:ptCount val="4"/>
                <c:pt idx="0">
                  <c:v>Age</c:v>
                </c:pt>
                <c:pt idx="1">
                  <c:v>Religion</c:v>
                </c:pt>
                <c:pt idx="2">
                  <c:v>Sex</c:v>
                </c:pt>
                <c:pt idx="3">
                  <c:v>Sex and Age</c:v>
                </c:pt>
              </c:strCache>
            </c:strRef>
          </c:cat>
          <c:val>
            <c:numRef>
              <c:f>Sheet1!$B$17:$B$20</c:f>
              <c:numCache>
                <c:formatCode>General</c:formatCode>
                <c:ptCount val="4"/>
                <c:pt idx="0">
                  <c:v>25</c:v>
                </c:pt>
                <c:pt idx="1">
                  <c:v>76.36</c:v>
                </c:pt>
                <c:pt idx="2">
                  <c:v>87.5</c:v>
                </c:pt>
                <c:pt idx="3">
                  <c:v>34.61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413288"/>
        <c:axId val="148413680"/>
      </c:barChart>
      <c:catAx>
        <c:axId val="148413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13680"/>
        <c:crosses val="autoZero"/>
        <c:auto val="1"/>
        <c:lblAlgn val="ctr"/>
        <c:lblOffset val="100"/>
        <c:noMultiLvlLbl val="0"/>
      </c:catAx>
      <c:valAx>
        <c:axId val="14841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Accuracy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13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 Gaussian Naive Bayes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Sheet1!$G$9:$G$12</c:f>
              <c:strCache>
                <c:ptCount val="4"/>
                <c:pt idx="0">
                  <c:v>Age</c:v>
                </c:pt>
                <c:pt idx="1">
                  <c:v>Religion</c:v>
                </c:pt>
                <c:pt idx="2">
                  <c:v>Sex</c:v>
                </c:pt>
                <c:pt idx="3">
                  <c:v>Religion and Sex</c:v>
                </c:pt>
              </c:strCache>
            </c:strRef>
          </c:cat>
          <c:val>
            <c:numRef>
              <c:f>Sheet1!$H$9:$H$12</c:f>
              <c:numCache>
                <c:formatCode>General</c:formatCode>
                <c:ptCount val="4"/>
                <c:pt idx="0">
                  <c:v>76.36</c:v>
                </c:pt>
                <c:pt idx="1">
                  <c:v>78.180000000000007</c:v>
                </c:pt>
                <c:pt idx="2">
                  <c:v>94.54</c:v>
                </c:pt>
                <c:pt idx="3">
                  <c:v>58.18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414856"/>
        <c:axId val="148415248"/>
      </c:barChart>
      <c:catAx>
        <c:axId val="14841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15248"/>
        <c:crosses val="autoZero"/>
        <c:auto val="1"/>
        <c:lblAlgn val="ctr"/>
        <c:lblOffset val="100"/>
        <c:noMultiLvlLbl val="0"/>
      </c:catAx>
      <c:valAx>
        <c:axId val="14841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/>
                  <a:t>Accuracy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14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Comparison between Different Algorithms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Sheet1!$A$9:$A$13</c:f>
              <c:strCache>
                <c:ptCount val="5"/>
                <c:pt idx="0">
                  <c:v> Gaussian Naive Bayes</c:v>
                </c:pt>
                <c:pt idx="1">
                  <c:v>SVM</c:v>
                </c:pt>
                <c:pt idx="2">
                  <c:v>Linear Regression</c:v>
                </c:pt>
                <c:pt idx="3">
                  <c:v>Logistic Regression</c:v>
                </c:pt>
                <c:pt idx="4">
                  <c:v>Neural Network</c:v>
                </c:pt>
              </c:strCache>
            </c:strRef>
          </c:cat>
          <c:val>
            <c:numRef>
              <c:f>Sheet1!$B$9:$B$13</c:f>
              <c:numCache>
                <c:formatCode>General</c:formatCode>
                <c:ptCount val="5"/>
                <c:pt idx="0">
                  <c:v>76.36</c:v>
                </c:pt>
                <c:pt idx="1">
                  <c:v>25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Sheet1!$C$8</c:f>
              <c:strCache>
                <c:ptCount val="1"/>
                <c:pt idx="0">
                  <c:v>Religion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Sheet1!$A$9:$A$13</c:f>
              <c:strCache>
                <c:ptCount val="5"/>
                <c:pt idx="0">
                  <c:v> Gaussian Naive Bayes</c:v>
                </c:pt>
                <c:pt idx="1">
                  <c:v>SVM</c:v>
                </c:pt>
                <c:pt idx="2">
                  <c:v>Linear Regression</c:v>
                </c:pt>
                <c:pt idx="3">
                  <c:v>Logistic Regression</c:v>
                </c:pt>
                <c:pt idx="4">
                  <c:v>Neural Network</c:v>
                </c:pt>
              </c:strCache>
            </c:strRef>
          </c:cat>
          <c:val>
            <c:numRef>
              <c:f>Sheet1!$C$9:$C$13</c:f>
              <c:numCache>
                <c:formatCode>General</c:formatCode>
                <c:ptCount val="5"/>
                <c:pt idx="0">
                  <c:v>78.180000000000007</c:v>
                </c:pt>
                <c:pt idx="1">
                  <c:v>76.36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</c:ser>
        <c:ser>
          <c:idx val="2"/>
          <c:order val="2"/>
          <c:tx>
            <c:strRef>
              <c:f>Sheet1!$D$8</c:f>
              <c:strCache>
                <c:ptCount val="1"/>
                <c:pt idx="0">
                  <c:v>Sex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Sheet1!$A$9:$A$13</c:f>
              <c:strCache>
                <c:ptCount val="5"/>
                <c:pt idx="0">
                  <c:v> Gaussian Naive Bayes</c:v>
                </c:pt>
                <c:pt idx="1">
                  <c:v>SVM</c:v>
                </c:pt>
                <c:pt idx="2">
                  <c:v>Linear Regression</c:v>
                </c:pt>
                <c:pt idx="3">
                  <c:v>Logistic Regression</c:v>
                </c:pt>
                <c:pt idx="4">
                  <c:v>Neural Network</c:v>
                </c:pt>
              </c:strCache>
            </c:strRef>
          </c:cat>
          <c:val>
            <c:numRef>
              <c:f>Sheet1!$D$9:$D$13</c:f>
              <c:numCache>
                <c:formatCode>General</c:formatCode>
                <c:ptCount val="5"/>
                <c:pt idx="0">
                  <c:v>94.54</c:v>
                </c:pt>
                <c:pt idx="1">
                  <c:v>87.5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4712560"/>
        <c:axId val="164712952"/>
      </c:barChart>
      <c:catAx>
        <c:axId val="16471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12952"/>
        <c:crosses val="autoZero"/>
        <c:auto val="1"/>
        <c:lblAlgn val="ctr"/>
        <c:lblOffset val="100"/>
        <c:noMultiLvlLbl val="0"/>
      </c:catAx>
      <c:valAx>
        <c:axId val="16471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Accuracy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1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9FC59-7EE7-4A67-8BCD-45724442E23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A2FA93-4B30-48D7-AD62-4CDA78C10674}">
      <dgm:prSet phldrT="[Text]"/>
      <dgm:spPr/>
      <dgm:t>
        <a:bodyPr/>
        <a:lstStyle/>
        <a:p>
          <a:r>
            <a:rPr lang="en-US" dirty="0" smtClean="0"/>
            <a:t>Raw Status </a:t>
          </a:r>
          <a:endParaRPr lang="en-US" dirty="0"/>
        </a:p>
      </dgm:t>
    </dgm:pt>
    <dgm:pt modelId="{39138C93-FC19-4E39-8120-2B4A278001D8}" type="parTrans" cxnId="{E4AE721D-6CB4-430B-8B52-BF954ED1907F}">
      <dgm:prSet/>
      <dgm:spPr/>
      <dgm:t>
        <a:bodyPr/>
        <a:lstStyle/>
        <a:p>
          <a:endParaRPr lang="en-US"/>
        </a:p>
      </dgm:t>
    </dgm:pt>
    <dgm:pt modelId="{A37544B6-DD53-4994-A2FE-76C34C1B2ADF}" type="sibTrans" cxnId="{E4AE721D-6CB4-430B-8B52-BF954ED1907F}">
      <dgm:prSet/>
      <dgm:spPr/>
      <dgm:t>
        <a:bodyPr/>
        <a:lstStyle/>
        <a:p>
          <a:endParaRPr lang="en-US"/>
        </a:p>
      </dgm:t>
    </dgm:pt>
    <dgm:pt modelId="{7FCFB405-F7FC-49B0-837E-36F239B7FFBF}">
      <dgm:prSet phldrT="[Text]"/>
      <dgm:spPr/>
      <dgm:t>
        <a:bodyPr/>
        <a:lstStyle/>
        <a:p>
          <a:r>
            <a:rPr lang="en-US" dirty="0" smtClean="0"/>
            <a:t>Filtering and Tokenizing</a:t>
          </a:r>
          <a:endParaRPr lang="en-US" dirty="0"/>
        </a:p>
      </dgm:t>
    </dgm:pt>
    <dgm:pt modelId="{0FFEBAE0-6C7B-4676-B3FB-9DE3B1CBC4AA}" type="parTrans" cxnId="{1551E8BD-D880-473C-8E5F-C8A916078163}">
      <dgm:prSet/>
      <dgm:spPr/>
      <dgm:t>
        <a:bodyPr/>
        <a:lstStyle/>
        <a:p>
          <a:endParaRPr lang="en-US"/>
        </a:p>
      </dgm:t>
    </dgm:pt>
    <dgm:pt modelId="{D28F4CD2-2A0A-4A84-8A25-43FD992784EE}" type="sibTrans" cxnId="{1551E8BD-D880-473C-8E5F-C8A916078163}">
      <dgm:prSet/>
      <dgm:spPr/>
      <dgm:t>
        <a:bodyPr/>
        <a:lstStyle/>
        <a:p>
          <a:endParaRPr lang="en-US"/>
        </a:p>
      </dgm:t>
    </dgm:pt>
    <dgm:pt modelId="{36258F91-4E59-4525-AE59-591C1AF87712}">
      <dgm:prSet phldrT="[Text]"/>
      <dgm:spPr/>
      <dgm:t>
        <a:bodyPr/>
        <a:lstStyle/>
        <a:p>
          <a:r>
            <a:rPr lang="en-US" dirty="0" smtClean="0"/>
            <a:t>TF-IDF </a:t>
          </a:r>
          <a:r>
            <a:rPr lang="en-US" dirty="0" err="1" smtClean="0"/>
            <a:t>Vectorization</a:t>
          </a:r>
          <a:endParaRPr lang="en-US" dirty="0"/>
        </a:p>
      </dgm:t>
    </dgm:pt>
    <dgm:pt modelId="{545606B6-671F-419A-833D-6E5F575EBFF6}" type="parTrans" cxnId="{0AB90ADA-A859-4266-BF70-7C8F28AE6ABC}">
      <dgm:prSet/>
      <dgm:spPr/>
      <dgm:t>
        <a:bodyPr/>
        <a:lstStyle/>
        <a:p>
          <a:endParaRPr lang="en-US"/>
        </a:p>
      </dgm:t>
    </dgm:pt>
    <dgm:pt modelId="{0C865F32-8C06-433A-8198-1235FCE7F07D}" type="sibTrans" cxnId="{0AB90ADA-A859-4266-BF70-7C8F28AE6ABC}">
      <dgm:prSet/>
      <dgm:spPr/>
      <dgm:t>
        <a:bodyPr/>
        <a:lstStyle/>
        <a:p>
          <a:endParaRPr lang="en-US"/>
        </a:p>
      </dgm:t>
    </dgm:pt>
    <dgm:pt modelId="{C53A922E-46FD-482A-AA5F-A190373FCF78}">
      <dgm:prSet phldrT="[Text]"/>
      <dgm:spPr/>
      <dgm:t>
        <a:bodyPr/>
        <a:lstStyle/>
        <a:p>
          <a:r>
            <a:rPr lang="en-US" dirty="0" smtClean="0"/>
            <a:t>Build Feature Matrix</a:t>
          </a:r>
          <a:endParaRPr lang="en-US" dirty="0"/>
        </a:p>
      </dgm:t>
    </dgm:pt>
    <dgm:pt modelId="{3EB25DEE-5062-460E-8B35-26005FAD3596}" type="parTrans" cxnId="{8CB53232-411F-4401-9F0E-A4A5C98B2D50}">
      <dgm:prSet/>
      <dgm:spPr/>
      <dgm:t>
        <a:bodyPr/>
        <a:lstStyle/>
        <a:p>
          <a:endParaRPr lang="en-US"/>
        </a:p>
      </dgm:t>
    </dgm:pt>
    <dgm:pt modelId="{FC82A8E6-4533-48E5-A6A7-74163FEBEAFD}" type="sibTrans" cxnId="{8CB53232-411F-4401-9F0E-A4A5C98B2D50}">
      <dgm:prSet/>
      <dgm:spPr/>
      <dgm:t>
        <a:bodyPr/>
        <a:lstStyle/>
        <a:p>
          <a:endParaRPr lang="en-US"/>
        </a:p>
      </dgm:t>
    </dgm:pt>
    <dgm:pt modelId="{8FE23FE6-5ECA-412A-AE7E-34074240D8DD}">
      <dgm:prSet phldrT="[Text]"/>
      <dgm:spPr/>
      <dgm:t>
        <a:bodyPr/>
        <a:lstStyle/>
        <a:p>
          <a:r>
            <a:rPr lang="en-US" dirty="0" smtClean="0"/>
            <a:t>Train Classifier</a:t>
          </a:r>
          <a:endParaRPr lang="en-US" dirty="0"/>
        </a:p>
      </dgm:t>
    </dgm:pt>
    <dgm:pt modelId="{462B6633-6CE3-4888-B5CE-80A3B2306A1B}" type="parTrans" cxnId="{3C6C6552-90D9-4A48-A8F3-4F3436EFB315}">
      <dgm:prSet/>
      <dgm:spPr/>
      <dgm:t>
        <a:bodyPr/>
        <a:lstStyle/>
        <a:p>
          <a:endParaRPr lang="en-US"/>
        </a:p>
      </dgm:t>
    </dgm:pt>
    <dgm:pt modelId="{A4E34ADC-3616-4F52-9AAE-F09BE116D5CE}" type="sibTrans" cxnId="{3C6C6552-90D9-4A48-A8F3-4F3436EFB315}">
      <dgm:prSet/>
      <dgm:spPr/>
      <dgm:t>
        <a:bodyPr/>
        <a:lstStyle/>
        <a:p>
          <a:endParaRPr lang="en-US"/>
        </a:p>
      </dgm:t>
    </dgm:pt>
    <dgm:pt modelId="{70E21368-CB4E-4C6E-B249-DF56B202DD75}">
      <dgm:prSet/>
      <dgm:spPr/>
      <dgm:t>
        <a:bodyPr/>
        <a:lstStyle/>
        <a:p>
          <a:r>
            <a:rPr lang="en-US" dirty="0" smtClean="0"/>
            <a:t>Final Model</a:t>
          </a:r>
          <a:endParaRPr lang="en-US" dirty="0"/>
        </a:p>
      </dgm:t>
    </dgm:pt>
    <dgm:pt modelId="{63843F02-19F8-43D2-96F8-A51E926B9155}" type="parTrans" cxnId="{90225E27-A53D-417B-8545-D55062894938}">
      <dgm:prSet/>
      <dgm:spPr/>
      <dgm:t>
        <a:bodyPr/>
        <a:lstStyle/>
        <a:p>
          <a:endParaRPr lang="en-US"/>
        </a:p>
      </dgm:t>
    </dgm:pt>
    <dgm:pt modelId="{78C1D98D-75FA-49D9-94E2-B142D658E1A0}" type="sibTrans" cxnId="{90225E27-A53D-417B-8545-D55062894938}">
      <dgm:prSet/>
      <dgm:spPr/>
      <dgm:t>
        <a:bodyPr/>
        <a:lstStyle/>
        <a:p>
          <a:endParaRPr lang="en-US"/>
        </a:p>
      </dgm:t>
    </dgm:pt>
    <dgm:pt modelId="{9C810DC8-EDA3-460B-90D3-A89A3B10B7D8}" type="pres">
      <dgm:prSet presAssocID="{1F39FC59-7EE7-4A67-8BCD-45724442E23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77153F-BB5B-42D9-B337-311D950C750D}" type="pres">
      <dgm:prSet presAssocID="{91A2FA93-4B30-48D7-AD62-4CDA78C1067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169C3-F480-422F-8BC3-36B7B3751805}" type="pres">
      <dgm:prSet presAssocID="{A37544B6-DD53-4994-A2FE-76C34C1B2AD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D475E491-6AB5-47FD-95BA-81C84D5EA586}" type="pres">
      <dgm:prSet presAssocID="{A37544B6-DD53-4994-A2FE-76C34C1B2AD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2191E59D-E700-4659-AB56-75C9C0677796}" type="pres">
      <dgm:prSet presAssocID="{7FCFB405-F7FC-49B0-837E-36F239B7FFB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001C2-BA08-4E1D-A4A0-1560D97BB010}" type="pres">
      <dgm:prSet presAssocID="{D28F4CD2-2A0A-4A84-8A25-43FD992784E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1127017-A1F0-46DF-942A-98038656D245}" type="pres">
      <dgm:prSet presAssocID="{D28F4CD2-2A0A-4A84-8A25-43FD992784E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789DF46-E4BA-4D45-ABC1-69601B6A5D83}" type="pres">
      <dgm:prSet presAssocID="{36258F91-4E59-4525-AE59-591C1AF8771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30164-6572-4E8A-A61B-8E1D8CFE90A6}" type="pres">
      <dgm:prSet presAssocID="{0C865F32-8C06-433A-8198-1235FCE7F07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67B43D4-6C73-49BC-8789-CB39B79CD011}" type="pres">
      <dgm:prSet presAssocID="{0C865F32-8C06-433A-8198-1235FCE7F07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6267C46A-6B41-46CC-A965-6B6F034DA806}" type="pres">
      <dgm:prSet presAssocID="{C53A922E-46FD-482A-AA5F-A190373FCF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91FFB-4425-41D5-8E12-706AD8D0DB16}" type="pres">
      <dgm:prSet presAssocID="{FC82A8E6-4533-48E5-A6A7-74163FEBEAF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6F8DF8B-7661-4B01-9F9B-1D2ABB35486A}" type="pres">
      <dgm:prSet presAssocID="{FC82A8E6-4533-48E5-A6A7-74163FEBEAF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7724CEF-6EA2-47EE-93D6-18BAF8201EA5}" type="pres">
      <dgm:prSet presAssocID="{8FE23FE6-5ECA-412A-AE7E-34074240D8D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C9170-D89A-4AF2-BF29-6137669F79AE}" type="pres">
      <dgm:prSet presAssocID="{A4E34ADC-3616-4F52-9AAE-F09BE116D5C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D1E5A9B-5061-4A9D-80F6-50F25B873311}" type="pres">
      <dgm:prSet presAssocID="{A4E34ADC-3616-4F52-9AAE-F09BE116D5C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E6C6843C-CA15-40E8-ACFA-95A76D731F23}" type="pres">
      <dgm:prSet presAssocID="{70E21368-CB4E-4C6E-B249-DF56B202DD75}" presName="node" presStyleLbl="node1" presStyleIdx="5" presStyleCnt="6" custLinFactNeighborX="2759" custLinFactNeighborY="-18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628D4E-85D4-4451-B540-97B027DE32CD}" type="presOf" srcId="{8FE23FE6-5ECA-412A-AE7E-34074240D8DD}" destId="{77724CEF-6EA2-47EE-93D6-18BAF8201EA5}" srcOrd="0" destOrd="0" presId="urn:microsoft.com/office/officeart/2005/8/layout/process5"/>
    <dgm:cxn modelId="{8CB53232-411F-4401-9F0E-A4A5C98B2D50}" srcId="{1F39FC59-7EE7-4A67-8BCD-45724442E233}" destId="{C53A922E-46FD-482A-AA5F-A190373FCF78}" srcOrd="3" destOrd="0" parTransId="{3EB25DEE-5062-460E-8B35-26005FAD3596}" sibTransId="{FC82A8E6-4533-48E5-A6A7-74163FEBEAFD}"/>
    <dgm:cxn modelId="{E4AE721D-6CB4-430B-8B52-BF954ED1907F}" srcId="{1F39FC59-7EE7-4A67-8BCD-45724442E233}" destId="{91A2FA93-4B30-48D7-AD62-4CDA78C10674}" srcOrd="0" destOrd="0" parTransId="{39138C93-FC19-4E39-8120-2B4A278001D8}" sibTransId="{A37544B6-DD53-4994-A2FE-76C34C1B2ADF}"/>
    <dgm:cxn modelId="{0AB90ADA-A859-4266-BF70-7C8F28AE6ABC}" srcId="{1F39FC59-7EE7-4A67-8BCD-45724442E233}" destId="{36258F91-4E59-4525-AE59-591C1AF87712}" srcOrd="2" destOrd="0" parTransId="{545606B6-671F-419A-833D-6E5F575EBFF6}" sibTransId="{0C865F32-8C06-433A-8198-1235FCE7F07D}"/>
    <dgm:cxn modelId="{0898E5FC-38D8-4CE7-961F-16213BE72BE5}" type="presOf" srcId="{70E21368-CB4E-4C6E-B249-DF56B202DD75}" destId="{E6C6843C-CA15-40E8-ACFA-95A76D731F23}" srcOrd="0" destOrd="0" presId="urn:microsoft.com/office/officeart/2005/8/layout/process5"/>
    <dgm:cxn modelId="{0AD49421-7D66-420B-9C4C-56F97FF2B4E6}" type="presOf" srcId="{7FCFB405-F7FC-49B0-837E-36F239B7FFBF}" destId="{2191E59D-E700-4659-AB56-75C9C0677796}" srcOrd="0" destOrd="0" presId="urn:microsoft.com/office/officeart/2005/8/layout/process5"/>
    <dgm:cxn modelId="{D0ED215D-6D21-4709-81CC-585247CEBF72}" type="presOf" srcId="{91A2FA93-4B30-48D7-AD62-4CDA78C10674}" destId="{1577153F-BB5B-42D9-B337-311D950C750D}" srcOrd="0" destOrd="0" presId="urn:microsoft.com/office/officeart/2005/8/layout/process5"/>
    <dgm:cxn modelId="{A45B9A11-AA0B-483A-B3D8-795F5952BB21}" type="presOf" srcId="{A4E34ADC-3616-4F52-9AAE-F09BE116D5CE}" destId="{4ABC9170-D89A-4AF2-BF29-6137669F79AE}" srcOrd="0" destOrd="0" presId="urn:microsoft.com/office/officeart/2005/8/layout/process5"/>
    <dgm:cxn modelId="{2A0E8730-D0EC-4329-8D6C-4FC3CCBC2A74}" type="presOf" srcId="{FC82A8E6-4533-48E5-A6A7-74163FEBEAFD}" destId="{D6F8DF8B-7661-4B01-9F9B-1D2ABB35486A}" srcOrd="1" destOrd="0" presId="urn:microsoft.com/office/officeart/2005/8/layout/process5"/>
    <dgm:cxn modelId="{D7DD46D5-0E85-48DD-905B-D3484E4D977F}" type="presOf" srcId="{A37544B6-DD53-4994-A2FE-76C34C1B2ADF}" destId="{D475E491-6AB5-47FD-95BA-81C84D5EA586}" srcOrd="1" destOrd="0" presId="urn:microsoft.com/office/officeart/2005/8/layout/process5"/>
    <dgm:cxn modelId="{C4D60D60-A37E-43F1-968A-1BDC0B96525C}" type="presOf" srcId="{36258F91-4E59-4525-AE59-591C1AF87712}" destId="{2789DF46-E4BA-4D45-ABC1-69601B6A5D83}" srcOrd="0" destOrd="0" presId="urn:microsoft.com/office/officeart/2005/8/layout/process5"/>
    <dgm:cxn modelId="{5FE54D24-DEDC-4678-8F77-126B7CCA59FC}" type="presOf" srcId="{1F39FC59-7EE7-4A67-8BCD-45724442E233}" destId="{9C810DC8-EDA3-460B-90D3-A89A3B10B7D8}" srcOrd="0" destOrd="0" presId="urn:microsoft.com/office/officeart/2005/8/layout/process5"/>
    <dgm:cxn modelId="{F6D972A2-3373-49B3-9C6D-9D6A9511ED83}" type="presOf" srcId="{C53A922E-46FD-482A-AA5F-A190373FCF78}" destId="{6267C46A-6B41-46CC-A965-6B6F034DA806}" srcOrd="0" destOrd="0" presId="urn:microsoft.com/office/officeart/2005/8/layout/process5"/>
    <dgm:cxn modelId="{917B6412-08F6-4116-B317-E041189C7A6E}" type="presOf" srcId="{A4E34ADC-3616-4F52-9AAE-F09BE116D5CE}" destId="{BD1E5A9B-5061-4A9D-80F6-50F25B873311}" srcOrd="1" destOrd="0" presId="urn:microsoft.com/office/officeart/2005/8/layout/process5"/>
    <dgm:cxn modelId="{C4C38ABA-A194-46BD-862E-9CBD2B2A07BD}" type="presOf" srcId="{D28F4CD2-2A0A-4A84-8A25-43FD992784EE}" destId="{81127017-A1F0-46DF-942A-98038656D245}" srcOrd="1" destOrd="0" presId="urn:microsoft.com/office/officeart/2005/8/layout/process5"/>
    <dgm:cxn modelId="{90225E27-A53D-417B-8545-D55062894938}" srcId="{1F39FC59-7EE7-4A67-8BCD-45724442E233}" destId="{70E21368-CB4E-4C6E-B249-DF56B202DD75}" srcOrd="5" destOrd="0" parTransId="{63843F02-19F8-43D2-96F8-A51E926B9155}" sibTransId="{78C1D98D-75FA-49D9-94E2-B142D658E1A0}"/>
    <dgm:cxn modelId="{D40E5ECB-BD83-435C-8F53-9DB9BB08A019}" type="presOf" srcId="{D28F4CD2-2A0A-4A84-8A25-43FD992784EE}" destId="{308001C2-BA08-4E1D-A4A0-1560D97BB010}" srcOrd="0" destOrd="0" presId="urn:microsoft.com/office/officeart/2005/8/layout/process5"/>
    <dgm:cxn modelId="{9E486442-DE78-4CEE-8BA2-8E14D473C450}" type="presOf" srcId="{0C865F32-8C06-433A-8198-1235FCE7F07D}" destId="{267B43D4-6C73-49BC-8789-CB39B79CD011}" srcOrd="1" destOrd="0" presId="urn:microsoft.com/office/officeart/2005/8/layout/process5"/>
    <dgm:cxn modelId="{55DF286C-A0BA-4786-9188-D8DB68850AFF}" type="presOf" srcId="{FC82A8E6-4533-48E5-A6A7-74163FEBEAFD}" destId="{B8991FFB-4425-41D5-8E12-706AD8D0DB16}" srcOrd="0" destOrd="0" presId="urn:microsoft.com/office/officeart/2005/8/layout/process5"/>
    <dgm:cxn modelId="{1551E8BD-D880-473C-8E5F-C8A916078163}" srcId="{1F39FC59-7EE7-4A67-8BCD-45724442E233}" destId="{7FCFB405-F7FC-49B0-837E-36F239B7FFBF}" srcOrd="1" destOrd="0" parTransId="{0FFEBAE0-6C7B-4676-B3FB-9DE3B1CBC4AA}" sibTransId="{D28F4CD2-2A0A-4A84-8A25-43FD992784EE}"/>
    <dgm:cxn modelId="{971DC6E8-0712-48BB-B5A4-277133DB6963}" type="presOf" srcId="{0C865F32-8C06-433A-8198-1235FCE7F07D}" destId="{94330164-6572-4E8A-A61B-8E1D8CFE90A6}" srcOrd="0" destOrd="0" presId="urn:microsoft.com/office/officeart/2005/8/layout/process5"/>
    <dgm:cxn modelId="{3FDE7740-0AFC-47E4-9656-741CF34047BA}" type="presOf" srcId="{A37544B6-DD53-4994-A2FE-76C34C1B2ADF}" destId="{9E8169C3-F480-422F-8BC3-36B7B3751805}" srcOrd="0" destOrd="0" presId="urn:microsoft.com/office/officeart/2005/8/layout/process5"/>
    <dgm:cxn modelId="{3C6C6552-90D9-4A48-A8F3-4F3436EFB315}" srcId="{1F39FC59-7EE7-4A67-8BCD-45724442E233}" destId="{8FE23FE6-5ECA-412A-AE7E-34074240D8DD}" srcOrd="4" destOrd="0" parTransId="{462B6633-6CE3-4888-B5CE-80A3B2306A1B}" sibTransId="{A4E34ADC-3616-4F52-9AAE-F09BE116D5CE}"/>
    <dgm:cxn modelId="{81FB17EB-C577-46C6-ADEF-74712673016C}" type="presParOf" srcId="{9C810DC8-EDA3-460B-90D3-A89A3B10B7D8}" destId="{1577153F-BB5B-42D9-B337-311D950C750D}" srcOrd="0" destOrd="0" presId="urn:microsoft.com/office/officeart/2005/8/layout/process5"/>
    <dgm:cxn modelId="{DB2C36BB-2C25-4C29-8D98-ED686F2F0B37}" type="presParOf" srcId="{9C810DC8-EDA3-460B-90D3-A89A3B10B7D8}" destId="{9E8169C3-F480-422F-8BC3-36B7B3751805}" srcOrd="1" destOrd="0" presId="urn:microsoft.com/office/officeart/2005/8/layout/process5"/>
    <dgm:cxn modelId="{751A98D7-44F3-4697-96EA-6F61A79DC27A}" type="presParOf" srcId="{9E8169C3-F480-422F-8BC3-36B7B3751805}" destId="{D475E491-6AB5-47FD-95BA-81C84D5EA586}" srcOrd="0" destOrd="0" presId="urn:microsoft.com/office/officeart/2005/8/layout/process5"/>
    <dgm:cxn modelId="{75EE1508-027A-48FC-9762-03E699E0B3C0}" type="presParOf" srcId="{9C810DC8-EDA3-460B-90D3-A89A3B10B7D8}" destId="{2191E59D-E700-4659-AB56-75C9C0677796}" srcOrd="2" destOrd="0" presId="urn:microsoft.com/office/officeart/2005/8/layout/process5"/>
    <dgm:cxn modelId="{748850B8-C894-4EF5-A8E2-313701EA3771}" type="presParOf" srcId="{9C810DC8-EDA3-460B-90D3-A89A3B10B7D8}" destId="{308001C2-BA08-4E1D-A4A0-1560D97BB010}" srcOrd="3" destOrd="0" presId="urn:microsoft.com/office/officeart/2005/8/layout/process5"/>
    <dgm:cxn modelId="{6B2724E5-3CCE-457F-A0C5-3ED5C9B069F0}" type="presParOf" srcId="{308001C2-BA08-4E1D-A4A0-1560D97BB010}" destId="{81127017-A1F0-46DF-942A-98038656D245}" srcOrd="0" destOrd="0" presId="urn:microsoft.com/office/officeart/2005/8/layout/process5"/>
    <dgm:cxn modelId="{951D4747-1C1C-4199-ACC4-3063DF570431}" type="presParOf" srcId="{9C810DC8-EDA3-460B-90D3-A89A3B10B7D8}" destId="{2789DF46-E4BA-4D45-ABC1-69601B6A5D83}" srcOrd="4" destOrd="0" presId="urn:microsoft.com/office/officeart/2005/8/layout/process5"/>
    <dgm:cxn modelId="{FA0CE709-935D-4850-8D66-1C418C4F4A08}" type="presParOf" srcId="{9C810DC8-EDA3-460B-90D3-A89A3B10B7D8}" destId="{94330164-6572-4E8A-A61B-8E1D8CFE90A6}" srcOrd="5" destOrd="0" presId="urn:microsoft.com/office/officeart/2005/8/layout/process5"/>
    <dgm:cxn modelId="{DEA99BFB-9CFF-408C-BE3E-9515805847D8}" type="presParOf" srcId="{94330164-6572-4E8A-A61B-8E1D8CFE90A6}" destId="{267B43D4-6C73-49BC-8789-CB39B79CD011}" srcOrd="0" destOrd="0" presId="urn:microsoft.com/office/officeart/2005/8/layout/process5"/>
    <dgm:cxn modelId="{9DCE50B2-71ED-4E8D-BAF9-4ACE2232D1E6}" type="presParOf" srcId="{9C810DC8-EDA3-460B-90D3-A89A3B10B7D8}" destId="{6267C46A-6B41-46CC-A965-6B6F034DA806}" srcOrd="6" destOrd="0" presId="urn:microsoft.com/office/officeart/2005/8/layout/process5"/>
    <dgm:cxn modelId="{E57FA3ED-AFB0-4114-85B7-72001591550B}" type="presParOf" srcId="{9C810DC8-EDA3-460B-90D3-A89A3B10B7D8}" destId="{B8991FFB-4425-41D5-8E12-706AD8D0DB16}" srcOrd="7" destOrd="0" presId="urn:microsoft.com/office/officeart/2005/8/layout/process5"/>
    <dgm:cxn modelId="{84E8CF9D-2720-4F69-A3B0-F57DE3DAD065}" type="presParOf" srcId="{B8991FFB-4425-41D5-8E12-706AD8D0DB16}" destId="{D6F8DF8B-7661-4B01-9F9B-1D2ABB35486A}" srcOrd="0" destOrd="0" presId="urn:microsoft.com/office/officeart/2005/8/layout/process5"/>
    <dgm:cxn modelId="{0584AC36-ACB4-468E-9032-0D9A4E9E2C7E}" type="presParOf" srcId="{9C810DC8-EDA3-460B-90D3-A89A3B10B7D8}" destId="{77724CEF-6EA2-47EE-93D6-18BAF8201EA5}" srcOrd="8" destOrd="0" presId="urn:microsoft.com/office/officeart/2005/8/layout/process5"/>
    <dgm:cxn modelId="{BE9A1DAC-801E-44E9-B004-ABAE933B8675}" type="presParOf" srcId="{9C810DC8-EDA3-460B-90D3-A89A3B10B7D8}" destId="{4ABC9170-D89A-4AF2-BF29-6137669F79AE}" srcOrd="9" destOrd="0" presId="urn:microsoft.com/office/officeart/2005/8/layout/process5"/>
    <dgm:cxn modelId="{FB6BBA83-B8B9-4DD7-9F2F-B68644F56C94}" type="presParOf" srcId="{4ABC9170-D89A-4AF2-BF29-6137669F79AE}" destId="{BD1E5A9B-5061-4A9D-80F6-50F25B873311}" srcOrd="0" destOrd="0" presId="urn:microsoft.com/office/officeart/2005/8/layout/process5"/>
    <dgm:cxn modelId="{694B5B30-7A63-44E8-B4A7-0B37FA067CE3}" type="presParOf" srcId="{9C810DC8-EDA3-460B-90D3-A89A3B10B7D8}" destId="{E6C6843C-CA15-40E8-ACFA-95A76D731F2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7153F-BB5B-42D9-B337-311D950C750D}">
      <dsp:nvSpPr>
        <dsp:cNvPr id="0" name=""/>
        <dsp:cNvSpPr/>
      </dsp:nvSpPr>
      <dsp:spPr>
        <a:xfrm>
          <a:off x="7863" y="217581"/>
          <a:ext cx="2350374" cy="141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Raw Status </a:t>
          </a:r>
          <a:endParaRPr lang="en-US" sz="2500" kern="1200" dirty="0"/>
        </a:p>
      </dsp:txBody>
      <dsp:txXfrm>
        <a:off x="49167" y="258885"/>
        <a:ext cx="2267766" cy="1327616"/>
      </dsp:txXfrm>
    </dsp:sp>
    <dsp:sp modelId="{9E8169C3-F480-422F-8BC3-36B7B3751805}">
      <dsp:nvSpPr>
        <dsp:cNvPr id="0" name=""/>
        <dsp:cNvSpPr/>
      </dsp:nvSpPr>
      <dsp:spPr>
        <a:xfrm>
          <a:off x="2565071" y="631247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565071" y="747825"/>
        <a:ext cx="348795" cy="349736"/>
      </dsp:txXfrm>
    </dsp:sp>
    <dsp:sp modelId="{2191E59D-E700-4659-AB56-75C9C0677796}">
      <dsp:nvSpPr>
        <dsp:cNvPr id="0" name=""/>
        <dsp:cNvSpPr/>
      </dsp:nvSpPr>
      <dsp:spPr>
        <a:xfrm>
          <a:off x="3298387" y="217581"/>
          <a:ext cx="2350374" cy="141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Filtering and Tokenizing</a:t>
          </a:r>
          <a:endParaRPr lang="en-US" sz="2500" kern="1200" dirty="0"/>
        </a:p>
      </dsp:txBody>
      <dsp:txXfrm>
        <a:off x="3339691" y="258885"/>
        <a:ext cx="2267766" cy="1327616"/>
      </dsp:txXfrm>
    </dsp:sp>
    <dsp:sp modelId="{308001C2-BA08-4E1D-A4A0-1560D97BB010}">
      <dsp:nvSpPr>
        <dsp:cNvPr id="0" name=""/>
        <dsp:cNvSpPr/>
      </dsp:nvSpPr>
      <dsp:spPr>
        <a:xfrm>
          <a:off x="5855595" y="631247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855595" y="747825"/>
        <a:ext cx="348795" cy="349736"/>
      </dsp:txXfrm>
    </dsp:sp>
    <dsp:sp modelId="{2789DF46-E4BA-4D45-ABC1-69601B6A5D83}">
      <dsp:nvSpPr>
        <dsp:cNvPr id="0" name=""/>
        <dsp:cNvSpPr/>
      </dsp:nvSpPr>
      <dsp:spPr>
        <a:xfrm>
          <a:off x="6588911" y="217581"/>
          <a:ext cx="2350374" cy="141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TF-IDF </a:t>
          </a:r>
          <a:r>
            <a:rPr lang="en-US" sz="2500" kern="1200" dirty="0" err="1" smtClean="0"/>
            <a:t>Vectorization</a:t>
          </a:r>
          <a:endParaRPr lang="en-US" sz="2500" kern="1200" dirty="0"/>
        </a:p>
      </dsp:txBody>
      <dsp:txXfrm>
        <a:off x="6630215" y="258885"/>
        <a:ext cx="2267766" cy="1327616"/>
      </dsp:txXfrm>
    </dsp:sp>
    <dsp:sp modelId="{94330164-6572-4E8A-A61B-8E1D8CFE90A6}">
      <dsp:nvSpPr>
        <dsp:cNvPr id="0" name=""/>
        <dsp:cNvSpPr/>
      </dsp:nvSpPr>
      <dsp:spPr>
        <a:xfrm rot="5400000">
          <a:off x="7514959" y="1792332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7589231" y="1834638"/>
        <a:ext cx="349736" cy="348795"/>
      </dsp:txXfrm>
    </dsp:sp>
    <dsp:sp modelId="{6267C46A-6B41-46CC-A965-6B6F034DA806}">
      <dsp:nvSpPr>
        <dsp:cNvPr id="0" name=""/>
        <dsp:cNvSpPr/>
      </dsp:nvSpPr>
      <dsp:spPr>
        <a:xfrm>
          <a:off x="6588911" y="2567955"/>
          <a:ext cx="2350374" cy="141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Build Feature Matrix</a:t>
          </a:r>
          <a:endParaRPr lang="en-US" sz="2500" kern="1200" dirty="0"/>
        </a:p>
      </dsp:txBody>
      <dsp:txXfrm>
        <a:off x="6630215" y="2609259"/>
        <a:ext cx="2267766" cy="1327616"/>
      </dsp:txXfrm>
    </dsp:sp>
    <dsp:sp modelId="{B8991FFB-4425-41D5-8E12-706AD8D0DB16}">
      <dsp:nvSpPr>
        <dsp:cNvPr id="0" name=""/>
        <dsp:cNvSpPr/>
      </dsp:nvSpPr>
      <dsp:spPr>
        <a:xfrm rot="10800000">
          <a:off x="5883799" y="2981621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6033283" y="3098199"/>
        <a:ext cx="348795" cy="349736"/>
      </dsp:txXfrm>
    </dsp:sp>
    <dsp:sp modelId="{77724CEF-6EA2-47EE-93D6-18BAF8201EA5}">
      <dsp:nvSpPr>
        <dsp:cNvPr id="0" name=""/>
        <dsp:cNvSpPr/>
      </dsp:nvSpPr>
      <dsp:spPr>
        <a:xfrm>
          <a:off x="3298387" y="2567955"/>
          <a:ext cx="2350374" cy="141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Train Classifier</a:t>
          </a:r>
          <a:endParaRPr lang="en-US" sz="2500" kern="1200" dirty="0"/>
        </a:p>
      </dsp:txBody>
      <dsp:txXfrm>
        <a:off x="3339691" y="2609259"/>
        <a:ext cx="2267766" cy="1327616"/>
      </dsp:txXfrm>
    </dsp:sp>
    <dsp:sp modelId="{4ABC9170-D89A-4AF2-BF29-6137669F79AE}">
      <dsp:nvSpPr>
        <dsp:cNvPr id="0" name=""/>
        <dsp:cNvSpPr/>
      </dsp:nvSpPr>
      <dsp:spPr>
        <a:xfrm rot="10827653">
          <a:off x="2641903" y="2968753"/>
          <a:ext cx="463925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2781078" y="3085891"/>
        <a:ext cx="324748" cy="349736"/>
      </dsp:txXfrm>
    </dsp:sp>
    <dsp:sp modelId="{E6C6843C-CA15-40E8-ACFA-95A76D731F23}">
      <dsp:nvSpPr>
        <dsp:cNvPr id="0" name=""/>
        <dsp:cNvSpPr/>
      </dsp:nvSpPr>
      <dsp:spPr>
        <a:xfrm>
          <a:off x="72710" y="2542007"/>
          <a:ext cx="2350374" cy="141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Final Model</a:t>
          </a:r>
          <a:endParaRPr lang="en-US" sz="2500" kern="1200" dirty="0"/>
        </a:p>
      </dsp:txBody>
      <dsp:txXfrm>
        <a:off x="114014" y="2583311"/>
        <a:ext cx="2267766" cy="1327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FAA40-064A-43E9-B160-D6F34BEF815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7FA66-53D9-4A9E-9A81-A00F8EDA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Keyword paper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Gay</a:t>
            </a:r>
          </a:p>
          <a:p>
            <a:r>
              <a:rPr lang="en-US" dirty="0" smtClean="0"/>
              <a:t>Sir </a:t>
            </a:r>
            <a:r>
              <a:rPr lang="en-US" dirty="0" err="1" smtClean="0"/>
              <a:t>er</a:t>
            </a:r>
            <a:r>
              <a:rPr lang="en-US" dirty="0" smtClean="0"/>
              <a:t> ta</a:t>
            </a:r>
          </a:p>
          <a:p>
            <a:r>
              <a:rPr lang="en-US" dirty="0" smtClean="0"/>
              <a:t>curiosity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7FA66-53D9-4A9E-9A81-A00F8EDAB0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5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2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841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0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9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9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8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5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1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C1B941-E597-4DB1-AB0C-568111B538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F23-5554-405D-BE69-08F903A3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08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41170" y="349963"/>
            <a:ext cx="8825658" cy="1786719"/>
          </a:xfrm>
        </p:spPr>
        <p:txBody>
          <a:bodyPr/>
          <a:lstStyle/>
          <a:p>
            <a:pPr algn="ctr"/>
            <a:r>
              <a:rPr lang="en-US" sz="3600" dirty="0"/>
              <a:t>A </a:t>
            </a:r>
            <a:r>
              <a:rPr lang="en-US" sz="3600" dirty="0" smtClean="0"/>
              <a:t>Naïve Bayes </a:t>
            </a:r>
            <a:r>
              <a:rPr lang="en-US" sz="3600" dirty="0"/>
              <a:t>Approach to Identify </a:t>
            </a:r>
            <a:r>
              <a:rPr lang="en-US" sz="3600" dirty="0" smtClean="0"/>
              <a:t>Users Gender</a:t>
            </a:r>
            <a:r>
              <a:rPr lang="en-US" sz="3600" dirty="0"/>
              <a:t>, </a:t>
            </a:r>
            <a:r>
              <a:rPr lang="en-US" sz="3600" dirty="0" smtClean="0"/>
              <a:t>Age and </a:t>
            </a:r>
            <a:r>
              <a:rPr lang="en-US" sz="3600" dirty="0"/>
              <a:t>Religion Based on their Facebook Snippets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04943" y="2593075"/>
            <a:ext cx="8825658" cy="167867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Submitted by</a:t>
            </a:r>
          </a:p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Farzad</a:t>
            </a:r>
            <a:r>
              <a:rPr lang="en-US" sz="26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Bin </a:t>
            </a:r>
            <a:r>
              <a:rPr lang="en-US" sz="2600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Fazle</a:t>
            </a:r>
            <a:r>
              <a:rPr lang="en-US" sz="26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2012331005</a:t>
            </a:r>
            <a:endParaRPr lang="en-US" sz="29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6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Mohammed Abdullah Al </a:t>
            </a:r>
            <a:r>
              <a:rPr lang="en-US" sz="2600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Awal</a:t>
            </a:r>
            <a:endParaRPr lang="en-US" sz="2600" dirty="0" smtClean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2012331055</a:t>
            </a:r>
            <a:endParaRPr lang="en-US" sz="29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60173" y="4557875"/>
            <a:ext cx="8825658" cy="15699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supervised by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Md. </a:t>
            </a:r>
            <a:r>
              <a:rPr lang="en-US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Saiful</a:t>
            </a:r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islam</a:t>
            </a:r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khan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Assistant professor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Dept. of computer science &amp; engineering, </a:t>
            </a:r>
            <a:r>
              <a:rPr lang="en-US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sust</a:t>
            </a:r>
            <a:endParaRPr lang="en-US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1060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414"/>
    </mc:Choice>
    <mc:Fallback>
      <p:transition spd="slow" advTm="2641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Ratio of Age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683179"/>
              </p:ext>
            </p:extLst>
          </p:nvPr>
        </p:nvGraphicFramePr>
        <p:xfrm>
          <a:off x="838200" y="1589649"/>
          <a:ext cx="10515600" cy="4587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76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86" y="279442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9626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Equation for TF-IDF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Where,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13" y="4001294"/>
            <a:ext cx="3346451" cy="6613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2565749"/>
            <a:ext cx="5734850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172" y="4983612"/>
            <a:ext cx="4172532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43145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1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6439" y="28080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2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Naïve Bayes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Linear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Support Vector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Artificial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Gaussian Naïve Bayes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single feature data: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multiple featured data: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07" y="4552309"/>
            <a:ext cx="8869013" cy="102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55" y="2742812"/>
            <a:ext cx="3827716" cy="8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12" y="1695853"/>
            <a:ext cx="4312066" cy="4254572"/>
          </a:xfrm>
        </p:spPr>
      </p:pic>
    </p:spTree>
    <p:extLst>
      <p:ext uri="{BB962C8B-B14F-4D97-AF65-F5344CB8AC3E}">
        <p14:creationId xmlns:p14="http://schemas.microsoft.com/office/powerpoint/2010/main" val="22983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8" y="2183641"/>
            <a:ext cx="5429956" cy="334067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39273"/>
            <a:ext cx="5181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Hypothesis function: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Cost function: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14" y="2388358"/>
            <a:ext cx="2989105" cy="688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08" y="4463579"/>
            <a:ext cx="5937916" cy="4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502138"/>
            <a:ext cx="4395787" cy="331263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Hypothesis function: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Cost function: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767" y="2624223"/>
            <a:ext cx="3028917" cy="630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767" y="4387128"/>
            <a:ext cx="4196706" cy="65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Background </a:t>
            </a:r>
            <a:r>
              <a:rPr lang="en-US" dirty="0"/>
              <a:t>Study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Data Collection and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Result and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Future Scopes and 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5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26"/>
    </mc:Choice>
    <mc:Fallback>
      <p:transition spd="slow" advTm="592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42" y="2060575"/>
            <a:ext cx="2821928" cy="4195763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Forward Phase equations: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Input layer to hidden layer: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Hidden layer to output layer: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588" y="2831423"/>
            <a:ext cx="2542181" cy="6238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50" y="3455230"/>
            <a:ext cx="4106839" cy="703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236" y="4877741"/>
            <a:ext cx="2439468" cy="57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13" y="5595844"/>
            <a:ext cx="4041487" cy="7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</a:t>
            </a:r>
            <a:r>
              <a:rPr lang="en-US" dirty="0" smtClean="0"/>
              <a:t>Network </a:t>
            </a:r>
            <a:r>
              <a:rPr lang="en-US" dirty="0"/>
              <a:t>(Cont.)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42" y="2060575"/>
            <a:ext cx="2821928" cy="419576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Backward </a:t>
            </a:r>
            <a:r>
              <a:rPr lang="en-US" dirty="0"/>
              <a:t>Phase equations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Output layer </a:t>
            </a:r>
            <a:r>
              <a:rPr lang="en-US" dirty="0"/>
              <a:t>to </a:t>
            </a:r>
            <a:r>
              <a:rPr lang="en-US" dirty="0" smtClean="0"/>
              <a:t>hidden layer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Hidden layer to </a:t>
            </a:r>
            <a:r>
              <a:rPr lang="en-US" dirty="0" smtClean="0"/>
              <a:t>input layer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85" y="2947572"/>
            <a:ext cx="3596858" cy="516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85" y="3540455"/>
            <a:ext cx="3511463" cy="460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54" y="4907079"/>
            <a:ext cx="5015670" cy="612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58" y="5654026"/>
            <a:ext cx="3837090" cy="5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of Artificial </a:t>
            </a:r>
            <a:r>
              <a:rPr lang="en-US" dirty="0"/>
              <a:t>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1193" y="1998327"/>
            <a:ext cx="8946541" cy="4195481"/>
          </a:xfrm>
        </p:spPr>
        <p:txBody>
          <a:bodyPr/>
          <a:lstStyle/>
          <a:p>
            <a:r>
              <a:rPr lang="en-US" dirty="0" smtClean="0"/>
              <a:t>1 hidden layer</a:t>
            </a:r>
          </a:p>
          <a:p>
            <a:r>
              <a:rPr lang="en-US" dirty="0" smtClean="0"/>
              <a:t>200-500 iterations</a:t>
            </a:r>
          </a:p>
          <a:p>
            <a:r>
              <a:rPr lang="en-US" dirty="0" smtClean="0"/>
              <a:t>Hidden layer size 3000</a:t>
            </a:r>
          </a:p>
          <a:p>
            <a:r>
              <a:rPr lang="en-US" dirty="0" smtClean="0"/>
              <a:t>6000 as input features</a:t>
            </a:r>
          </a:p>
          <a:p>
            <a:r>
              <a:rPr lang="en-US" dirty="0" err="1" smtClean="0"/>
              <a:t>Activtion</a:t>
            </a:r>
            <a:r>
              <a:rPr lang="en-US" dirty="0" smtClean="0"/>
              <a:t> function: Identity, </a:t>
            </a:r>
            <a:r>
              <a:rPr lang="en-US" dirty="0" err="1" smtClean="0"/>
              <a:t>Relu</a:t>
            </a:r>
            <a:r>
              <a:rPr lang="en-US" dirty="0" smtClean="0"/>
              <a:t>, </a:t>
            </a:r>
            <a:r>
              <a:rPr lang="en-US" dirty="0" err="1"/>
              <a:t>T</a:t>
            </a:r>
            <a:r>
              <a:rPr lang="en-US" dirty="0" err="1" smtClean="0"/>
              <a:t>anh</a:t>
            </a:r>
            <a:r>
              <a:rPr lang="en-US" dirty="0" smtClean="0"/>
              <a:t>, </a:t>
            </a:r>
            <a:r>
              <a:rPr lang="en-US" dirty="0" smtClean="0"/>
              <a:t>Sigmoid</a:t>
            </a:r>
          </a:p>
          <a:p>
            <a:r>
              <a:rPr lang="en-US" dirty="0"/>
              <a:t>70% of the data set was used to train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for other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0% of the data set was used to train</a:t>
            </a:r>
          </a:p>
          <a:p>
            <a:r>
              <a:rPr lang="en-US" dirty="0" smtClean="0"/>
              <a:t>30% was used to test</a:t>
            </a:r>
          </a:p>
          <a:p>
            <a:r>
              <a:rPr lang="en-US" dirty="0" smtClean="0"/>
              <a:t>6000 features was used as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9143" y="28626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 and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measurement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3175812"/>
            <a:ext cx="6839905" cy="1105054"/>
          </a:xfrm>
        </p:spPr>
      </p:pic>
    </p:spTree>
    <p:extLst>
      <p:ext uri="{BB962C8B-B14F-4D97-AF65-F5344CB8AC3E}">
        <p14:creationId xmlns:p14="http://schemas.microsoft.com/office/powerpoint/2010/main" val="36340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with SVM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86502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58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with Gaussian Naïve Bayes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23530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96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54449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47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Scopes and </a:t>
            </a:r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Facebook Emoticon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Consider Timestamp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Feelings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43" y="264430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Why User Classification?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4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60"/>
    </mc:Choice>
    <mc:Fallback xmlns="">
      <p:transition spd="slow" advTm="11436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20086" y="271254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To </a:t>
            </a:r>
            <a:r>
              <a:rPr lang="en-US" dirty="0"/>
              <a:t>I</a:t>
            </a:r>
            <a:r>
              <a:rPr lang="en-US" dirty="0" smtClean="0"/>
              <a:t>dentify Gender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Identify </a:t>
            </a:r>
            <a:r>
              <a:rPr lang="en-US" dirty="0"/>
              <a:t>U</a:t>
            </a:r>
            <a:r>
              <a:rPr lang="en-US" dirty="0" smtClean="0"/>
              <a:t>nknown </a:t>
            </a:r>
            <a:r>
              <a:rPr lang="en-US" dirty="0"/>
              <a:t>P</a:t>
            </a:r>
            <a:r>
              <a:rPr lang="en-US" dirty="0" smtClean="0"/>
              <a:t>erson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Level of </a:t>
            </a:r>
            <a:r>
              <a:rPr lang="en-US" dirty="0"/>
              <a:t>U</a:t>
            </a:r>
            <a:r>
              <a:rPr lang="en-US" dirty="0" smtClean="0"/>
              <a:t>sers 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1"/>
    </mc:Choice>
    <mc:Fallback xmlns="">
      <p:transition spd="slow" advTm="595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Zhenhui</a:t>
            </a:r>
            <a:r>
              <a:rPr lang="en-US" dirty="0"/>
              <a:t> Li, Ding Zhou, Yun-Fang Juan and </a:t>
            </a:r>
            <a:r>
              <a:rPr lang="en-US" dirty="0" err="1"/>
              <a:t>Jiawei</a:t>
            </a:r>
            <a:r>
              <a:rPr lang="en-US" dirty="0"/>
              <a:t> Han. Keyword Extraction for </a:t>
            </a:r>
            <a:r>
              <a:rPr lang="en-US" dirty="0" smtClean="0"/>
              <a:t>Social Snippets</a:t>
            </a:r>
            <a:r>
              <a:rPr lang="en-US" dirty="0"/>
              <a:t>. Proceedings of the 19th international conference on World wide web, pp. </a:t>
            </a:r>
            <a:r>
              <a:rPr lang="en-US" dirty="0" smtClean="0"/>
              <a:t>1143-1144, </a:t>
            </a:r>
            <a:r>
              <a:rPr lang="en-US" dirty="0"/>
              <a:t>2010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</a:t>
            </a:r>
            <a:r>
              <a:rPr lang="en-US" dirty="0"/>
              <a:t>. P. Thomas </a:t>
            </a:r>
            <a:r>
              <a:rPr lang="en-US" dirty="0" err="1"/>
              <a:t>Theodoridis</a:t>
            </a:r>
            <a:r>
              <a:rPr lang="en-US" dirty="0"/>
              <a:t> and Y. </a:t>
            </a:r>
            <a:r>
              <a:rPr lang="en-US" dirty="0" err="1"/>
              <a:t>Kompatsiaris</a:t>
            </a:r>
            <a:r>
              <a:rPr lang="en-US" dirty="0"/>
              <a:t>. Assessing the reliability of Facebook </a:t>
            </a:r>
            <a:r>
              <a:rPr lang="en-US" dirty="0" smtClean="0"/>
              <a:t>user profiling</a:t>
            </a:r>
            <a:r>
              <a:rPr lang="en-US" dirty="0"/>
              <a:t>. Proceedings of the 24th International Conference on World Wide Web, pp. </a:t>
            </a:r>
            <a:r>
              <a:rPr lang="en-US" dirty="0" smtClean="0"/>
              <a:t>129-130, 2015.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Aparna</a:t>
            </a:r>
            <a:r>
              <a:rPr lang="en-US" dirty="0"/>
              <a:t> </a:t>
            </a:r>
            <a:r>
              <a:rPr lang="en-US" dirty="0" err="1"/>
              <a:t>Garimella</a:t>
            </a:r>
            <a:r>
              <a:rPr lang="en-US" dirty="0"/>
              <a:t> and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Mihalcea</a:t>
            </a:r>
            <a:r>
              <a:rPr lang="en-US" dirty="0"/>
              <a:t>. Zooming in on Gender Differences in Social </a:t>
            </a:r>
            <a:r>
              <a:rPr lang="en-US" dirty="0" smtClean="0"/>
              <a:t>Media, 2016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0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1847" y="245323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We collected data of 250+ Facebook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Data contains users Bangla Status, Sex, Religion &amp; 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Ratio of Gender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24112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6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Ratio of Religion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38882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977</TotalTime>
  <Words>462</Words>
  <Application>Microsoft Office PowerPoint</Application>
  <PresentationFormat>Widescreen</PresentationFormat>
  <Paragraphs>137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Aharoni</vt:lpstr>
      <vt:lpstr>Arial</vt:lpstr>
      <vt:lpstr>Calibri</vt:lpstr>
      <vt:lpstr>Century Gothic</vt:lpstr>
      <vt:lpstr>Wingdings</vt:lpstr>
      <vt:lpstr>Wingdings 3</vt:lpstr>
      <vt:lpstr>Ion</vt:lpstr>
      <vt:lpstr>A Naïve Bayes Approach to Identify Users Gender, Age and Religion Based on their Facebook Snippets</vt:lpstr>
      <vt:lpstr>Overview</vt:lpstr>
      <vt:lpstr>Why User Classification?</vt:lpstr>
      <vt:lpstr>Purpose</vt:lpstr>
      <vt:lpstr>Related Works</vt:lpstr>
      <vt:lpstr>Data Collection</vt:lpstr>
      <vt:lpstr>Data Collection</vt:lpstr>
      <vt:lpstr>Data Ratio of Gender</vt:lpstr>
      <vt:lpstr>Data Ratio of Religion</vt:lpstr>
      <vt:lpstr>Data Ratio of Age</vt:lpstr>
      <vt:lpstr>Data Processing</vt:lpstr>
      <vt:lpstr>TF-IDF</vt:lpstr>
      <vt:lpstr>Flow Chart</vt:lpstr>
      <vt:lpstr>Methodology</vt:lpstr>
      <vt:lpstr>Algorithms</vt:lpstr>
      <vt:lpstr>Gaussian Naïve Bayes</vt:lpstr>
      <vt:lpstr>SVM</vt:lpstr>
      <vt:lpstr>Logistic Regression</vt:lpstr>
      <vt:lpstr>Linear Regression</vt:lpstr>
      <vt:lpstr>Artificial Neural Network</vt:lpstr>
      <vt:lpstr>Artificial Neural Network (Cont.)</vt:lpstr>
      <vt:lpstr>Parameters of Artificial Neural Network</vt:lpstr>
      <vt:lpstr>Parameter for other Algorithms</vt:lpstr>
      <vt:lpstr>Result and Analysis</vt:lpstr>
      <vt:lpstr>Accuracy measurement</vt:lpstr>
      <vt:lpstr>Analysis with SVM</vt:lpstr>
      <vt:lpstr>Analysis with Gaussian Naïve Bayes</vt:lpstr>
      <vt:lpstr>Comparison</vt:lpstr>
      <vt:lpstr>Future Scopes and Conclusion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users personality from Facebook profile using Big Five Factors Model</dc:title>
  <dc:creator>Xenon</dc:creator>
  <cp:lastModifiedBy>king</cp:lastModifiedBy>
  <cp:revision>122</cp:revision>
  <dcterms:created xsi:type="dcterms:W3CDTF">2017-09-16T06:20:07Z</dcterms:created>
  <dcterms:modified xsi:type="dcterms:W3CDTF">2017-09-18T06:29:00Z</dcterms:modified>
</cp:coreProperties>
</file>