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khalid" userId="946bcacba8405df9" providerId="LiveId" clId="{C216AEA9-4A2E-4DF1-8B85-7EA615C49C7F}"/>
    <pc:docChg chg="undo custSel addSld delSld modSld sldOrd">
      <pc:chgData name="hassan khalid" userId="946bcacba8405df9" providerId="LiveId" clId="{C216AEA9-4A2E-4DF1-8B85-7EA615C49C7F}" dt="2024-12-04T14:27:28.068" v="372" actId="27636"/>
      <pc:docMkLst>
        <pc:docMk/>
      </pc:docMkLst>
      <pc:sldChg chg="modSp mod">
        <pc:chgData name="hassan khalid" userId="946bcacba8405df9" providerId="LiveId" clId="{C216AEA9-4A2E-4DF1-8B85-7EA615C49C7F}" dt="2024-12-04T14:27:27.905" v="369" actId="27636"/>
        <pc:sldMkLst>
          <pc:docMk/>
          <pc:sldMk cId="2736421978" sldId="256"/>
        </pc:sldMkLst>
        <pc:spChg chg="mod">
          <ac:chgData name="hassan khalid" userId="946bcacba8405df9" providerId="LiveId" clId="{C216AEA9-4A2E-4DF1-8B85-7EA615C49C7F}" dt="2024-12-04T14:27:27.905" v="369" actId="27636"/>
          <ac:spMkLst>
            <pc:docMk/>
            <pc:sldMk cId="2736421978" sldId="256"/>
            <ac:spMk id="2" creationId="{D81816DD-892B-FC61-2987-CF4A98A448E2}"/>
          </ac:spMkLst>
        </pc:spChg>
        <pc:spChg chg="mod">
          <ac:chgData name="hassan khalid" userId="946bcacba8405df9" providerId="LiveId" clId="{C216AEA9-4A2E-4DF1-8B85-7EA615C49C7F}" dt="2024-12-04T14:27:27.658" v="368"/>
          <ac:spMkLst>
            <pc:docMk/>
            <pc:sldMk cId="2736421978" sldId="256"/>
            <ac:spMk id="3" creationId="{C3CBA103-3E7E-D1B3-4900-19137B3207E3}"/>
          </ac:spMkLst>
        </pc:spChg>
      </pc:sldChg>
      <pc:sldChg chg="modSp mod">
        <pc:chgData name="hassan khalid" userId="946bcacba8405df9" providerId="LiveId" clId="{C216AEA9-4A2E-4DF1-8B85-7EA615C49C7F}" dt="2024-12-04T14:27:28.017" v="370" actId="27636"/>
        <pc:sldMkLst>
          <pc:docMk/>
          <pc:sldMk cId="1606759322" sldId="257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1606759322" sldId="257"/>
            <ac:spMk id="2" creationId="{51A7F85B-DF34-B9D2-CF0A-CA42196767D0}"/>
          </ac:spMkLst>
        </pc:spChg>
        <pc:spChg chg="mod">
          <ac:chgData name="hassan khalid" userId="946bcacba8405df9" providerId="LiveId" clId="{C216AEA9-4A2E-4DF1-8B85-7EA615C49C7F}" dt="2024-12-04T14:27:28.017" v="370" actId="27636"/>
          <ac:spMkLst>
            <pc:docMk/>
            <pc:sldMk cId="1606759322" sldId="257"/>
            <ac:spMk id="3" creationId="{B5D940AE-02D0-59D9-CFC1-D99F7FE29F8F}"/>
          </ac:spMkLst>
        </pc:spChg>
      </pc:sldChg>
      <pc:sldChg chg="modSp mod">
        <pc:chgData name="hassan khalid" userId="946bcacba8405df9" providerId="LiveId" clId="{C216AEA9-4A2E-4DF1-8B85-7EA615C49C7F}" dt="2024-12-04T14:27:28.042" v="371" actId="27636"/>
        <pc:sldMkLst>
          <pc:docMk/>
          <pc:sldMk cId="2398429057" sldId="258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2398429057" sldId="258"/>
            <ac:spMk id="2" creationId="{AFCA9151-D3EA-AC07-EF7B-0935A406024C}"/>
          </ac:spMkLst>
        </pc:spChg>
        <pc:spChg chg="mod">
          <ac:chgData name="hassan khalid" userId="946bcacba8405df9" providerId="LiveId" clId="{C216AEA9-4A2E-4DF1-8B85-7EA615C49C7F}" dt="2024-12-04T14:27:28.042" v="371" actId="27636"/>
          <ac:spMkLst>
            <pc:docMk/>
            <pc:sldMk cId="2398429057" sldId="258"/>
            <ac:spMk id="5" creationId="{4B3D5D81-D7A5-CC6F-0FC8-09CC2A6A6D47}"/>
          </ac:spMkLst>
        </pc:spChg>
      </pc:sldChg>
      <pc:sldChg chg="modSp new mod">
        <pc:chgData name="hassan khalid" userId="946bcacba8405df9" providerId="LiveId" clId="{C216AEA9-4A2E-4DF1-8B85-7EA615C49C7F}" dt="2024-12-04T14:27:27.658" v="368"/>
        <pc:sldMkLst>
          <pc:docMk/>
          <pc:sldMk cId="3644108417" sldId="259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644108417" sldId="259"/>
            <ac:spMk id="2" creationId="{2FCEE8F8-F6D3-270D-09CC-48BC5A11151C}"/>
          </ac:spMkLst>
        </pc:spChg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644108417" sldId="259"/>
            <ac:spMk id="3" creationId="{24784964-0B5B-2B08-8F7A-BC20E5E2948C}"/>
          </ac:spMkLst>
        </pc:spChg>
      </pc:sldChg>
      <pc:sldChg chg="addSp delSp modSp new mod ord">
        <pc:chgData name="hassan khalid" userId="946bcacba8405df9" providerId="LiveId" clId="{C216AEA9-4A2E-4DF1-8B85-7EA615C49C7F}" dt="2024-12-04T14:27:27.658" v="368"/>
        <pc:sldMkLst>
          <pc:docMk/>
          <pc:sldMk cId="2103608523" sldId="260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2103608523" sldId="260"/>
            <ac:spMk id="2" creationId="{05027C03-F34E-41F8-07DE-984117FB4AF5}"/>
          </ac:spMkLst>
        </pc:spChg>
        <pc:spChg chg="del">
          <ac:chgData name="hassan khalid" userId="946bcacba8405df9" providerId="LiveId" clId="{C216AEA9-4A2E-4DF1-8B85-7EA615C49C7F}" dt="2024-12-04T10:26:44.688" v="93" actId="1957"/>
          <ac:spMkLst>
            <pc:docMk/>
            <pc:sldMk cId="2103608523" sldId="260"/>
            <ac:spMk id="3" creationId="{FEF8FE0C-B8AB-BC4E-1E7D-C7862A2F3522}"/>
          </ac:spMkLst>
        </pc:spChg>
        <pc:spChg chg="add del mod">
          <ac:chgData name="hassan khalid" userId="946bcacba8405df9" providerId="LiveId" clId="{C216AEA9-4A2E-4DF1-8B85-7EA615C49C7F}" dt="2024-12-04T10:28:54.308" v="97" actId="1957"/>
          <ac:spMkLst>
            <pc:docMk/>
            <pc:sldMk cId="2103608523" sldId="260"/>
            <ac:spMk id="10" creationId="{4E5186D6-CB98-5651-F512-ED81D4FE4920}"/>
          </ac:spMkLst>
        </pc:spChg>
        <pc:spChg chg="add del mod">
          <ac:chgData name="hassan khalid" userId="946bcacba8405df9" providerId="LiveId" clId="{C216AEA9-4A2E-4DF1-8B85-7EA615C49C7F}" dt="2024-12-04T10:36:53.348" v="101"/>
          <ac:spMkLst>
            <pc:docMk/>
            <pc:sldMk cId="2103608523" sldId="260"/>
            <ac:spMk id="15" creationId="{6A861983-D5E2-393B-7A4C-445F1D75E63E}"/>
          </ac:spMkLst>
        </pc:spChg>
        <pc:graphicFrameChg chg="add del mod">
          <ac:chgData name="hassan khalid" userId="946bcacba8405df9" providerId="LiveId" clId="{C216AEA9-4A2E-4DF1-8B85-7EA615C49C7F}" dt="2024-12-04T10:27:05.232" v="95" actId="478"/>
          <ac:graphicFrameMkLst>
            <pc:docMk/>
            <pc:sldMk cId="2103608523" sldId="260"/>
            <ac:graphicFrameMk id="8" creationId="{2360C590-4EE2-8A88-DDA8-F56A9A31E9DA}"/>
          </ac:graphicFrameMkLst>
        </pc:graphicFrameChg>
        <pc:graphicFrameChg chg="add del mod">
          <ac:chgData name="hassan khalid" userId="946bcacba8405df9" providerId="LiveId" clId="{C216AEA9-4A2E-4DF1-8B85-7EA615C49C7F}" dt="2024-12-04T10:29:52.082" v="99" actId="478"/>
          <ac:graphicFrameMkLst>
            <pc:docMk/>
            <pc:sldMk cId="2103608523" sldId="260"/>
            <ac:graphicFrameMk id="13" creationId="{726D6A99-9751-6DEF-EABE-C3B74E847444}"/>
          </ac:graphicFrameMkLst>
        </pc:graphicFrameChg>
        <pc:graphicFrameChg chg="add mod">
          <ac:chgData name="hassan khalid" userId="946bcacba8405df9" providerId="LiveId" clId="{C216AEA9-4A2E-4DF1-8B85-7EA615C49C7F}" dt="2024-12-04T14:27:27.658" v="368"/>
          <ac:graphicFrameMkLst>
            <pc:docMk/>
            <pc:sldMk cId="2103608523" sldId="260"/>
            <ac:graphicFrameMk id="16" creationId="{D184B000-5C6E-D7E5-1A34-CF257C18A95C}"/>
          </ac:graphicFrameMkLst>
        </pc:graphicFrameChg>
      </pc:sldChg>
      <pc:sldChg chg="modSp new del mod">
        <pc:chgData name="hassan khalid" userId="946bcacba8405df9" providerId="LiveId" clId="{C216AEA9-4A2E-4DF1-8B85-7EA615C49C7F}" dt="2024-12-04T11:28:19.634" v="262" actId="2696"/>
        <pc:sldMkLst>
          <pc:docMk/>
          <pc:sldMk cId="1534879364" sldId="261"/>
        </pc:sldMkLst>
        <pc:spChg chg="mod">
          <ac:chgData name="hassan khalid" userId="946bcacba8405df9" providerId="LiveId" clId="{C216AEA9-4A2E-4DF1-8B85-7EA615C49C7F}" dt="2024-12-04T11:27:47.784" v="255" actId="21"/>
          <ac:spMkLst>
            <pc:docMk/>
            <pc:sldMk cId="1534879364" sldId="261"/>
            <ac:spMk id="2" creationId="{CACCAEB2-03A7-DD6A-53A1-F0F36FE63301}"/>
          </ac:spMkLst>
        </pc:spChg>
        <pc:spChg chg="mod">
          <ac:chgData name="hassan khalid" userId="946bcacba8405df9" providerId="LiveId" clId="{C216AEA9-4A2E-4DF1-8B85-7EA615C49C7F}" dt="2024-12-04T11:28:09.714" v="260" actId="21"/>
          <ac:spMkLst>
            <pc:docMk/>
            <pc:sldMk cId="1534879364" sldId="261"/>
            <ac:spMk id="3" creationId="{F0A03AB3-CC39-3178-CD60-0683459125F3}"/>
          </ac:spMkLst>
        </pc:spChg>
      </pc:sldChg>
      <pc:sldChg chg="addSp delSp modSp new mod">
        <pc:chgData name="hassan khalid" userId="946bcacba8405df9" providerId="LiveId" clId="{C216AEA9-4A2E-4DF1-8B85-7EA615C49C7F}" dt="2024-12-04T14:27:27.658" v="368"/>
        <pc:sldMkLst>
          <pc:docMk/>
          <pc:sldMk cId="2222022176" sldId="262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2222022176" sldId="262"/>
            <ac:spMk id="2" creationId="{42147B88-2BE6-5B4D-0035-4656561E06BE}"/>
          </ac:spMkLst>
        </pc:spChg>
        <pc:spChg chg="add del mod">
          <ac:chgData name="hassan khalid" userId="946bcacba8405df9" providerId="LiveId" clId="{C216AEA9-4A2E-4DF1-8B85-7EA615C49C7F}" dt="2024-12-04T11:17:58.749" v="124"/>
          <ac:spMkLst>
            <pc:docMk/>
            <pc:sldMk cId="2222022176" sldId="262"/>
            <ac:spMk id="3" creationId="{F04C742E-3219-FF5E-6E2C-EE684863D913}"/>
          </ac:spMkLst>
        </pc:spChg>
        <pc:picChg chg="add mod">
          <ac:chgData name="hassan khalid" userId="946bcacba8405df9" providerId="LiveId" clId="{C216AEA9-4A2E-4DF1-8B85-7EA615C49C7F}" dt="2024-12-04T11:17:55.248" v="123"/>
          <ac:picMkLst>
            <pc:docMk/>
            <pc:sldMk cId="2222022176" sldId="262"/>
            <ac:picMk id="4" creationId="{5CFC4AD7-08ED-8517-291B-7FBBDFBC643A}"/>
          </ac:picMkLst>
        </pc:picChg>
        <pc:picChg chg="add mod">
          <ac:chgData name="hassan khalid" userId="946bcacba8405df9" providerId="LiveId" clId="{C216AEA9-4A2E-4DF1-8B85-7EA615C49C7F}" dt="2024-12-04T14:27:27.658" v="368"/>
          <ac:picMkLst>
            <pc:docMk/>
            <pc:sldMk cId="2222022176" sldId="262"/>
            <ac:picMk id="5" creationId="{CD161DE0-27CE-7442-3C2E-AA9E6AD9E149}"/>
          </ac:picMkLst>
        </pc:picChg>
      </pc:sldChg>
      <pc:sldChg chg="new del">
        <pc:chgData name="hassan khalid" userId="946bcacba8405df9" providerId="LiveId" clId="{C216AEA9-4A2E-4DF1-8B85-7EA615C49C7F}" dt="2024-12-04T11:10:45.267" v="113" actId="2696"/>
        <pc:sldMkLst>
          <pc:docMk/>
          <pc:sldMk cId="1605474283" sldId="263"/>
        </pc:sldMkLst>
      </pc:sldChg>
      <pc:sldChg chg="modSp new mod">
        <pc:chgData name="hassan khalid" userId="946bcacba8405df9" providerId="LiveId" clId="{C216AEA9-4A2E-4DF1-8B85-7EA615C49C7F}" dt="2024-12-04T14:27:27.658" v="368"/>
        <pc:sldMkLst>
          <pc:docMk/>
          <pc:sldMk cId="3939162925" sldId="263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939162925" sldId="263"/>
            <ac:spMk id="2" creationId="{8FEEAB9B-2626-3A0B-DC01-3489450EB2FB}"/>
          </ac:spMkLst>
        </pc:spChg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939162925" sldId="263"/>
            <ac:spMk id="3" creationId="{E1461405-DC35-E0C4-A4EC-A0982A60FDA8}"/>
          </ac:spMkLst>
        </pc:spChg>
      </pc:sldChg>
      <pc:sldChg chg="modSp new mod">
        <pc:chgData name="hassan khalid" userId="946bcacba8405df9" providerId="LiveId" clId="{C216AEA9-4A2E-4DF1-8B85-7EA615C49C7F}" dt="2024-12-04T14:27:28.068" v="372" actId="27636"/>
        <pc:sldMkLst>
          <pc:docMk/>
          <pc:sldMk cId="1760954828" sldId="264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1760954828" sldId="264"/>
            <ac:spMk id="2" creationId="{FF69D61F-F708-B5B4-0BCD-EC19437FE3C9}"/>
          </ac:spMkLst>
        </pc:spChg>
        <pc:spChg chg="mod">
          <ac:chgData name="hassan khalid" userId="946bcacba8405df9" providerId="LiveId" clId="{C216AEA9-4A2E-4DF1-8B85-7EA615C49C7F}" dt="2024-12-04T14:27:28.068" v="372" actId="27636"/>
          <ac:spMkLst>
            <pc:docMk/>
            <pc:sldMk cId="1760954828" sldId="264"/>
            <ac:spMk id="3" creationId="{6930A285-9DAD-E508-FB40-11C52879B9DE}"/>
          </ac:spMkLst>
        </pc:spChg>
      </pc:sldChg>
      <pc:sldChg chg="modSp new del mod">
        <pc:chgData name="hassan khalid" userId="946bcacba8405df9" providerId="LiveId" clId="{C216AEA9-4A2E-4DF1-8B85-7EA615C49C7F}" dt="2024-12-04T11:26:43.626" v="251" actId="2696"/>
        <pc:sldMkLst>
          <pc:docMk/>
          <pc:sldMk cId="1061179788" sldId="265"/>
        </pc:sldMkLst>
        <pc:spChg chg="mod">
          <ac:chgData name="hassan khalid" userId="946bcacba8405df9" providerId="LiveId" clId="{C216AEA9-4A2E-4DF1-8B85-7EA615C49C7F}" dt="2024-12-04T11:26:15.064" v="242" actId="27636"/>
          <ac:spMkLst>
            <pc:docMk/>
            <pc:sldMk cId="1061179788" sldId="265"/>
            <ac:spMk id="2" creationId="{EB0FB292-74B9-1885-CBDA-4D3385757AEF}"/>
          </ac:spMkLst>
        </pc:spChg>
        <pc:spChg chg="mod">
          <ac:chgData name="hassan khalid" userId="946bcacba8405df9" providerId="LiveId" clId="{C216AEA9-4A2E-4DF1-8B85-7EA615C49C7F}" dt="2024-12-04T11:26:28.941" v="250" actId="20577"/>
          <ac:spMkLst>
            <pc:docMk/>
            <pc:sldMk cId="1061179788" sldId="265"/>
            <ac:spMk id="3" creationId="{31212D28-2E65-4CCA-197B-226C8903CFC3}"/>
          </ac:spMkLst>
        </pc:spChg>
      </pc:sldChg>
      <pc:sldChg chg="addSp delSp modSp new mod">
        <pc:chgData name="hassan khalid" userId="946bcacba8405df9" providerId="LiveId" clId="{C216AEA9-4A2E-4DF1-8B85-7EA615C49C7F}" dt="2024-12-04T14:27:27.658" v="368"/>
        <pc:sldMkLst>
          <pc:docMk/>
          <pc:sldMk cId="3386756652" sldId="265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386756652" sldId="265"/>
            <ac:spMk id="2" creationId="{174A0B9A-82BA-1FF6-D379-26F3BCBA1BEC}"/>
          </ac:spMkLst>
        </pc:spChg>
        <pc:spChg chg="add del mod">
          <ac:chgData name="hassan khalid" userId="946bcacba8405df9" providerId="LiveId" clId="{C216AEA9-4A2E-4DF1-8B85-7EA615C49C7F}" dt="2024-12-04T11:30:25.577" v="277"/>
          <ac:spMkLst>
            <pc:docMk/>
            <pc:sldMk cId="3386756652" sldId="265"/>
            <ac:spMk id="4" creationId="{61A0A089-AFE1-DDCC-A22F-8CF18341FD13}"/>
          </ac:spMkLst>
        </pc:spChg>
        <pc:spChg chg="add mod">
          <ac:chgData name="hassan khalid" userId="946bcacba8405df9" providerId="LiveId" clId="{C216AEA9-4A2E-4DF1-8B85-7EA615C49C7F}" dt="2024-12-04T11:32:50.599" v="300" actId="115"/>
          <ac:spMkLst>
            <pc:docMk/>
            <pc:sldMk cId="3386756652" sldId="265"/>
            <ac:spMk id="5" creationId="{2ABBC81A-C1F2-AFE0-28E7-6B7A0983FCA8}"/>
          </ac:spMkLst>
        </pc:spChg>
      </pc:sldChg>
      <pc:sldChg chg="new del">
        <pc:chgData name="hassan khalid" userId="946bcacba8405df9" providerId="LiveId" clId="{C216AEA9-4A2E-4DF1-8B85-7EA615C49C7F}" dt="2024-12-04T11:26:51.752" v="253" actId="2696"/>
        <pc:sldMkLst>
          <pc:docMk/>
          <pc:sldMk cId="3519475040" sldId="265"/>
        </pc:sldMkLst>
      </pc:sldChg>
      <pc:sldChg chg="addSp modSp new mod">
        <pc:chgData name="hassan khalid" userId="946bcacba8405df9" providerId="LiveId" clId="{C216AEA9-4A2E-4DF1-8B85-7EA615C49C7F}" dt="2024-12-04T14:27:27.658" v="368"/>
        <pc:sldMkLst>
          <pc:docMk/>
          <pc:sldMk cId="794782292" sldId="266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794782292" sldId="266"/>
            <ac:spMk id="2" creationId="{1E03872E-AB4F-AE64-06AD-7B3279E53F3A}"/>
          </ac:spMkLst>
        </pc:spChg>
        <pc:spChg chg="add mod">
          <ac:chgData name="hassan khalid" userId="946bcacba8405df9" providerId="LiveId" clId="{C216AEA9-4A2E-4DF1-8B85-7EA615C49C7F}" dt="2024-12-04T11:33:15.866" v="306" actId="1076"/>
          <ac:spMkLst>
            <pc:docMk/>
            <pc:sldMk cId="794782292" sldId="266"/>
            <ac:spMk id="3" creationId="{44B0D0CB-6B2E-9553-B01C-72B70EC9A4C6}"/>
          </ac:spMkLst>
        </pc:spChg>
      </pc:sldChg>
      <pc:sldChg chg="modSp new mod">
        <pc:chgData name="hassan khalid" userId="946bcacba8405df9" providerId="LiveId" clId="{C216AEA9-4A2E-4DF1-8B85-7EA615C49C7F}" dt="2024-12-04T14:27:27.658" v="368"/>
        <pc:sldMkLst>
          <pc:docMk/>
          <pc:sldMk cId="934533122" sldId="267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934533122" sldId="267"/>
            <ac:spMk id="2" creationId="{8E14935A-1DC5-413A-D98B-B4FA0142C9E5}"/>
          </ac:spMkLst>
        </pc:spChg>
        <pc:spChg chg="mod">
          <ac:chgData name="hassan khalid" userId="946bcacba8405df9" providerId="LiveId" clId="{C216AEA9-4A2E-4DF1-8B85-7EA615C49C7F}" dt="2024-12-04T14:27:27.658" v="368"/>
          <ac:spMkLst>
            <pc:docMk/>
            <pc:sldMk cId="934533122" sldId="267"/>
            <ac:spMk id="3" creationId="{DF0AEE59-7DB6-1786-237F-E7533B008CF4}"/>
          </ac:spMkLst>
        </pc:spChg>
      </pc:sldChg>
      <pc:sldChg chg="modSp new mod">
        <pc:chgData name="hassan khalid" userId="946bcacba8405df9" providerId="LiveId" clId="{C216AEA9-4A2E-4DF1-8B85-7EA615C49C7F}" dt="2024-12-04T14:27:27.658" v="368"/>
        <pc:sldMkLst>
          <pc:docMk/>
          <pc:sldMk cId="3808624822" sldId="268"/>
        </pc:sldMkLst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808624822" sldId="268"/>
            <ac:spMk id="2" creationId="{0DCD3993-1844-84DB-C857-7659F8BBE760}"/>
          </ac:spMkLst>
        </pc:spChg>
        <pc:spChg chg="mod">
          <ac:chgData name="hassan khalid" userId="946bcacba8405df9" providerId="LiveId" clId="{C216AEA9-4A2E-4DF1-8B85-7EA615C49C7F}" dt="2024-12-04T14:27:27.658" v="368"/>
          <ac:spMkLst>
            <pc:docMk/>
            <pc:sldMk cId="3808624822" sldId="268"/>
            <ac:spMk id="3" creationId="{396EB0A5-13AC-6B54-0A91-98B96D9AC17D}"/>
          </ac:spMkLst>
        </pc:spChg>
      </pc:sldChg>
      <pc:sldChg chg="addSp modSp new mod">
        <pc:chgData name="hassan khalid" userId="946bcacba8405df9" providerId="LiveId" clId="{C216AEA9-4A2E-4DF1-8B85-7EA615C49C7F}" dt="2024-12-04T11:37:42.018" v="352" actId="1076"/>
        <pc:sldMkLst>
          <pc:docMk/>
          <pc:sldMk cId="11329144" sldId="269"/>
        </pc:sldMkLst>
        <pc:spChg chg="add mod">
          <ac:chgData name="hassan khalid" userId="946bcacba8405df9" providerId="LiveId" clId="{C216AEA9-4A2E-4DF1-8B85-7EA615C49C7F}" dt="2024-12-04T11:37:36.386" v="351" actId="1076"/>
          <ac:spMkLst>
            <pc:docMk/>
            <pc:sldMk cId="11329144" sldId="269"/>
            <ac:spMk id="2" creationId="{4549A262-0936-E643-5CEF-E560C87206CE}"/>
          </ac:spMkLst>
        </pc:spChg>
        <pc:spChg chg="add mod">
          <ac:chgData name="hassan khalid" userId="946bcacba8405df9" providerId="LiveId" clId="{C216AEA9-4A2E-4DF1-8B85-7EA615C49C7F}" dt="2024-12-04T11:37:42.018" v="352" actId="1076"/>
          <ac:spMkLst>
            <pc:docMk/>
            <pc:sldMk cId="11329144" sldId="269"/>
            <ac:spMk id="3" creationId="{31239982-2B51-E7AE-8CDE-7261B5A0A322}"/>
          </ac:spMkLst>
        </pc:spChg>
      </pc:sldChg>
      <pc:sldChg chg="new del">
        <pc:chgData name="hassan khalid" userId="946bcacba8405df9" providerId="LiveId" clId="{C216AEA9-4A2E-4DF1-8B85-7EA615C49C7F}" dt="2024-12-04T11:35:58.453" v="336" actId="2696"/>
        <pc:sldMkLst>
          <pc:docMk/>
          <pc:sldMk cId="865032463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01666666666667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Sheet1!$A$2:$A$31</c:f>
              <c:strCache>
                <c:ptCount val="30"/>
                <c:pt idx="0">
                  <c:v>Hing liver</c:v>
                </c:pt>
                <c:pt idx="1">
                  <c:v>Roller arm</c:v>
                </c:pt>
                <c:pt idx="2">
                  <c:v>Spring rod</c:v>
                </c:pt>
                <c:pt idx="3">
                  <c:v>Steel roller</c:v>
                </c:pt>
                <c:pt idx="4">
                  <c:v>Volt meter</c:v>
                </c:pt>
                <c:pt idx="5">
                  <c:v>Amp meter</c:v>
                </c:pt>
                <c:pt idx="6">
                  <c:v>Power factor</c:v>
                </c:pt>
                <c:pt idx="7">
                  <c:v>Push button</c:v>
                </c:pt>
                <c:pt idx="8">
                  <c:v>Revolving light</c:v>
                </c:pt>
                <c:pt idx="9">
                  <c:v>Flash light</c:v>
                </c:pt>
                <c:pt idx="10">
                  <c:v>Photo sensor</c:v>
                </c:pt>
                <c:pt idx="11">
                  <c:v>HRC fuse</c:v>
                </c:pt>
                <c:pt idx="12">
                  <c:v>Multi meter</c:v>
                </c:pt>
                <c:pt idx="13">
                  <c:v>Circuit breaker</c:v>
                </c:pt>
                <c:pt idx="14">
                  <c:v>Current transformur</c:v>
                </c:pt>
                <c:pt idx="15">
                  <c:v>Motor starter</c:v>
                </c:pt>
                <c:pt idx="16">
                  <c:v>Protection relay</c:v>
                </c:pt>
                <c:pt idx="17">
                  <c:v>Gas burner</c:v>
                </c:pt>
                <c:pt idx="18">
                  <c:v>Terminal</c:v>
                </c:pt>
                <c:pt idx="19">
                  <c:v>Motor siren</c:v>
                </c:pt>
                <c:pt idx="20">
                  <c:v>Energy analayzer</c:v>
                </c:pt>
                <c:pt idx="21">
                  <c:v>Energy meter</c:v>
                </c:pt>
                <c:pt idx="22">
                  <c:v>Terminal block </c:v>
                </c:pt>
                <c:pt idx="23">
                  <c:v>Overload relay</c:v>
                </c:pt>
                <c:pt idx="24">
                  <c:v>Selector switch</c:v>
                </c:pt>
                <c:pt idx="25">
                  <c:v>Magnetic contactor</c:v>
                </c:pt>
                <c:pt idx="26">
                  <c:v>Auxiliary block</c:v>
                </c:pt>
                <c:pt idx="27">
                  <c:v>Power factor</c:v>
                </c:pt>
                <c:pt idx="28">
                  <c:v>Timer switch</c:v>
                </c:pt>
                <c:pt idx="29">
                  <c:v>Alarm switch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668</c:v>
                </c:pt>
                <c:pt idx="1">
                  <c:v>526</c:v>
                </c:pt>
                <c:pt idx="2">
                  <c:v>228</c:v>
                </c:pt>
                <c:pt idx="3">
                  <c:v>600</c:v>
                </c:pt>
                <c:pt idx="4">
                  <c:v>875</c:v>
                </c:pt>
                <c:pt idx="5">
                  <c:v>750</c:v>
                </c:pt>
                <c:pt idx="6">
                  <c:v>218</c:v>
                </c:pt>
                <c:pt idx="7">
                  <c:v>54</c:v>
                </c:pt>
                <c:pt idx="8">
                  <c:v>376</c:v>
                </c:pt>
                <c:pt idx="9">
                  <c:v>775</c:v>
                </c:pt>
                <c:pt idx="10">
                  <c:v>479</c:v>
                </c:pt>
                <c:pt idx="11">
                  <c:v>242</c:v>
                </c:pt>
                <c:pt idx="12">
                  <c:v>774</c:v>
                </c:pt>
                <c:pt idx="13">
                  <c:v>319</c:v>
                </c:pt>
                <c:pt idx="14">
                  <c:v>556</c:v>
                </c:pt>
                <c:pt idx="15">
                  <c:v>44</c:v>
                </c:pt>
                <c:pt idx="16">
                  <c:v>141</c:v>
                </c:pt>
                <c:pt idx="17">
                  <c:v>90</c:v>
                </c:pt>
                <c:pt idx="18">
                  <c:v>823</c:v>
                </c:pt>
                <c:pt idx="19">
                  <c:v>3</c:v>
                </c:pt>
                <c:pt idx="20">
                  <c:v>339</c:v>
                </c:pt>
                <c:pt idx="21">
                  <c:v>696</c:v>
                </c:pt>
                <c:pt idx="22">
                  <c:v>482</c:v>
                </c:pt>
                <c:pt idx="23">
                  <c:v>44</c:v>
                </c:pt>
                <c:pt idx="24">
                  <c:v>497</c:v>
                </c:pt>
                <c:pt idx="25">
                  <c:v>136</c:v>
                </c:pt>
                <c:pt idx="26">
                  <c:v>261</c:v>
                </c:pt>
                <c:pt idx="27">
                  <c:v>262</c:v>
                </c:pt>
                <c:pt idx="28">
                  <c:v>403</c:v>
                </c:pt>
                <c:pt idx="29">
                  <c:v>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6-41E2-8BF6-929FD0428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9945976"/>
        <c:axId val="115096392"/>
      </c:barChart>
      <c:catAx>
        <c:axId val="429945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96392"/>
        <c:crosses val="autoZero"/>
        <c:auto val="1"/>
        <c:lblAlgn val="ctr"/>
        <c:lblOffset val="100"/>
        <c:noMultiLvlLbl val="0"/>
      </c:catAx>
      <c:valAx>
        <c:axId val="115096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45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6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3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1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2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9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2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3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6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08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5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1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7790E-29ED-4C49-BDCB-FE99D879A49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B30AD-9F7A-4078-AB7E-D158BE7D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16DD-892B-FC61-2987-CF4A98A44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Management 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A103-3E7E-D1B3-4900-19137B320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Project By:</a:t>
            </a:r>
          </a:p>
          <a:p>
            <a:r>
              <a:rPr lang="en-US" sz="1800" dirty="0"/>
              <a:t>SH.M.ABDULLAH</a:t>
            </a:r>
          </a:p>
          <a:p>
            <a:r>
              <a:rPr lang="en-US" sz="1800" dirty="0"/>
              <a:t>M.HASSAN</a:t>
            </a:r>
          </a:p>
          <a:p>
            <a:r>
              <a:rPr lang="en-US" sz="1800" dirty="0"/>
              <a:t>Date: 3rd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7364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872E-AB4F-AE64-06AD-7B3279E5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0D0CB-6B2E-9553-B01C-72B70EC9A4C6}"/>
              </a:ext>
            </a:extLst>
          </p:cNvPr>
          <p:cNvSpPr txBox="1"/>
          <p:nvPr/>
        </p:nvSpPr>
        <p:spPr>
          <a:xfrm>
            <a:off x="2182760" y="3064809"/>
            <a:ext cx="549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Key Findings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Recommendations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478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7000">
        <p:wipe/>
      </p:transition>
    </mc:Choice>
    <mc:Fallback>
      <p:transition spd="slow" advTm="7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935A-1DC5-413A-D98B-B4FA0142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Key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EE59-7DB6-1786-237F-E7533B00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majority of items are in sufficient stock, ensuring efficient operations.</a:t>
            </a:r>
          </a:p>
          <a:p>
            <a:r>
              <a:rPr lang="en-US" dirty="0"/>
              <a:t>Low stock and overstocked items have been identified, enabling targeted action for stock optimization.</a:t>
            </a:r>
          </a:p>
          <a:p>
            <a:r>
              <a:rPr lang="en-US" dirty="0"/>
              <a:t>The VLOOKUP formula enhances the system's efficiency by providing quick access to important item details.</a:t>
            </a:r>
          </a:p>
        </p:txBody>
      </p:sp>
    </p:spTree>
    <p:extLst>
      <p:ext uri="{BB962C8B-B14F-4D97-AF65-F5344CB8AC3E}">
        <p14:creationId xmlns:p14="http://schemas.microsoft.com/office/powerpoint/2010/main" val="93453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993-1844-84DB-C857-7659F8BB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B0A5-13AC-6B54-0A91-98B96D9A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 low-stock items to avoid stockouts and ensure production continuity.</a:t>
            </a:r>
          </a:p>
          <a:p>
            <a:r>
              <a:rPr lang="en-US" dirty="0"/>
              <a:t>Reduce overstocked items to optimize storage and inventory costs.</a:t>
            </a:r>
          </a:p>
          <a:p>
            <a:r>
              <a:rPr lang="en-US" dirty="0"/>
              <a:t>Utilize the VLOOKUP tool regularly for better management of stock and financial tracking.</a:t>
            </a:r>
          </a:p>
        </p:txBody>
      </p:sp>
    </p:spTree>
    <p:extLst>
      <p:ext uri="{BB962C8B-B14F-4D97-AF65-F5344CB8AC3E}">
        <p14:creationId xmlns:p14="http://schemas.microsoft.com/office/powerpoint/2010/main" val="38086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9A262-0936-E643-5CEF-E560C87206CE}"/>
              </a:ext>
            </a:extLst>
          </p:cNvPr>
          <p:cNvSpPr txBox="1"/>
          <p:nvPr/>
        </p:nvSpPr>
        <p:spPr>
          <a:xfrm>
            <a:off x="1833716" y="1209367"/>
            <a:ext cx="8524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provides an efficient system for monitoring and managing inventory to make informed business decisions.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39982-2B51-E7AE-8CDE-7261B5A0A322}"/>
              </a:ext>
            </a:extLst>
          </p:cNvPr>
          <p:cNvSpPr txBox="1"/>
          <p:nvPr/>
        </p:nvSpPr>
        <p:spPr>
          <a:xfrm>
            <a:off x="2089355" y="2959510"/>
            <a:ext cx="80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Thank you for your attention!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Please feel free to ask any questions or share your thoughts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32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F85B-DF34-B9D2-CF0A-CA421967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40AE-02D0-59D9-CFC1-D99F7FE2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Inventory Management System is designed to:</a:t>
            </a:r>
          </a:p>
          <a:p>
            <a:r>
              <a:rPr lang="en-US" dirty="0"/>
              <a:t>Efficiently track stock levels for various items.</a:t>
            </a:r>
          </a:p>
          <a:p>
            <a:r>
              <a:rPr lang="en-US" dirty="0"/>
              <a:t>Categorize stock as sufficient, low, or overstocked.</a:t>
            </a:r>
          </a:p>
          <a:p>
            <a:r>
              <a:rPr lang="en-US" dirty="0"/>
              <a:t>Highlight items that require reordering.</a:t>
            </a:r>
          </a:p>
          <a:p>
            <a:r>
              <a:rPr lang="en-US" dirty="0"/>
              <a:t>Provide financial insights, including retail prices, selling prices, and profit margins.</a:t>
            </a:r>
          </a:p>
          <a:p>
            <a:pPr marL="0" indent="0">
              <a:buNone/>
            </a:pPr>
            <a:r>
              <a:rPr lang="en-US" dirty="0"/>
              <a:t>This project aims to streamline inventory management and ensure optimal stock levels for better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60675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9151-D3EA-AC07-EF7B-0935A406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6000" b="1" u="sng" dirty="0"/>
              <a:t>Data</a:t>
            </a:r>
            <a:r>
              <a:rPr lang="en-US" sz="6000" u="sng" dirty="0"/>
              <a:t> </a:t>
            </a:r>
            <a:r>
              <a:rPr lang="en-US" sz="6000" b="1" u="sng" dirty="0"/>
              <a:t>Summary </a:t>
            </a:r>
            <a:r>
              <a:rPr lang="en-US" sz="1600" dirty="0"/>
              <a:t>(PART 1)</a:t>
            </a:r>
            <a:endParaRPr lang="en-US" sz="6000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3D5D81-D7A5-CC6F-0FC8-09CC2A6A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key highlights of the inventory data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Items: 30</a:t>
            </a:r>
          </a:p>
          <a:p>
            <a:r>
              <a:rPr lang="en-US" dirty="0"/>
              <a:t>Stock Status:</a:t>
            </a:r>
          </a:p>
          <a:p>
            <a:pPr lvl="1"/>
            <a:r>
              <a:rPr lang="en-US" dirty="0"/>
              <a:t>Sufficient Stock: 18 items</a:t>
            </a:r>
          </a:p>
          <a:p>
            <a:pPr lvl="1"/>
            <a:r>
              <a:rPr lang="en-US" dirty="0"/>
              <a:t>Low Stock: 7 items</a:t>
            </a:r>
          </a:p>
          <a:p>
            <a:pPr lvl="1"/>
            <a:r>
              <a:rPr lang="en-US" dirty="0"/>
              <a:t>Overstocked: 5 item</a:t>
            </a:r>
          </a:p>
          <a:p>
            <a:r>
              <a:rPr lang="en-US" dirty="0"/>
              <a:t>Reorder Needed: 7 items marked for reorder.</a:t>
            </a:r>
          </a:p>
        </p:txBody>
      </p:sp>
    </p:spTree>
    <p:extLst>
      <p:ext uri="{BB962C8B-B14F-4D97-AF65-F5344CB8AC3E}">
        <p14:creationId xmlns:p14="http://schemas.microsoft.com/office/powerpoint/2010/main" val="239842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E8F8-F6D3-270D-09CC-48BC5A11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Data Summary </a:t>
            </a:r>
            <a:r>
              <a:rPr lang="en-US" sz="1600" dirty="0"/>
              <a:t>(PART 2)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4964-0B5B-2B08-8F7A-BC20E5E2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Stock Quantity: 876 (Item: Small roller).</a:t>
            </a:r>
          </a:p>
          <a:p>
            <a:r>
              <a:rPr lang="en-US" dirty="0"/>
              <a:t>Highest Profit Item: Hing rivet with a profit of 334,000.</a:t>
            </a:r>
          </a:p>
          <a:p>
            <a:pPr marL="0" indent="0">
              <a:buNone/>
            </a:pPr>
            <a:r>
              <a:rPr lang="en-US" b="1" u="sng" dirty="0"/>
              <a:t>Additional Feature:</a:t>
            </a:r>
          </a:p>
          <a:p>
            <a:r>
              <a:rPr lang="en-US" dirty="0"/>
              <a:t>A VLOOKUP formula is implemented to allow quick retrieval of information.</a:t>
            </a:r>
          </a:p>
          <a:p>
            <a:pPr lvl="1"/>
            <a:r>
              <a:rPr lang="en-US" dirty="0"/>
              <a:t>Entering an Item ID provides details like Item Name, Retail Price, Selling Price, Profit, and Stock Status.</a:t>
            </a:r>
          </a:p>
        </p:txBody>
      </p:sp>
    </p:spTree>
    <p:extLst>
      <p:ext uri="{BB962C8B-B14F-4D97-AF65-F5344CB8AC3E}">
        <p14:creationId xmlns:p14="http://schemas.microsoft.com/office/powerpoint/2010/main" val="364410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0B9A-82BA-1FF6-D379-26F3BCB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Visual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BC81A-C1F2-AFE0-28E7-6B7A0983FCA8}"/>
              </a:ext>
            </a:extLst>
          </p:cNvPr>
          <p:cNvSpPr txBox="1"/>
          <p:nvPr/>
        </p:nvSpPr>
        <p:spPr>
          <a:xfrm>
            <a:off x="2664543" y="3087799"/>
            <a:ext cx="666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Stock Quantity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Distribution of Stock Status</a:t>
            </a:r>
          </a:p>
        </p:txBody>
      </p:sp>
    </p:spTree>
    <p:extLst>
      <p:ext uri="{BB962C8B-B14F-4D97-AF65-F5344CB8AC3E}">
        <p14:creationId xmlns:p14="http://schemas.microsoft.com/office/powerpoint/2010/main" val="338675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8000">
        <p:wipe/>
      </p:transition>
    </mc:Choice>
    <mc:Fallback>
      <p:transition spd="slow" advTm="8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7C03-F34E-41F8-07DE-984117F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Stock Quantity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184B000-5C6E-D7E5-1A34-CF257C18A9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360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9000">
        <p:wipe/>
      </p:transition>
    </mc:Choice>
    <mc:Fallback>
      <p:transition spd="slow" advTm="9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7B88-2BE6-5B4D-0035-4656561E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Distribution of Stock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61DE0-27CE-7442-3C2E-AA9E6AD9E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525" y="2557463"/>
            <a:ext cx="31669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8000">
        <p:wipe/>
      </p:transition>
    </mc:Choice>
    <mc:Fallback>
      <p:transition spd="slow" advTm="8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AB9B-2626-3A0B-DC01-3489450E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/>
              <a:t>Detailed Insights </a:t>
            </a:r>
            <a:r>
              <a:rPr lang="en-US" sz="1200" dirty="0"/>
              <a:t>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1405-DC35-E0C4-A4EC-A0982A60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Top Items by Stock Status:</a:t>
            </a:r>
          </a:p>
          <a:p>
            <a:pPr lvl="1"/>
            <a:r>
              <a:rPr lang="en-US" dirty="0"/>
              <a:t>Sufficient Stock: Majority of items (21 out of 28) are in sufficient stock, ensuring that production and sales are not disrupted.</a:t>
            </a:r>
          </a:p>
          <a:p>
            <a:pPr lvl="1"/>
            <a:r>
              <a:rPr lang="en-US" dirty="0"/>
              <a:t>Low Stock: 6 items are identified as low stock, requiring immediate attention to reorder.</a:t>
            </a:r>
          </a:p>
          <a:p>
            <a:pPr lvl="1"/>
            <a:r>
              <a:rPr lang="en-US" dirty="0"/>
              <a:t>Overstocked: 3 items are overstocked, potentially leading to excess inventory costs.</a:t>
            </a:r>
          </a:p>
          <a:p>
            <a:r>
              <a:rPr lang="en-US" u="sng" dirty="0"/>
              <a:t>Top Profit Items:</a:t>
            </a:r>
          </a:p>
          <a:p>
            <a:pPr lvl="1"/>
            <a:r>
              <a:rPr lang="en-US" dirty="0"/>
              <a:t>Highest Profit Item: Hing liver with a profit of 334,000, indicating high sales margins.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6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D61F-F708-B5B4-0BCD-EC19437F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u="sng" dirty="0"/>
              <a:t>Detailed Insights </a:t>
            </a:r>
            <a:r>
              <a:rPr lang="en-US" sz="1800" dirty="0"/>
              <a:t>(Part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A285-9DAD-E508-FB40-11C52879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Items Needing Reorder:</a:t>
            </a:r>
          </a:p>
          <a:p>
            <a:pPr lvl="1"/>
            <a:r>
              <a:rPr lang="en-US" dirty="0"/>
              <a:t>6 items are marked for reorder, mostly falling under the "Low Stock" category. Reordering these items will prevent stockouts and maintain smooth operations.</a:t>
            </a:r>
          </a:p>
          <a:p>
            <a:r>
              <a:rPr lang="en-US" u="sng" dirty="0"/>
              <a:t>Actionable Insights:</a:t>
            </a:r>
          </a:p>
          <a:p>
            <a:pPr lvl="1"/>
            <a:r>
              <a:rPr lang="en-US" dirty="0"/>
              <a:t>Focus on restocking low-stock items with high profit potential.</a:t>
            </a:r>
          </a:p>
          <a:p>
            <a:pPr lvl="1"/>
            <a:r>
              <a:rPr lang="en-US" dirty="0"/>
              <a:t>Evaluate overstocked items to reduce excess inventory and free up storage space.</a:t>
            </a:r>
          </a:p>
          <a:p>
            <a:pPr lvl="1"/>
            <a:r>
              <a:rPr lang="en-US" dirty="0"/>
              <a:t>The VLOOKUP formula helps in quickly accessing essential details like item name, price, profit, and stock status, enabling better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76095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10000">
        <p:wipe/>
      </p:transition>
    </mc:Choice>
    <mc:Fallback>
      <p:transition spd="slow" advTm="10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519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Segoe UI Variable Text</vt:lpstr>
      <vt:lpstr>Organic</vt:lpstr>
      <vt:lpstr>Inventory Management System Overview</vt:lpstr>
      <vt:lpstr> Introduction</vt:lpstr>
      <vt:lpstr> Data Summary (PART 1)</vt:lpstr>
      <vt:lpstr>Data Summary (PART 2)</vt:lpstr>
      <vt:lpstr>Visual Representation</vt:lpstr>
      <vt:lpstr>Stock Quantity</vt:lpstr>
      <vt:lpstr>Distribution of Stock Status</vt:lpstr>
      <vt:lpstr>Detailed Insights (Part 1)</vt:lpstr>
      <vt:lpstr>Detailed Insights (Part 2)</vt:lpstr>
      <vt:lpstr>Conclusion</vt:lpstr>
      <vt:lpstr>Key Findings:</vt:lpstr>
      <vt:lpstr>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khalid</dc:creator>
  <cp:lastModifiedBy>hassan khalid</cp:lastModifiedBy>
  <cp:revision>2</cp:revision>
  <dcterms:created xsi:type="dcterms:W3CDTF">2024-12-04T08:38:59Z</dcterms:created>
  <dcterms:modified xsi:type="dcterms:W3CDTF">2024-12-04T16:05:58Z</dcterms:modified>
</cp:coreProperties>
</file>