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notesSlides/notesSlide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Nunito Semi Bold" pitchFamily="2" charset="77"/>
      <p:regular r:id="rId11"/>
    </p:embeddedFont>
    <p:embeddedFont>
      <p:font typeface="PT Sans" panose="020B0503020203020204" pitchFamily="34" charset="7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0:38.6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237 195 24575,'38'0'0,"4"0"0,-9 0 0,26 0 0,-21 0 0,11 0 0,-26 0 0,-6 0 0,3 0 0,-9 0 0,-1 3 0,-2-2 0,-7 7 0,8-7 0,-4 2 0,4-3 0,1 0 0,-1 0 0,1 5 0,6-4 0,1 3 0,1-4 0,-3 0 0,-5 0 0,0 0 0,0 0 0,-1 0 0,1 0 0,-1 0 0,0 0 0,0 0 0,7 0 0,1 0 0,14 0 0,-5 0 0,5 0 0,-8 0 0,-6 0 0,5 0 0,-11 0 0,11 0 0,-10 0 0,9 0 0,-9 0 0,10 0 0,-5 0 0,0 0 0,5 0 0,-11 0 0,11 0 0,-11 0 0,5 0 0,-6 0 0,0 0 0,0 0 0,-1 0 0,1 0 0,-2 0 0,-3 4 0,2-3 0,-1 3 0,9-4 0,2 0 0,14 0 0,2 0 0,8 0 0,0 0 0,9 7 0,-7-5 0,7 5 0,-9-7 0,-8 0 0,6 0 0,-6 0 0,-6 0 0,3 0 0,-13 0 0,0 4 0,-1-3 0,0 3 0,-5-4 0,11 0 0,-5 0 0,6 0 0,9 0 0,1 0 0,0 0 0,6 0 0,-6 6 0,7-4 0,1 4 0,0-6 0,9 0 0,-7 0 0,7 0 0,-9 6 0,0-5 0,-8 5 0,-2-6 0,-7 0 0,-7 0 0,5 0 0,-5 0 0,14 0 0,2 0 0,0 6 0,6-5 0,-6 4 0,0 0 0,-2-4 0,-8 10 0,-5-10 0,-2 4 0,-7 0 0,-3-1 0,-6 2 0,-11-3 0,-14-3 0,-8 0 0,-8 0 0,-20 0 0,-6 0 0,-9 0 0,-9 0 0,-4 0 0,-1 0 0,1 0 0,4 0 0,30 0 0,-16 0 0,28 0 0,-8 0 0,10 0 0,8 0 0,2 0 0,8 0 0,-1 0 0,7 0 0,1 0 0,6 0 0,4 4 0,57-3 0,2 3 0,3-3 0,5-2-565,-1 1 1,-2 0 564,37 0 0,-32 0 0,-1 0 0,30 0 0,-40 0 0,-1 0 0,38 0 0,-16 0 0,-11 0 0,-9 0 0,-3 0 0,-9 0 0,0 0 0,-1 0 0,1 0 1129,-8 0-1129,-2 5 0,-13-3 0,-3 7 0,-5-8 0,0 3 0,-5 1 0,-4-1 0,-12 2 0,-14-3 0,-29 5 0,-12-6 0,-12 10 0,-11 2 0,21-9 0,-2-1 0,-2 0 0,-5 2 0,-1 2 0,2-2-523,-23-1 0,9-2 523,29-2 0,10-2 0,-2 1 0,10 0 0,12 0 0,8 0 0,-1 0 0,-7 0 0,6-5 1046,-1 4-1046,4-9 0,11 8 0,-5-3 0,10 1 0,2-1 0,22-1 0,5 3 0,38 3 0,-5-7 0,28 5 0,-8-13 0,11 13 0,-11-12 0,9 12 0,-30-5 0,16 7 0,-28 0 0,-1 0 0,-3-6 0,-13 4 0,5-4 0,-8 6 0,-6 0 0,5 0 0,-11 0 0,5 0 0,-6 0 0,0 0 0,0 0 0,-1 0 0,1 0 0,-1 0 0,-38 0 0,-15 0 0,-28 0 0,-3 0 0,-1 0 0,-5 0 0,10 0 0,3 0 0,5 0 0,1 0 0,9 0 0,11 0 0,17 0 0,3 0 0,22 0 0,28 0 0,16 0 0,27 0 0,-9 0 0,0 0 0,0 0 0,-10-6 0,-2-1 0,-9-7 0,0 6 0,0 2 0,0 6 0,9 0 0,-7 0 0,7 0 0,-9 0 0,0 0 0,-8 0 0,6 0 0,-14 0 0,6 0 0,-8 5 0,9-3 0,-7 8 0,6-9 0,0 4 0,-6-5 0,6 5 0,-7-3 0,-1 3 0,-6-5 0,5 5 0,-11-4 0,5 5 0,-6-6 0,6 0 0,1 0 0,6 0 0,1 0 0,7 6 0,-6-5 0,14 5 0,-14-6 0,6 0 0,-7 5 0,-7-3 0,-1 3 0,-6-5 0,-1 4 0,-4 0 0,4 1 0,-4 3 0,5-3 0,0 5 0,-1 0 0,7 1 0,-4 5 0,10-4 0,-4 5 0,1 0 0,-3-5 0,0 5 0,-5-7 0,5 0 0,-6 0 0,0 0 0,0 0 0,-5-1 0,4 1 0,-8 0 0,7 0 0,-6 0 0,2-1 0,-4 1 0,0 0 0,0-1 0,0 1 0,0-1 0,0 0 0,-4-4 0,-6-1 0,-1 0 0,-4-3 0,5 8 0,-5-8 0,3 3 0,-4 1 0,0-4 0,5 3 0,-5 0 0,0-3 0,4 4 0,-4-5 0,7 0 0,-7 0 0,4 0 0,-4 4 0,0-3 0,5 3 0,-5-4 0,6 0 0,0 0 0,0 0 0,0 0 0,0 0 0,1 0 0,-7 0 0,4 0 0,-4 0 0,6 0 0,0 0 0,0 0 0,1 0 0,-1 0 0,0 0 0,0 0 0,0 0 0,0 0 0,0 0 0,0 0 0,0 0 0,0 0 0,0 0 0,0 0 0,0 0 0,1 0 0,-7 0 0,4 0 0,-4 0 0,6 0 0,0 0 0,0 0 0,1 0 0,-1 0 0,0 0 0,0 0 0,0 0 0,0 0 0,0 0 0,0 0 0,0 0 0,-6 0 0,5-4 0,-5 3 0,6-3 0,0 4 0,-6 0 0,-1 0 0,-7 0 0,7 0 0,-5 0 0,10-5 0,-4 4 0,6-3 0,-13 4 0,3 0 0,-11 0 0,8 0 0,5 0 0,-4 0 0,11 0 0,-5-5 0,6 4 0,-14-3 0,11 4 0,-25 0 0,19 0 0,-20 0 0,6 0 0,0 0 0,1 0 0,9 0 0,5 0 0,3 0 0,5 0 0,0 0 0,1 0 0,-7 0 0,-1 0 0,-14 0 0,6 0 0,-24 0 0,14 0 0,-8 0 0,4 0 0,6 0 0,0 0 0,7 0 0,5 0 0,9 0 0,-3 0 0,-9 0 0,11 0 0,-17 0 0,5 0 0,0 0 0,-7 0 0,9 0 0,5 0 0,3 0 0,-1 0 0,4 0 0,-10 0 0,5 0 0,-1 0 0,-4 0 0,11 0 0,-11 0 0,11 0 0,-5 0 0,6 0 0,0 0 0,-6 0 0,-2 0 0,-13 0 0,-2 0 0,0 0 0,-6 0 0,6 0 0,0 0 0,2 0 0,-1 0 0,13 0 0,-11 0 0,13 0 0,-1 0 0,2 0 0,6 0 0,0 0 0,1 0 0,-1 0 0,0 0 0,-5 0 0,-3 0 0,1 0 0,-13 0 0,3 0 0,-6 0 0,2 0 0,7 0 0,-7 0 0,11 0 0,-9 0 0,17 0 0,-4 0 0,6 0 0,-10 0 0,8 0 0,-14 0 0,9 0 0,-7 0 0,7 0 0,1 0 0,6 0 0,0 0 0,0 0 0,0 0 0,-6 0 0,-1 0 0,-1 0 0,2 0 0,0 0 0,5 0 0,-5 0 0,6 0 0,1 0 0,-1 0 0,2 0 0,-1 0 0,-7 0 0,-1 0 0,-7 0 0,7 0 0,1 0 0,6 0 0,0 0 0,0 0 0,-6 0 0,-1 0 0,-1 0 0,-4 0 0,5 0 0,-7 0 0,1 0 0,5 0 0,2 0 0,7 0 0,-1 0 0,0 0 0,1 0 0,0 0 0,-1 0 0,0-5 0,1 4 0,-1-3 0,4-1 0,-3 4 0,4-3 0,-11-1 0,5 3 0,-5-3 0,10 1 0,-3 3 0,4-8 0,-5 4 0,5-5 0,1 2 0,4-1 0,0 0 0,0 0 0,0-1 0,0 1 0,0 0 0,0 0 0,0-1 0,0 0 0,-4 0 0,2 0 0,-2 0 0,4 1 0,0-1 0,0 0 0,0 0 0,0 1 0,0-1 0,0 2 0,0-2 0,0 1 0,0-1 0,0 1 0,0 0 0,0 0 0,0 0 0,0 0 0,4 0 0,1 0 0,1-1 0,1 1 0,-6 0 0,7 4 0,-6-4 0,6 8 0,-7-8 0,8 8 0,-8-8 0,8 8 0,-8-8 0,8 8 0,-4-3 0,0 0 0,4 2 0,-3-6 0,3 7 0,1-8 0,-1 8 0,1-8 0,-1 4 0,1-5 0,-1 0 0,1 5 0,0-4 0,-1 4 0,1-5 0,0 4 0,-1-2 0,1 3 0,-6-5 0,5 5 0,-8-3 0,8 6 0,-8-6 0,7 7 0,-7-6 0,4 2 0,-5-4 0,-8 0 0,1 4 0,-7 1 0,4 4 0,1 0 0,-1 0 0,0 0 0,0 0 0,1 0 0,-1 0 0,1 4 0,0 2 0,-1 3 0,5 1 0,-4 0 0,8-1 0,-8-3 0,3 2 0,1-2 0,-4-1 0,8 4 0,-8-8 0,8 8 0,-3-4 0,0 0 0,3 3 0,-3-3 0,0 4 0,3 0 0,-7-4 0,6 3 0,-2-3 0,0 0 0,3 3 0,-4-3 0,5 3 0,0 1 0,0 0 0,0-1 0,0 2 0,0-1 0,0 0 0,0 0 0,0 1 0,0-1 0,0 1 0,0-1 0,0 0 0,0 0 0,0 0 0,0 0 0,0 1 0,0-1 0,4 1 0,-2-1 0,6-3 0,-2 2 0,3-7 0,1 4 0,-1-5 0,1 0 0,6 0 0,-5 0 0,11 0 0,-11 0 0,11 0 0,-11 0 0,11 0 0,-11 0 0,11 0 0,-5 0 0,7 0 0,-1 0 0,-6 0 0,5-6 0,-4 5 0,5-4 0,0 0 0,1 3 0,-7-3 0,5 0 0,-5 4 0,6-5 0,1 1 0,7 4 0,-6-4 0,14 5 0,-6 0 0,17 0 0,-7 0 0,8 0 0,-11 0 0,1 0 0,-8 0 0,6 0 0,-14 0 0,0 0 0,-9 0 0,-6 0 0,0 0 0,-1 0 0,7 0 0,9 0 0,1 0 0,12 0 0,5 0 0,0 0 0,17 0 0,-17 0 0,7 0 0,0 0 0,-7 0 0,17 0 0,-17 0 0,17 0 0,-17 0 0,7 0 0,-17 0 0,-1 0 0,-9 0 0,-6 0 0,-1 0 0,-6 0 0,-8 0 0,-20 0 0,-1 0 0,-23-6 0,17 4 0,-14-4 0,-4 6 0,0 0 0,-8 0 0,11 0 0,-1-6 0,-10 5 0,8-6 0,-7 7 0,9 0 0,0 0 0,0 0 0,0-6 0,0 5 0,8-5 0,-6 6 0,13 0 0,-5 0 0,8-5 0,-1 3 0,7-7 0,1 8 0,6-4 0,0 5 0,0 0 0,0 0 0,0 0 0,0 0 0,0 0 0,-6 0 0,5-4 0,-5 3 0,6-4 0,0 5 0,0 0 0,0 0 0,1 0 0,-7 0 0,5 0 0,-5 0 0,6 0 0,0-4 0,1 3 0,-1-4 0,4 1 0,-3 3 0,5-3 0,-6 4 0,2 0 0,-7 0 0,4 0 0,-11 0 0,11 0 0,-11 0 0,11 0 0,-5 0 0,6 0 0,1 0 0,0 5 0,0-4 0,-7 8 0,4-7 0,-10 8 0,11-9 0,-5 4 0,10 0 0,-3-4 0,5 3 0,-9-4 0,-3 0 0,2 0 0,-2 0 0,6 0 0,-4 0 0,3 0 0,-2 0 0,4 0 0,-9 0 0,1 0 0,-9 0 0,-16 0 0,20 4 0,-18 2 0,29-1 0,-1 4 0,8-4 0,7 0 0,13-1 0,2-4 0,10 0 0,-5 0 0,0 0 0,8 0 0,-5 0 0,5 0 0,0 0 0,-6 0 0,6 0 0,-7 0 0,7 0 0,-6 0 0,6 0 0,0 0 0,-6 0 0,14 0 0,-13 0 0,5 0 0,-8 0 0,-6 0 0,5 0 0,-11 0 0,5 0 0,0 0 0,-5 0 0,5 0 0,0 0 0,-5 0 0,11 0 0,-11 0 0,5 0 0,-6 0 0,0 0 0,0 0 0,-1 0 0,1 0 0,-1 0 0,1 0 0,0 0 0,-1 0 0,7 0 0,-5 0 0,5 0 0,0 0 0,-5 0 0,5 0 0,-6 0 0,0 0 0,-1 0 0,1 0 0,6 0 0,1 0 0,7 0 0,7 0 0,-6 0 0,6 0 0,-8 0 0,-5 0 0,-2 0 0,-7 0 0,1 0 0,0 0 0,0 0 0,0 0 0,5 0 0,10 0 0,1 0 0,13 0 0,-14 0 0,6 0 0,-14 0 0,5 0 0,-11 0 0,5 0 0,-50 0 0,1 0 0,-32 6 0,5-4 0,7 4 0,0-6 0,-25 0 0,30 6 0,-20-5 0,17 5 0,8 0 0,1-4 0,3 4 0,13-6 0,-5 0 0,7 0 0,7 0 0,1 0 0,7 0 0,-1 0 0,5 4 0,-4-3 0,8 6 0,18-6 0,7 3 0,29-4 0,0 0 0,0 0 0,6 0 0,-6 0 0,9 0 0,0-7 0,0 5 0,-9-5 0,-3 1 0,-9 5 0,-8-5 0,-2 6 0,-8 0 0,-5 0 0,-3 0 0,-5 0 0,0 0 0,0 0 0,-1 0 0,1 0 0,0 0 0,-44 0 0,10 0 0,-58 0 0,2 0 0,-2 0 0,-4 0 0,26 0 0,0 0-805,-24 0 1,4 0 804,4 0-417,2 0 417,21 0 0,3 0 0,17 0 0,2 0 0,7-6 1573,7 5-1573,1-9 453,6 9-453,0-7 0,1 3 0,4-4 0,5 1 0,29-4 0,9 0 0,24-4 0,11 0 0,3-1-274,-27 8 1,2 0 273,39-9 0,-40 12 0,0 2 0,37-4 0,1 8 0,-12 0 0,-3 0 0,-20 0 0,6 0 0,-16 6 0,8 1 0,-11 1 547,1 4-547,-8-11 0,6 5 0,-6-6 0,8 0 0,0 0 0,-1 0 0,11 0 0,-8 0 0,7 0 0,-17 0 0,6 0 0,-6 0 0,0 0 0,6 0 0,-6 0 0,8 0 0,0 0 0,-1 0 0,-7 0 0,6 0 0,-20 0 0,11-5 0,-19 4 0,11-4 0,3-1 0,8 4 0,8-10 0,0 10 0,9-11 0,-7 12 0,7-12 0,-9 11 0,-8-9 0,6 9 0,-14-3 0,14-1 0,-6 5 0,8-5 0,0-1 0,9 6 0,-14-5 0,12 6 0,-15-6 0,0 4 0,-2-4 0,0 6 0,2-6 0,8 5 0,0-6 0,-1 1 0,-7 5 0,-1-5 0,-9 6 0,0 0 0,-6 0 0,-1 0 0,-6 0 0,-1 0 0,1 0 0,-1 0 0,1 0 0,-1 0 0,-4 4 0,-1 0 0,-4 6 0,0-2 0,0 1 0,0 0 0,-4-5 0,-7 0 0,0-4 0,-11-5 0,-10-12 0,11 8 0,-16-11 0,19 14 0,-5-1 0,-1-3 0,1 3 0,0 1 0,5-4 0,-4 4 0,5 0 0,-7-4 0,7 9 0,1-5 0,0 6 0,4-4 0,-4 3 0,7-4 0,-7 5 0,4 0 0,-4 0 0,6 0 0,0 0 0,0 0 0,-5 0 0,3 0 0,-4 0 0,6 0 0,0 0 0,0 0 0,0 0 0,1 0 0,-1 0 0,0 0 0,0 0 0,0 0 0,1 0 0,-1 0 0,0 0 0,0 0 0,-6 0 0,5 0 0,-5 0 0,0 0 0,5 0 0,-5 0 0,6 0 0,0 0 0,0-4 0,0 3 0,1-8 0,-7 8 0,5-8 0,-5 4 0,6 0 0,1 1 0,-1 0 0,1 3 0,0-3 0,-1-1 0,0 4 0,-6-3 0,5-1 0,-5 4 0,6-3 0,0-1 0,1 4 0,-1-3 0,1 4 0,-1 0 0,0 0 0,-6 0 0,5 0 0,-5-4 0,6 2 0,0-2 0,1 4 0,3-4 0,-2 3 0,2-3 0,-10 4 0,5 0 0,-11 0 0,11 0 0,-5 0 0,6 0 0,0-4 0,0 3 0,1-4 0,-1 5 0,-5 0 0,-2 0 0,-7 0 0,-7 0 0,6 0 0,-6 0 0,7 0 0,7 0 0,1 0 0,6 0 0,0 0 0,0 0 0,1 0 0,0 0 0,-7 0 0,-1 0 0,-7 0 0,7 0 0,-5 0 0,11 0 0,-5 0 0,6 0 0,1 0 0,-4 0 0,-4 0 0,-11 0 0,2 0 0,-22 0 0,20 5 0,-20-3 0,22 3 0,1-1 0,9-3 0,6 4 0,0-5 0,1 0 0,0 0 0,0 0 0,-3 0 0,-4 0 0,-5 0 0,-3 0 0,7 0 0,1 0 0,6 0 0,0 0 0,0 4 0,1-3 0,0 3 0,0-4 0,-7 0 0,-1 0 0,-7 0 0,1 0 0,5 0 0,2 0 0,6 0 0,0 0 0,1 0 0,0 0 0,-6 5 0,-2-3 0,-7 3 0,1 0 0,6-4 0,-5 5 0,10-6 0,-4 0 0,6 0 0,1 0 0,-15 0 0,5 0 0,-20 0 0,14 5 0,-6-4 0,-1 4 0,13-5 0,-11 0 0,19 0 0,-5 0 0,6 0 0,1 0 0,-5 0 0,-2 0 0,-5 0 0,3 0 0,-4 0 0,11 0 0,-5 0 0,6 0 0,1 0 0,-1 0 0,-2 0 0,-12 0 0,-6 0 0,-11 0 0,0 0 0,0 6 0,8-4 0,2 9 0,7-10 0,7 9 0,1-9 0,6 3 0,0-4 0,1 0 0,-3 0 0,-22 0 0,0 6 0,-9-4 0,11 9 0,15-10 0,-5 4 0,11-5 0,-5 5 0,6-4 0,5 6 0,24-1 0,-14-1 0,18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1:28.1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234 218 24575,'0'-18'0,"0"-3"0,4 14 0,1-1 0,4 8 0,0 0 0,1 0 0,-1 0 0,0 0 0,0 0 0,0 0 0,0 0 0,-1 0 0,1 0 0,-1 0 0,1 0 0,0 0 0,-1 0 0,1 0 0,0 0 0,0 0 0,-1 0 0,1 0 0,-1 0 0,1 0 0,0 0 0,0 0 0,0 0 0,0 0 0,0 0 0,0 0 0,1 0 0,-1 0 0,1 0 0,0 0 0,-1 0 0,1 0 0,-1 0 0,1 0 0,-1 0 0,1 0 0,0 0 0,0-5 0,6 4 0,-5-3 0,5 4 0,-7-5 0,1 4 0,6-3 0,-5 4 0,11-6 0,3 5 0,1-4 0,12-1 0,-5 4 0,8-10 0,-8 11 0,6-5 0,-14 6 0,1 0 0,-5 0 0,-9 0 0,17 0 0,-10-6 0,20 5 0,4-11 0,0 10 0,7-5 0,-9 7 0,-8-5 0,6 4 0,-14-5 0,14 6 0,-6 0 0,8-6 0,9 5 0,-7-5 0,17-1 0,-17 5 0,7-5 0,1 7 0,-8-6 0,7 4 0,-9-4 0,0 6 0,-8 0 0,6 0 0,-6 0 0,0 0 0,6 0 0,-14 0 0,14 0 0,-14 0 0,14 0 0,-14 0 0,14 0 0,-6 0 0,8 0 0,-8 0 0,5 0 0,-12 0 0,5 0 0,-8-5 0,0 4 0,1-4 0,7 5 0,-6 0 0,6 0 0,-7 0 0,-1 0 0,-6 0 0,-1 0 0,-6 0 0,0 0 0,-1 0 0,7 0 0,1 0 0,7 0 0,7 0 0,-6 0 0,6 0 0,0 0 0,-5 0 0,5 0 0,-8 0 0,-6 0 0,5 0 0,-4 0 0,-1 0 0,12 0 0,-15 0 0,15 0 0,-11 0 0,5 0 0,-6 0 0,-1 0 0,0 0 0,1 0 0,7 0 0,-1 0 0,0 0 0,-5 0 0,3 0 0,-9 0 0,3 0 0,-5 0 0,0 0 0,0 0 0,-1 0 0,0 0 0,0 0 0,5 0 0,3 0 0,6 0 0,1 0 0,-1 0 0,0 0 0,1 0 0,-7 0 0,5 0 0,-11-5 0,5 4 0,-6-3 0,-1 4 0,0 0 0,0 0 0,6 0 0,2 0 0,0 0 0,5 0 0,-11 0 0,5 0 0,-6 0 0,0 0 0,-1 0 0,0 0 0,-1 0 0,1 0 0,1 0 0,5 0 0,3 0 0,-1 0 0,-1 0 0,0 0 0,-5 0 0,5 0 0,-7 0 0,1 0 0,-1 0 0,-1 0 0,2 0 0,-1 0 0,1 0 0,0 4 0,0-3 0,-1 3 0,1 1 0,0-4 0,0 8 0,-1-5 0,0 2 0,1-3 0,-1 2 0,1-4 0,0 3 0,-5 0 0,4-3 0,-8 7 0,4-4 0,-5 5 0,0-1 0,4-3 0,-3 2 0,3-2 0,-4 4 0,5-4 0,-4 3 0,7-7 0,-6 8 0,6-8 0,-7 8 0,8-4 0,-8 4 0,7-4 0,-7 4 0,8-8 0,-4 7 0,0-3 0,3 0 0,-7 3 0,4-3 0,-1 0 0,-3 3 0,8-8 0,-4 4 0,0 0 0,3 1 0,-7 4 0,3 0 0,-4-1 0,0 1 0,0-1 0,0 1 0,0-1 0,0 1 0,0 0 0,0-1 0,0 1 0,0 0 0,0-1 0,0 1 0,0 0 0,0-1 0,0 1 0,0-1 0,-4-3 0,3 3 0,-3-4 0,4 5 0,-4-5 0,3 4 0,-3-3 0,0-1 0,-1 0 0,0 0 0,-2-2 0,2 2 0,-3-4 0,-1 4 0,4 0 0,-2 5 0,6-1 0,-7-4 0,3 0 0,0 0 0,-3-3 0,3 6 0,-4-6 0,4 7 0,-2-7 0,6 7 0,-7-7 0,3 3 0,0 0 0,-3-3 0,7 8 0,-7-8 0,7 7 0,-7-7 0,7 6 0,-3-2 0,0-1 0,3 4 0,-11-7 0,6 3 0,-7-4 0,4 0 0,4 4 0,-4-3 0,4 3 0,-4 0 0,0-3 0,0 3 0,0-4 0,0 0 0,1 0 0,-1 0 0,1 0 0,-1 0 0,0 4 0,1-3 0,-1 3 0,4 0 0,-3-3 0,2 3 0,-3-4 0,0 0 0,-1 0 0,2 0 0,-1 0 0,0 0 0,0 0 0,1 0 0,-2 0 0,1 0 0,0 0 0,0 0 0,-1 0 0,1 0 0,0 0 0,0 0 0,0 0 0,0 0 0,-1 0 0,0 0 0,1 0 0,-1 0 0,1 0 0,0 0 0,-1 0 0,1 0 0,0 0 0,0 0 0,0 0 0,-1 5 0,1-4 0,-1 3 0,2-4 0,-2 0 0,1 0 0,0 0 0,0 0 0,0 0 0,1 0 0,-1 0 0,0 0 0,0 0 0,0 0 0,0 0 0,-1 5 0,0-4 0,0 7 0,0-7 0,0 8 0,0-8 0,1 4 0,0-5 0,0 0 0,0 0 0,1 0 0,-8 0 0,5 4 0,-5-3 0,6 8 0,1-8 0,-1 3 0,0-4 0,0 0 0,0 0 0,1 0 0,0 0 0,0 0 0,-6 0 0,4 0 0,-5 0 0,6 0 0,0 0 0,0 0 0,0 0 0,1 0 0,0 0 0,0 0 0,0 0 0,-6 0 0,4 0 0,-5 5 0,6-4 0,0 3 0,0-4 0,0 0 0,1 0 0,-1 0 0,1 0 0,1 0 0,-1 0 0,0 0 0,-6 0 0,-3 0 0,-5 0 0,-8 0 0,11 4 0,-10-3 0,19 4 0,-5-5 0,6 0 0,0 4 0,1-3 0,-1 4 0,2-5 0,-5 0 0,-4 0 0,-4 0 0,-2 5 0,-1-4 0,1 4 0,5-5 0,2 4 0,0-2 0,5 2 0,-4-4 0,6 0 0,-7 0 0,5 0 0,-11 0 0,10 0 0,-10 0 0,11 0 0,-5 0 0,6 0 0,1 0 0,-6 0 0,-2 0 0,-14 0 0,5 0 0,-13 0 0,14 0 0,-6 0 0,7 0 0,7 0 0,1 0 0,6 0 0,0 0 0,0 0 0,-6 0 0,-2 0 0,-13 0 0,6 0 0,-6 0 0,13 0 0,-4 0 0,11 0 0,-5 0 0,6 0 0,0 0 0,1 0 0,-6 0 0,-10 0 0,-1 0 0,-5 0 0,0 0 0,5 0 0,-5 0 0,14 0 0,1 0 0,6 0 0,0 0 0,0 0 0,-4 0 0,-3 0 0,-4 0 0,-2 0 0,-1 0 0,1 0 0,-1 0 0,1 0 0,-1 0 0,1 0 0,-1 0 0,7 0 0,-5 0 0,11 0 0,-5 0 0,6 0 0,1 0 0,-5 0 0,-2 0 0,-6 0 0,-2 0 0,1 0 0,-1 0 0,1 0 0,0 0 0,5 0 0,2 0 0,6 0 0,1 0 0,-1 0 0,-3 0 0,-4 0 0,-5 0 0,-9 0 0,6 0 0,-14 0 0,6 0 0,-18 0 0,8 0 0,-7 0 0,9 0 0,8 0 0,-6 0 0,13 0 0,-5 0 0,8 0 0,-1 0 0,1 0 0,-1-5 0,7 3 0,-5-8 0,10 9 0,-4-9 0,7 9 0,4-8 0,-4 8 0,4-3 0,-11-2 0,4 5 0,-10-9 0,5 3 0,-7 1 0,7 0 0,-5 1 0,11 4 0,-5-9 0,6 5 0,1 0 0,4-3 0,-3 7 0,7-7 0,-8 7 0,5-3 0,-6 4 0,1 0 0,-6 0 0,3-4 0,-4 3 0,6-3 0,0 4 0,1 0 0,-1 0 0,5-4 0,1-1 0,0 0 0,-1 1 0,-10 4 0,4-4 0,-5 3 0,6-4 0,-4 1 0,-1-2 0,4-4 0,2 1 0,5 4 0,3-3 0,-8 7 0,4-8 0,-11 3 0,5 0 0,-5-4 0,6 5 0,0-1 0,4-3 0,-3 8 0,4-3 0,-1 0 0,-2 2 0,7-6 0,-8 3 0,4-5 0,0 0 0,-4 0 0,8 0 0,-8 0 0,8 1 0,-4-1 0,5 1 0,0 0 0,0 0 0,0 1 0,0-1 0,0 0 0,4 0 0,1 4 0,0-3 0,4 7 0,-8-8 0,8 8 0,-4-8 0,4 4 0,1-4 0,-6 0 0,5 4 0,-8-4 0,8 8 0,-8-7 0,7 2 0,-3 1 0,4-3 0,-4 3 0,4-1 0,-4-2 0,4 3 0,-3-5 0,2 5 0,-7-4 0,8 3 0,-4-3 0,4 4 0,-4-4 0,3 8 0,-7-8 0,8 8 0,-8-8 0,8 8 0,-8-8 0,7 8 0,-3-7 0,4 7 0,0-3 0,-1 4 0,1 0 0,0 0 0,-1-4 0,1 3 0,0-3 0,-4 0 0,3 3 0,-3-4 0,4 5 0,0-4 0,0 3 0,0-3 0,0 4 0,0 0 0,0 0 0,0 0 0,0 0 0,0 0 0,0 0 0,0 0 0,1 0 0,-1 0 0,0 0 0,1 0 0,-1 0 0,1 0 0,-1 0 0,1 0 0,-1 0 0,1 0 0,-1 0 0,0 0 0,1 0 0,-1 0 0,0 0 0,0 0 0,0 0 0,0 0 0,-1 0 0,1 0 0,0 0 0,0 0 0,0 0 0,0 0 0,0 0 0,0 0 0,0 0 0,0 0 0,0 0 0,0 0 0,0 0 0,0 0 0,0 0 0,0 0 0,0 0 0,0 0 0,0 0 0,0 0 0,0 0 0,0 0 0,-1 0 0,1 0 0,0-4 0,-1 3 0,1-3 0,0 4 0,0 0 0,0 0 0,1 0 0,-1 0 0,1 0 0,-1 0 0,0 0 0,-1 0 0,1 0 0,1 0 0,-1 0 0,0 0 0,0 0 0,1 0 0,0 0 0,-1 0 0,1 0 0,-1 0 0,0 0 0,0 0 0,0 0 0,-1 0 0,1 0 0,0 0 0,6 0 0,3 0 0,13 0 0,9 0 0,-7 0 0,-1 0 0,-18 0 0,-5 0 0,6 0 0,10 0 0,8 0 0,7 0 0,12 0 0,-23 0 0,11 0 0,-29 0 0,5 0 0,-6 0 0,0 0 0,-1 0 0,0 0 0,6 0 0,11 0 0,7 0 0,7 0 0,1 0 0,0 0 0,-8 0 0,-2 0 0,-14 0 0,-1 0 0,-6 5 0,0-4 0,-5 7 0,4-7 0,-4 3 0,5-4 0,6 5 0,-5-4 0,11 4 0,-11-1 0,11-2 0,-4 7 0,-1-8 0,-1 5 0,-7-2 0,1-3 0,0 3 0,-1-4 0,-4 5 0,3-4 0,-2 3 0,10-4 0,1 5 0,6-3 0,1 3 0,-1 0 0,0-4 0,1 4 0,-1 0 0,0-3 0,1 3 0,-1 0 0,8-4 0,-6 4 0,6 1 0,1-5 0,-7 4 0,6 0 0,-8-3 0,1 8 0,-7-9 0,-1 4 0,-6-5 0,-1 5 0,1-4 0,-1 7 0,0-7 0,7 4 0,9 1 0,8-5 0,8 5 0,0 0 0,-8-4 0,6 10 0,-14-11 0,0 6 0,-9-3 0,-6-3 0,0 3 0,-1-4 0,1 0 0,5 0 0,2 5 0,14-3 0,-5 3 0,5-5 0,-14 0 0,-1 0 0,-6 0 0,-1 0 0,1 4 0,0-3 0,-5 7 0,0-3 0,-5 3 0,-4-3 0,-2-2 0,-3-3 0,-1 5 0,-6-4 0,-2 3 0,-5-4 0,-8 0 0,-2 6 0,-8-4 0,0 4 0,0-6 0,0 0 0,0 0 0,8 0 0,-6 0 0,13 0 0,-5 0 0,8 0 0,-9 0 0,7 0 0,-6 0 0,7 0 0,1 0 0,-1 0 0,1 0 0,-1 0 0,7 0 0,-5 0 0,4 0 0,-5 0 0,-1 0 0,1 0 0,0 0 0,-1 0 0,1 0 0,-1 0 0,7 0 0,-5 0 0,4 0 0,1 0 0,-5-5 0,10 3 0,-10-8 0,11 8 0,-11-8 0,5 9 0,-15-11 0,7 11 0,-6-5 0,13 6 0,-4 0 0,11-5 0,-5 4 0,0-3 0,-1 4 0,-7 0 0,-7 0 0,-2 0 0,-18 0 0,-1 0 0,-1 0 0,2 0 0,18 0 0,2 0 0,14 0 0,1 0 0,6 0 0,0 0 0,1-4 0,0 3 0,4-7 0,-3 7 0,-3-9 0,-7 9 0,-13-4 0,-2 5 0,-8 0 0,0 0 0,0 0 0,8 0 0,1 0 0,9 0 0,6 0 0,1 0 0,6 0 0,0 0 0,-4 0 0,-3 0 0,-12 0 0,3 0 0,-13 0 0,14 0 0,-6 0 0,7 0 0,7 0 0,1 0 0,6 0 0,0 0 0,-3 0 0,3 0 0,-9 0 0,1 0 0,-13 0 0,-3 0 0,7 0 0,2 0 0,19 4 0,-2-3 0,3 3 0,-5-4 0,2 0 0,-1 0 0,-6 6 0,-2 0 0,-6 6 0,5-2 0,2 1 0,0-6 0,9 4 0,-8-8 0,10 8 0,-1-4 0,2 4 0,4 0 0,0 0 0,-4-1 0,0-3 0,15-1 0,-7-4 0,18-4 0,-17-1 0,-1-5 0,-4-3 0,0 2 0,0-3 0,-4 4 0,-2 0 0,-4 0 0,-6-1 0,5 6 0,-5-5 0,6 9 0,0-4 0,0 5 0,0 0 0,0 0 0,5-4 0,-4 3 0,4-4 0,-4 5 0,0 0 0,1 0 0,-1 0 0,1 0 0,-1 0 0,0 0 0,-7 0 0,-1 0 0,-7 0 0,1 0 0,5 0 0,2 0 0,7 0 0,-1 0 0,0 0 0,9 0 0,19 6 0,1-5 0,22 10 0,-16-9 0,7 4 0,-9-6 0,0 0 0,8 0 0,-5 0 0,12 0 0,-12 0 0,5 0 0,0 0 0,-6 0 0,14 0 0,-14 0 0,6 0 0,1 0 0,-7 0 0,6 0 0,-8 0 0,1 0 0,-1 0 0,0 0 0,1 0 0,-1 0 0,-6 0 0,5 0 0,-11 0 0,11 0 0,-10 0 0,9 0 0,-9 0 0,9-6 0,-9 5 0,4-4 0,-1 5 0,-3 0 0,3 0 0,-5-5 0,0 4 0,0-3 0,0 4 0,-1 0 0,1 0 0,0 0 0,0 0 0,-1 0 0,0 0 0,1 0 0,-1 0 0,0 0 0,1 0 0,-1 0 0,1 0 0,-31 0 0,0 0 0,-27 0 0,7 0 0,-9 0 0,6 0 0,-43 0 0,37 6 0,-38-5 0,45 12 0,-7-12 0,9 11 0,7-10 0,3 4 0,8-1 0,-1-4 0,1 4 0,-1-5 0,1 0 0,5 0 0,-4 0 0,11 0 0,-5 0 0,7 0 0,3 5 0,-2-4 0,7 7 0,-8-3 0,8 4 0,-7 0 0,7 1 0,-4 0 0,5 0 0,0 0 0,0-1 0,0 1 0,11-5 0,9-1 0,14-4 0,16 0 0,2 0 0,10 0 0,12 0 0,-10 0 0,10 0 0,-12-7 0,-10-1 0,-2 0 0,-9-5 0,-8 12 0,-8-5 0,-3 1 0,-11 3 0,5-3 0,-6 1 0,0 3 0,0-4 0,-1 1 0,1 3 0,0-4 0,-5 1 0,4 3 0,-43-3 0,-10 4 0,-40 0 0,8 7 0,-8 3 0,-5 7 0,9 0 0,-17 1 0,32-3 0,1 1 0,14-8 0,16 4 0,9-7 0,9 1 0,6-1 0,5-1 0,22-4 0,7 4 0,30-4 0,-2 0 0,21 0 0,-8-7 0,8-1 0,0-1 0,-8-5 0,8 6 0,-11-8 0,-9 1 0,6 0 0,-15 1 0,-2 0 0,-11 7 0,-7 2 0,-7 0 0,-1 4 0,-7-3 0,1 4 0,-44 0 0,-10 0 0,-32 0 0,-9 0 0,9 7 0,15 3 0,0 2 0,-11 6 0,-9 7 0,65-15 0,25-4 0,12-2 0,24-4 0,8 0 0,20 0 0,-8 0 0,8 0 0,0 0 0,-8 0 0,-1 0 0,-14 0 0,-9 0 0,-8 0 0,-8 0 0,-9 4 0,-6-3 0,0 8 0,-56-1 0,-1-1 0,-7 1 0,-4 0 0,-22-6 0,-17 14-633,8-5 633,-2-1 0,2-2 0,16-1 0,20-5 0,10 5 0,12-7 0,8 5 0,5-4 633,-4 4-633,11 0 0,-5-4 0,15 3 0,36-4 0,-3-6 0,62-4 0,-24-6 0,-15 6 0,3 1 0,32-9 0,-39 9 0,-2 0 0,27-8 0,-3 1 0,-20 7 0,-3-4 0,-17 11 0,-2-9 0,-7 5 0,-1-1 0,-6-3 0,5 9 0,-11-8 0,11 8 0,-10-7 0,3 6 0,-5-2 0,0 0 0,0 3 0,-1-4 0,-4 1 0,-1 0 0,0-1 0,15 1 0,8 4 0,47 0 0,-16 0 0,4 0 0,1 0 0,9 0 0,-17 4 0,2 0 0,19 6 0,-1 6 0,-11-6 0,-22 2 0,-11-6 0,-13 1 0,-3-2 0,-5-1 0,0-3 0,6 3 0,1-4 0,14 7 0,2-6 0,0 10 0,6-10 0,-6 11 0,-6-11 0,3 10 0,-19-9 0,5 3 0,-6-5 0,-5 4 0,0 0 0,-14 6 0,-32-6 0,-5 8 0,-39-11 0,-4 15 0,10-14-479,17 2 0,-1 0 479,-33-4 0,31 0 0,-1 0 0,14 0 0,1 0 0,0 0 0,2 0 0,-28 0 0,13 0 0,14 0 0,9 0 0,8 0 0,8 0 958,3 0-958,10 0 0,-4 0 0,7 0 0,0-4 0,0-1 0,0 1 0,0 0 0,4 0 0,5-1 0,39 0 0,13 1 0,-4 0 0,4 0-437,-1 3 1,1 0 436,14-4 0,-1 1 0,31 4 0,-34 0 0,1 0 0,29 0 0,-34 0 0,0 0 0,34 0-269,5 0 269,-32 0 0,-1 0 0,-14 0 0,-17 0 0,-2 0 861,-14 0-861,5 0 281,-11 0-281,5 0 0,-6 0 0,6 0 0,1 0 0,6 0 0,1 0 0,7 0 0,-6 0 0,0 0 0,-3 0 0,-5 0 0,14 0 0,-5-5 0,12 4 0,-12-5 0,12 6 0,-12 0 0,5 0 0,0 0 0,-6 0 0,14 0 0,-14 0 0,6 0 0,-7 0 0,-1 0 0,-6 0 0,-1 0 0,-6 0 0,0 0 0,0 0 0,-1 0 0,7 0 0,1 0 0,7 0 0,-1 0 0,0 0 0,1-5 0,-7 4 0,-1-4 0,-6 5 0,-1-5 0,1 4 0,0-3 0,0 4 0,0 0 0,-1-5 0,1 4 0,-1-3 0,-4-1 0,4 4 0,-3-3 0,3-1 0,7 4 0,-5-3 0,11-1 0,-5 3 0,1-3 0,-2 5 0,-7-4 0,1 3 0,0-4 0,-1 5 0,1 0 0,-1 0 0,7 0 0,1 0 0,14-6 0,2 5 0,8-5 0,0 6 0,0-7 0,-8 6 0,-2-5 0,-8 6 0,-5 0 0,-2 0 0,-7 0 0,1 0 0,-1 0 0,7 0 0,-5 0 0,11 0 0,-11 0 0,11-5 0,-11 3 0,5-3 0,-6 5 0,-1 0 0,-4-3 0,-1-2 0,-4-4 0,-29-15 0,11 5 0,-25-8 0,20 10 0,-1 5 0,1 6 0,-1-5 0,1 10 0,-1-9 0,-7 8 0,-2-3 0,-8 5 0,0-6 0,0 4 0,1-4 0,-1 6 0,0 0 0,0 0 0,0 0 0,-9 0 0,7 0 0,-8 0 0,18 0 0,-6 0 0,14 0 0,-7 0 0,9 0 0,-1 0 0,1 0 0,-1 0 0,1 0 0,-8 0 0,5 6 0,-5 0 0,8 0 0,5 0 0,-4-1 0,11-4 0,-5 4 0,6-5 0,0 0 0,0 0 0,4 4 0,31-3 0,9 2 0,20-3 0,29 0 0,0 0 0,0 0 0,3 0 0,-26 0 0,-3 0 0,12 0 0,-5 0 0,-3 0 0,-20 0 0,-8 0 0,-8 5 0,-9-4 0,-7 3 0,-3 0 0,-44 4 0,9 3 0,-45-2 0,21 4 0,1-12 0,1 6 0,10-7 0,8 5 0,2-3 0,14 3 0,1-1 0,6-3 0,4 7 0,24-7 0,15 3 0,14-4 0,3 0 0,-17 0 0,-2 0 0,-14 5 0,-1-4 0,-6 3 0,0-4 0,-9 0 0,-18 0 0,-3 0 0,-13 0 0,15 0 0,10 0 0,8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2:08.9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89 133 24575,'21'5'0,"-8"-6"0,-1 0 0,-7-3 0,4 4 0,0 0 0,-1 0 0,1 0 0,0 0 0,-1 0 0,0 0 0,1 0 0,-1 0 0,0 0 0,1 0 0,-1 0 0,2 0 0,-1 0 0,1 0 0,0 0 0,-1 0 0,1 0 0,0 0 0,0 0 0,-1 0 0,1 0 0,-1 0 0,0 0 0,0 0 0,1 0 0,0 0 0,-1 0 0,1 0 0,0 0 0,0 0 0,0 0 0,-1 0 0,1 0 0,-1 0 0,-28 0 0,13 0 0,-23 0 0,20 0 0,0 0 0,0 0 0,1 0 0,-1 0 0,0 0 0,1 0 0,-1 0 0,0 0 0,1 0 0,-1 0 0,-1 0 0,1 0 0,0 0 0,0 0 0,1 0 0,26 0 0,-13 0 0,22 0 0,-19 0 0,1 0 0,-5-9 0,4 7 0,-3-7 0,4 9 0,-1 0 0,0 0 0,0 0 0,0 0 0,1 0 0,-1 0 0,-24 0 0,10 0 0,-21 0 0,18 0 0,-1 0 0,1 0 0,0 0 0,0 0 0,1 0 0,-1 0 0,0 0 0,1 0 0,-1 0 0,4-8 0,1 2 0,7-3 0,2 5 0,4 4 0,-1 0 0,1 0 0,0 0 0,0 0 0,-1 0 0,1 0 0,-1 0 0,1 0 0,0 0 0,-1 0 0,1 0 0,-1 0 0,1 0 0,0 0 0,0 0 0,0 0 0,7 0 0,9 0 0,0 0 0,6 0 0,-7 0 0,-7 0 0,5 0 0,-11 0 0,5 0 0,-6 0 0,-1 0 0,1 0 0,-1 0 0,0 0 0,0 0 0,1 0 0,10 0 0,8 0 0,7 0 0,0 0 0,-14 0 0,-5 0 0,-6 0 0,0 0 0,-1 0 0,0 0 0,-1 0 0,1 0 0,7 0 0,1 0 0,6 0 0,37 0 0,-20 0 0,21 0 0,-30 0 0,-13 0 0,3 0 0,-9 0 0,3 0 0,-5 0 0,-1 0 0,0 0 0,0 0 0,0 0 0,1 0 0,24 0 0,-5 0 0,15 0 0,-5 0 0,-14 0 0,6 0 0,-14 0 0,-1 0 0,-6-4 0,0 3 0,0-4 0,-1 5 0,0 0 0,0 0 0,0 0 0,7 0 0,27-6 0,-6 5 0,50-12 0,-40 11 0,34-10 0,-51 10 0,7-3 0,-28 5 0,1 0 0,0 0 0,6-5 0,-5 4 0,11-5 0,-5 1 0,7 4 0,-1-4 0,0 5 0,-5 0 0,3 0 0,-9-5 0,3 4 0,-5-3 0,-1 4 0,0 0 0,0 0 0,0 0 0,1 0 0,6 0 0,12 0 0,16 0 0,-2 0 0,-5 0 0,-17 0 0,-10 0 0,0 0 0,-1 0 0,1 0 0,0 0 0,6 0 0,-5 0 0,11 0 0,-5 0 0,1 0 0,-3 0 0,-5 0 0,0 0 0,0 0 0,-1 0 0,1 0 0,0 0 0,0 0 0,0 0 0,5 0 0,3 0 0,-1 0 0,5 0 0,-5 0 0,6 0 0,1 0 0,-7 0 0,-1 0 0,-7 0 0,1 0 0,0 0 0,0 0 0,-1 0 0,0 0 0,0 0 0,1 0 0,0 0 0,5 0 0,3 0 0,5 0 0,0 0 0,1 0 0,-1 0 0,-6 0 0,-1 0 0,-6 0 0,0 0 0,-1 0 0,7 0 0,-4 0 0,9 0 0,-9 0 0,9 5 0,-9-4 0,10 4 0,-11-5 0,11 0 0,-5 0 0,0 0 0,5 6 0,-5-5 0,7 4 0,-7-5 0,5 0 0,-11 0 0,11 0 0,-5 0 0,1 4 0,4-3 0,-5 4 0,0-5 0,5 0 0,-5 0 0,7 0 0,-1 0 0,0 0 0,-5 0 0,3 0 0,-9 0 0,10 0 0,-11 0 0,5 0 0,-7 0 0,7 0 0,-4 0 0,9 5 0,-3-4 0,-1 4 0,5-5 0,-11 0 0,11 0 0,-11 0 0,5 0 0,0 0 0,-5 0 0,5 0 0,0 0 0,-5 0 0,5 0 0,-6 5 0,-1-4 0,1 3 0,0-4 0,0 0 0,0 0 0,5 0 0,-3 0 0,9 0 0,-9 0 0,4 0 0,-7 0 0,1 0 0,0 0 0,0 0 0,-1 0 0,1 0 0,-5 5 0,2-1 0,-2 2 0,4 1 0,1-6 0,-5 7 0,3-7 0,-6 7 0,2-4 0,0 1 0,-3 3 0,4-4 0,-2 5 0,2 0 0,4-5 0,-4 5 0,4-8 0,-8 7 0,8-7 0,-8 8 0,8-3 0,-8 3 0,8-4 0,-8 3 0,3-3 0,0 1 0,-3 2 0,3-3 0,-4 4 0,4-4 0,-3 3 0,4-3 0,-5 4 0,4-4 0,-3 4 0,8-8 0,-8 7 0,3-2 0,0 3 0,-3 1 0,7-1 0,-7 0 0,3 0 0,-4 1 0,0-1 0,0 0 0,0 0 0,0 0 0,0 1 0,0-1 0,0 0 0,4-5 0,-3 5 0,3-4 0,-4 5 0,0-1 0,0-1 0,0 1 0,0-1 0,-3-3 0,2 3 0,-8-7 0,4 3 0,-5 0 0,1-3 0,0 3 0,0-4 0,0 4 0,0-3 0,-1 7 0,1-7 0,-1 3 0,5 1 0,-4-4 0,4 3 0,-5 0 0,0-3 0,1 3 0,4 0 0,-4-3 0,4 4 0,-5-5 0,1 4 0,-1-3 0,1 7 0,-1-7 0,1 3 0,-1 0 0,1-3 0,0 3 0,-1-4 0,5 4 0,-4-2 0,4 2 0,-5-4 0,5 4 0,-3-3 0,3 4 0,-5-5 0,2 3 0,-1-2 0,0 3 0,27-4 0,-6 0 0,17 0 0,8-5 0,-16 4 0,11-9 0,-10 9 0,-11-8 0,5 8 0,-6-8 0,-1 8 0,1-3 0,-5-1 0,3 4 0,-24-3 0,12 4 0,-18 0 0,3 0 0,7 0 0,-13 0 0,14 0 0,-5 0 0,6 0 0,0 4 0,0-3 0,0 4 0,0-5 0,0 0 0,0 0 0,0 0 0,1 0 0,-1 0 0,1 0 0,-1 0 0,1 0 0,-1 0 0,0 0 0,0 0 0,1 0 0,-1 0 0,1 0 0,-1 0 0,0 0 0,1 0 0,-1 0 0,1 0 0,-1 0 0,0 0 0,0 0 0,0 0 0,0 0 0,0 0 0,0 0 0,1 0 0,-1 0 0,1 0 0,-1 0 0,0 0 0,0 0 0,0 0 0,0 0 0,0 0 0,0 0 0,1 0 0,-1 0 0,1 0 0,5 4 0,32-3 0,-10 3 0,27-4 0,-22 0 0,8 0 0,-5 5 0,23-3 0,-21 3 0,13-5 0,-18 0 0,1 0 0,-1 0 0,-6 0 0,5 0 0,-10 0 0,3 0 0,-5 0 0,0 0 0,0 0 0,0 0 0,-1 0 0,-3 4 0,2-3 0,-6 6 0,6-6 0,-8 7 0,4-3 0,-4 4 0,-4-5 0,-7 0 0,-6 1 0,-1-3 0,-4 3 0,11-5 0,-5 4 0,6-3 0,-6 4 0,5-5 0,-5 4 0,6-3 0,-6 3 0,4 1 0,-4-4 0,7 3 0,-1-4 0,1 0 0,-1 0 0,0 0 0,0 0 0,0 0 0,1 0 0,-1 0 0,1 0 0,-1 0 0,1 0 0,0 0 0,0 0 0,0 0 0,0 0 0,0 0 0,-1 0 0,1 0 0,-1 0 0,1 0 0,-1 0 0,0 0 0,0 0 0,0 0 0,-6 0 0,5 0 0,-5 0 0,6 0 0,0 0 0,0 0 0,0 0 0,0 0 0,0 0 0,1 0 0,-1 0 0,1 0 0,0 0 0,0 0 0,0 0 0,0 0 0,-1 0 0,0 0 0,1 0 0,-1 0 0,1 0 0,0 0 0,0 0 0,0 0 0,0 0 0,0 0 0,0 0 0,-1 0 0,-6 0 0,4 0 0,-4 0 0,7 0 0,-1 0 0,1 0 0,0 0 0,0 0 0,-4 0 0,3 0 0,-10 0 0,-5 0 0,0 0 0,-7 0 0,9 0 0,5 0 0,-4 0 0,11 0 0,-5 0 0,7 0 0,-1 0 0,2 0 0,-1 0 0,1 0 0,-5 0 0,-3 0 0,-5 0 0,-10 0 0,-3 0 0,-16 0 0,14 5 0,-12-3 0,23 3 0,-1-5 0,11 0 0,5 0 0,0 0 0,0 0 0,1 0 0,1 0 0,-1 0 0,-14 0 0,10 0 0,-24 0 0,9 0 0,-5 0 0,-6 0 0,14 0 0,0 0 0,3 0 0,11 0 0,-5 0 0,7 0 0,0 0 0,-14 0 0,-4 0 0,-14 0 0,-9 0 0,6 0 0,-6 0 0,17 0 0,-6 0 0,19 0 0,-9 0 0,17 0 0,-3 0 0,6 0 0,0 0 0,-6 0 0,-2 0 0,-14 6 0,-2-5 0,-8 11 0,0-10 0,0 10 0,8-11 0,-6 5 0,19-1 0,-9-4 0,17 3 0,-4-4 0,7 0 0,0 0 0,0 0 0,1 0 0,-1 0 0,-14 0 0,-3 0 0,-15 0 0,-10 3 0,-4 1 0,-20 4 0,22-4 0,4 0 0,-1 2 0,33-6 0,1 0 0,7 0 0,0 0 0,-1 0 0,-5 0 0,-2 0 0,-14 0 0,5 0 0,-13 0 0,14 0 0,-7 0 0,9 0 0,6 0 0,1 0 0,6 0 0,1 0 0,0 0 0,1 0 0,-1 0 0,-14 0 0,-4 0 0,-60 0 0,35 0 0,-27 0 0,48 0 0,13 0 0,2 0 0,6 0 0,5-4 0,-4-2 0,4 1 0,-1-4 0,-1 4 0,6-4 0,-14 4 0,2 1 0,-10-1 0,-1 4 0,1-4 0,-1 5 0,7-5 0,-5 4 0,10-3 0,1-1 0,2 4 0,4-7 0,-11 7 0,-1-3 0,-14 4 0,-2-6 0,0 5 0,2-11 0,7 11 0,1-9 0,5 8 0,2-7 0,6 8 0,5-8 0,-4 8 0,8-7 0,-3 3 0,4-5 0,0 1 0,-4-1 0,3 1 0,-7 0 0,7 0 0,-3 1 0,4-1 0,0 1 0,0-1 0,0 0 0,0 0 0,0 0 0,0 0 0,0-1 0,0 1 0,0 0 0,0-1 0,0 1 0,0-1 0,0 0 0,0 0 0,0 1 0,0 0 0,0 1 0,0-1 0,0 1 0,4 3 0,0 2 0,1-2 0,3 4 0,-3-8 0,5 8 0,-5-7 0,4 2 0,-4-3 0,4 3 0,-4-2 0,4 2 0,-4 1 0,5-4 0,0 8 0,6-9 0,1 9 0,7-4 0,-1 5 0,0 0 0,1 0 0,-1-6 0,8 5 0,-6-4 0,6 0 0,0 3 0,-5-3 0,5 5 0,-14-4 0,5 3 0,-11-4 0,5 5 0,-6 0 0,0 0 0,-1 0 0,1 0 0,0 0 0,0 0 0,-1 0 0,1 0 0,0 0 0,-1 0 0,0 0 0,-21 9 0,-7-1 0,-14 8 0,-6-3 0,13-1 0,-13 1 0,-22 6 0,13-10 0,-14 8 0,23-9 0,14-2 0,-6 5 0,13-9 0,2 7 0,7-4 0,-1 4 0,1-4 0,4 4 0,1-4 0,4 4 0,0 0 0,4-4 0,8-1 0,12-4 0,1 0 0,24 0 0,-14 0 0,15 0 0,-9 0 0,9-7 0,-7-1 0,8 0 0,-18-3 0,-2 9 0,-14-3 0,-1 5 0,-6 0 0,-35 0 0,-6 0 0,-34 7 0,12 1 0,-6 7 0,23-2 0,-12 1 0,28-7 0,-9-1 0,22-2 0,-8-3 0,17 4 0,13-5 0,11 0 0,24 0 0,3 0 0,9 0 0,11 0 0,-8-7 0,8 5 0,-20-11 0,-3 11 0,-17-4 0,-2 1 0,-13 4 0,-3-5 0,-59 13 0,18 1 0,-47 13 0,32-6 0,8 3 0,-3-1 0,18-5 0,-3-1 0,27-7 0,3-4 0,33 0 0,-7 0 0,25 0 0,-7 0 0,9 0 0,11 0 0,3 0 0,11 0 0,0 0 0,0 0 0,1 0 0,-1 0 0,0 0 0,-21 0 0,-4 0 0,-21 0 0,-14 0 0,2 0 0,-18 0 0,5 0 0,-10-4 0,-45 3 0,-24-2 0,12 2 0,-5 2 0,-10-1 0,1 0 0,13 0 0,-3 0 0,-24 0 0,-11 0 0,11 0 0,24 0 0,1 0-149,-14-2 0,-8-1 0,15 1 149,8 0 0,11-10 0,10 11 0,15-9 0,5 5 0,8-4 0,4 0 447,10-1-447,32 4 0,29 1 0,-21 5 0,4 0-365,11 0 1,0 0 364,-12 0 0,1 0 0,17 0 0,0 0 0,-17 0 0,-1 0 0,6 0 0,-1 0 0,42 0 0,-24 0 0,-12 0 0,-22 0 0,-10 0 0,-15 0 0,-1 0 729,-15 0-729,-36 0 0,-17 0 0,-2-4 0,-7-1-581,-8 3 0,0 1 581,6-3 0,0-1 0,-9 1 0,1-1 0,18 0 0,2-1-97,-1 1 0,1 0 97,-38-11 0,33 14 0,15-5 0,24 7 0,1-4 1149,50 3-1149,10-4 0,55 5 0,-40 0 0,0 0-319,36 0 319,-35 0 0,4 0 0,6 0 0,-2 0 0,-15 0 0,-2 0 0,8 1 0,-9-2 0,-21-3 0,-24-1 0,-33-7 0,-18-10 0,-30 4 0,26 4 0,0 2 0,-29 2 0,23 1 0,1 1 0,-24 5 0,-10-5 526,25 8-526,14 0 0,22 0 0,26 0 0,20 0 0,42 0 0,6 0 0,22 0 0,-1 0 0,-11 0 0,-3 0 0,-20 0 0,-11 0 0,-11 0 0,-14 0 0,-1 0 0,-66 0 0,-11 0 0,9 0 0,-3 0 0,-2 0 0,1 0 0,-34 0 0,10 0 0,18 0 0,29 0 0,30 0 0,35-8 0,47 6 0,-29-2 0,3 0-710,19 4 1,3 0 709,-5 0 0,-1 0 0,0 0 0,-1 0-412,-3 0 1,-2 0 411,-10 0 0,-3 0-47,42 0 47,-6 0 0,-41 0 0,-4 0 1355,-24 0-1355,-18 0 881,-36 0-881,-37 0 0,-5 0 0,-18 0 0,32 0 53,1 0-53,21 0 0,18 0 0,31 0 0,32 0 0,28 0 0,10 0 0,9 0 0,-30 0 0,6 0 0,-20 0 0,-14 0 0,-3 0 0,-15 0 0,-47 7 0,-8-5 0,-25 11 0,-12-12 0,37 11 0,-15-10 0,34 4 0,20-6 0,33 0 0,59 0 0,-24 4 0,5 2-1254,16 0 1,5 1 1253,-19 0 0,3 2 0,-6-1 0,4 2 0,-3 0-301,16 1 1,-5 0 300,2 5 0,1 1 0,-19-8 0,-34 1 0,-3-9 2423,-31 4-2423,-44-5 0,-40 0 0,25 0 0,-3 0-256,8 0 0,1 0 256,2 0 0,1 0 0,-30 0 0,11 7 0,26-6 0,17 6 0,31-7 0,37 0 0,18 0 0,-5 0 0,4 0 0,-1 0 0,1 0 0,0 0 0,-1 0 1197,38 0-1197,-16 0 0,-28 0 0,-4 0 0,-18 0 0,-6 0 0,-13 0 0,-40 0 0,-48 0 0,18 0 0,-6 0-895,-21 0 1,-1 0 894,21 0 0,-1 0 0,-24 0 0,4 0 0,37 0 0,2 0-105,-13 0 1,2 0 104,-13 0 0,25 0 0,64-10 0,54-2 0,5 0 0,10 0-1199,6-5 1,4 1 1198,-17 6 0,3 2 0,0-2 0,-5-2 0,0 0 0,-2 2 0,15 2 0,-2 2 63,9-5 1,-4 1-64,-23 4 0,-4 0-16,-3 0 0,-2 0 16,-1 1 0,-5 1 0,-3 4 0,-11-5 2411,-18 4-2411,-19-7 1620,-33 7-1620,-48-13 0,25 12 0,-4 2-621,-19-5 1,-1 0 620,13 5 0,1 0 0,-13 0 0,2 0 0,26 0 0,1 0 0,-6 0 0,4 0 0,-4 0 0,7 0 0,63 0 0,37 0 0,0 0 0,8 0-425,10 0 0,2 0 425,-7 0 0,-1 0 0,5 0 0,-2 0 0,-10 0 0,-3 0 1441,42 0-1441,-15 0 0,-27 0 0,-23 0 0,-4 0 0,-29 0 919,-45 0-919,-25 0 0,25 0 0,-2 0-213,-4 4 1,1 1 212,-34 4 0,1 2 0,26-3 0,26-4 0,49-3 0,58 3 0,16-4 0,11 0 0,2 0-628,-45 0 1,0 0 627,43 0 0,2 0 0,-36 5 0,-5 0 0,-2-4 0,-2 0 199,-1 8 0,-5-1-199,5-7 0,-17 11 0,-12-11 0,-15 3 0,-43-4 1282,1 0-1282,-41 0 0,29 5 0,4-4 0,23 9 0,7-5 0,21 0 0,12 5 0,24-8 0,7 4 0,-1-6 0,-2 0 0,-16 0 0,-3 0 0,-14 0 0,-1 0 0,-55 0 0,-19 0 0,5 0 0,-3 0 0,-36 0 0,-5 0 0,2 0 0,32 5 0,55-4 0,62 4 0,8-4 0,7-2-407,-9 1 0,-1 0 407,1 0 0,-2 0 0,30 0 0,-24 0 0,-21 0 0,-18 0 0,-9 0 0,-15 0 0,-15 0 814,-34 0-814,-18 0 0,-22 0 0,1 0 0,11 0 0,3 0 0,34 0 0,5 0 0,112 0 0,-34 0 0,23-3 0,7-2-540,18-6 540,-40 2 0,-1-1 0,0 5 0,-1 0 0,26-10 0,-20 13 0,-22-9 0,-18 10 0,-6-4 0,-9 5 0,-18 0 540,-2 0-540,-9 0 0,12 0 0,6 0 0,32 0 0,-15 0 0,27 0 0,-24 0 0,-8 0 0,-8 9 0,0-2 0,-2 7 0,8-5 0,4 10 0,1-12 0,11 11 0,1-17 0,7 4 0,-7-5 0,5 5 0,-11-3 0,5 3 0,-6-5 0,0 0 0,-1 0 0,1 0 0,0 0 0,0 0 0,-1 0 0,0 0 0,0 0 0,-1 0 0,1 0 0,6 0 0,2 0 0,0 0 0,-1 0 0,-6 0 0,0 0 0,0 0 0,-1 0 0,-32 5 0,10 2 0,-36-1 0,24 4 0,-14-8 0,13 3 0,-13 1 0,-4-5 0,-1 5 0,-35-6 0,22 0 0,-24 0 0,19 0 0,0 0 0,9 0 0,-6 0 0,15 0 0,2 0 0,3 0 0,13 0 0,-13 0 0,14 0 0,-6 0 0,7 0 0,1 0 0,5 0 0,2 0 0,75-8 0,4-3 0,-13 6 0,4-1-297,1-3 0,0 1 297,37 6 0,-41-3 0,1 1 0,-1 3 0,-2 2 0,27-1 0,-12 0 0,-21 0 0,-12 0 0,-8-5 0,-6 3 594,-1-7-594,-10 4 0,-12-6 0,-25 6 0,-38 0 0,18 4 0,-5 2-649,-10-1 0,-2 0 649,7 0 0,0 0 0,-10 0 0,0 0 0,17 0 0,1 0 0,-13 0 0,1 0 0,12 0 0,3 0-264,-30 0 264,19 0 0,27 0 0,3 0 0,14 0 0,1 0 1280,6 0-1280,8-4 282,12-1-282,2 0 0,6 1 0,-8 4 0,0-5 0,4 4 0,-8-8 0,3 5 0,-18-2 0,-3-3 0,-18 8 0,5-10 0,-7 5 0,9-6 0,-1 0 0,1 1 0,-8-8 0,-2 5 0,-29-15 0,16 13 0,-25-1 0,7 3 0,-1 12 0,-8-6 0,11 8 0,9 0 0,10 0 0,18 0 0,9 0 0,7 0 0,0 0 0,5 4 0,0 0 0,-5 14 0,3-6 0,-9 2 0,10-6 0,0-3 0,5 0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2:12.5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1274 47 24575,'-25'0'0,"-6"0"0,-12 0 0,-19 0 0,-2 0 0,-7 0 0,19 0 0,-35 18 0,37-7 0,-27 14 0,44-12 0,2-6 0,7-2 0,7 0 0,1-4 0,6 3 0,1-4 0,-7 0 0,-8 0 0,-2 5 0,-13-4 0,14 10 0,-6-10 0,7 4 0,7 0 0,1-4 0,6 3 0,0-4 0,-4 4 0,-11-3 0,-7 10 0,-8-4 0,-1 1 0,0-2 0,7-6 0,3 0 0,8 0 0,5 0 0,2 4 0,7-3 0,3 0 0,2-11 0,4-42 0,0 13 0,0-30 0,0 46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2:38.1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2051 508 24575,'-33'0'0,"-38"0"0,37 0 0,-25 0 0,-3 0 0,17 0 0,-53 0 0,55 0 0,0 0 0,-7 0 0,28 0 0,-18 0 0,23 0 0,-1 0 0,3 0 0,1 0 0,4 0 0,-4 0 0,5 0 0,-6 0 0,-11 0 0,1 0 0,-14 0 0,6 0 0,-18 0 0,8 0 0,-7 0 0,17 0 0,1 0 0,1 0 0,12 0 0,-19 0 0,19 0 0,-12 0 0,7 0 0,1 0 0,-1 0 0,1 0 0,5 0 0,2 0 0,7 0 0,-1 0 0,1 0 0,0 0 0,0 0 0,1 0 0,-7 0 0,-2 0 0,-15 0 0,-1 0 0,-8 0 0,0 0 0,0 0 0,0 0 0,8 0 0,8 0 0,3 0 0,15-10 0,-8 7 0,10-7 0,-1 5 0,-3 4 0,8-8 0,-8 8 0,4-3 0,-1-1 0,-3 4 0,8-8 0,-3 4 0,4-4 0,0 0 0,0 0 0,0 0 0,0 0 0,0-1 0,0 1 0,0-1 0,0 1 0,0 0 0,4 0 0,1 4 0,5-4 0,-1 8 0,1-7 0,0 6 0,0-6 0,-1 7 0,1-8 0,0 8 0,0-8 0,-1 8 0,-4-8 0,4 8 0,-8-8 0,8 8 0,-4-8 0,4 8 0,0-7 0,0 8 0,0-4 0,0 4 0,0 0 0,1 0 0,-1 0 0,1 0 0,0-5 0,0 4 0,-1-8 0,1 8 0,0-8 0,0 8 0,-1-8 0,1 8 0,0-3 0,0-1 0,-1 4 0,1-3 0,-1 0 0,1 2 0,0-2 0,-1 4 0,1 0 0,-1 0 0,1 0 0,0 0 0,-1 0 0,1 0 0,0 0 0,0 0 0,0 0 0,-1 0 0,1 0 0,-2 0 0,2 0 0,0 0 0,-1 0 0,1 0 0,0 0 0,0 0 0,-1 0 0,1 0 0,0 0 0,0 0 0,0 0 0,-1 0 0,1 0 0,0 0 0,0 0 0,5 0 0,-3 0 0,10 0 0,-11 0 0,11 0 0,-11 0 0,5 0 0,-6 0 0,-1 0 0,1 0 0,0 0 0,0 0 0,0 0 0,-1 0 0,1 0 0,6 0 0,1 0 0,7 0 0,-1 0 0,0 0 0,1 0 0,-1 0 0,0 0 0,-5 0 0,-3 0 0,1 0 0,-5 0 0,5 0 0,-6 0 0,0 0 0,-1 4 0,0-3 0,1 3 0,-1-4 0,7 0 0,1 0 0,6 5 0,1-4 0,-1 4 0,0-5 0,-5 0 0,-2 0 0,-7 0 0,1 0 0,0 0 0,0 0 0,-1 0 0,0 0 0,0 0 0,7 0 0,1 6 0,6-5 0,1 4 0,-7-5 0,5 0 0,-11 4 0,5-3 0,-6 4 0,-1-5 0,0 0 0,0 0 0,6 0 0,3 5 0,5-4 0,0 4 0,1-5 0,-1 0 0,8 0 0,-12 5 0,11-4 0,-13 3 0,7-4 0,7 0 0,-6 0 0,6 0 0,0 0 0,-6 0 0,6 0 0,-7 0 0,-1 0 0,0 0 0,1 0 0,-1 0 0,8 0 0,-6 0 0,0 0 0,-3 0 0,-10 0 0,3 0 0,-5 0 0,0 0 0,0 0 0,0 0 0,-1 0 0,1 0 0,-1 0 0,7 0 0,9 0 0,8 0 0,0 0 0,6 0 0,-6 0 0,8 0 0,-1 0 0,-7 0 0,-1 0 0,-15 0 0,-1 0 0,-7 0 0,1 0 0,6 0 0,1 0 0,7 0 0,7 0 0,-6 0 0,6 0 0,-14 0 0,5 0 0,-10 0 0,3 0 0,-5 0 0,-5 5 0,4-4 0,-3 3 0,3-4 0,7 0 0,-5 0 0,19 0 0,-11 0 0,12 0 0,-7 0 0,-1 0 0,0 0 0,1 0 0,-1 0 0,0 0 0,-5 0 0,4 0 0,-5 0 0,0 0 0,5 0 0,-5 0 0,1 0 0,4 0 0,-11 0 0,5 0 0,-7 0 0,1 0 0,6 0 0,-5 0 0,11 0 0,-5 0 0,14 0 0,-5 0 0,13 0 0,-6 0 0,7 0 0,-7 0 0,-2 0 0,-7 0 0,-7 0 0,-1 0 0,-6 0 0,0 0 0,-1 0 0,1 0 0,0 0 0,0 0 0,-1 0 0,1 0 0,0 0 0,6 0 0,1 0 0,6 0 0,-5 0 0,4 0 0,-11 0 0,5 0 0,-7 0 0,1 0 0,0 0 0,-1 0 0,1 0 0,5 0 0,2 0 0,6 5 0,-6-4 0,5 5 0,-10-6 0,9 0 0,-9 0 0,3 4 0,1-3 0,-4 8 0,3-8 0,-9 7 0,2-2 0,-2-1 0,-1 4 0,0-4 0,-1 0 0,-3 4 0,3-4 0,-4 4 0,4 0 0,-3 1 0,8-1 0,-4 1 0,5 0 0,0 0 0,-1-5 0,-3 4 0,3-4 0,-8 4 0,3 1 0,-4-1 0,0 0 0,0 1 0,0-1 0,0 0 0,0 0 0,0 0 0,0 1 0,0-2 0,0 2 0,0-2 0,0 1 0,0 1 0,0-2 0,-4 2 0,-2-1 0,-3 0 0,0 0 0,4 1 0,-4-5 0,3 4 0,1-4 0,-4 1 0,8 2 0,-7-3 0,7 4 0,-3 1 0,-1-5 0,4 3 0,-3-2 0,-1-1 0,4 4 0,-8-8 0,8 8 0,-8-4 0,4 5 0,-4-5 0,0 3 0,-1-7 0,1 8 0,-1-8 0,0 8 0,1-4 0,-1 0 0,0 3 0,1-3 0,-1 1 0,1 2 0,-1-7 0,0 8 0,0-8 0,0 7 0,1-7 0,-1 3 0,0 0 0,0-3 0,0 4 0,0-5 0,1 4 0,-1-3 0,0 3 0,0-4 0,0 0 0,0 0 0,1 0 0,-1 0 0,0 0 0,0 0 0,-6 6 0,5-5 0,-5 4 0,6-5 0,0 0 0,0 0 0,0 0 0,0 0 0,0 0 0,0 0 0,-6 0 0,5 0 0,-5 0 0,6 0 0,0 0 0,-6 0 0,5 0 0,-5 0 0,0 0 0,5 0 0,-5 0 0,6 0 0,0 0 0,0 0 0,0 0 0,0 0 0,0 0 0,-6 0 0,5 0 0,-5 0 0,6 0 0,0 0 0,0 0 0,0 0 0,0 0 0,-4 0 0,-3 0 0,-5 0 0,-1 0 0,5 0 0,-4 0 0,11 0 0,-5 0 0,6 0 0,0 0 0,0 0 0,1 0 0,-7 0 0,-1 0 0,-7 0 0,-7 0 0,-2 0 0,0 0 0,1 0 0,9 0 0,5 0 0,-4 0 0,11 0 0,-4 0 0,5 0 0,-9 0 0,1-5 0,-17 4 0,1-5 0,-7 6 0,1 0 0,-1 0 0,7 0 0,3 0 0,14 0 0,1 0 0,6-4 0,-14 3 0,5-4 0,-20 5 0,6 0 0,-8 0 0,0 0 0,0 0 0,8 0 0,8 0 0,3 0 0,10 0 0,-4 0 0,6 0 0,-6 0 0,-1 0 0,-14 0 0,-3 0 0,-16 0 0,15 0 0,-14 0 0,30 0 0,-11 0 0,19 0 0,-5-4 0,6 3 0,0-4 0,-13 5 0,4 0 0,-20 0 0,-4 0 0,0 0 0,-7 0 0,16 0 0,3 0 0,14 0 0,1 0 0,6 0 0,0 0 0,0 0 0,0 0 0,-6 0 0,-9 0 0,-8 0 0,-8 0 0,0 0 0,8 0 0,1 0 0,15 0 0,1 0 0,6 0 0,0 0 0,1 0 0,-7 0 0,-1 0 0,-14 0 0,-2 0 0,-17 0 0,6 0 0,-6 0 0,17 0 0,7 0 0,4 0 0,11 0 0,-5 0 0,6 0 0,-14 0 0,-3 0 0,-14 0 0,0 0 0,0 0 0,1 0 0,6 0 0,3 0 0,14 0 0,-5 0 0,11 0 0,-5 0 0,1 0 0,-2 0 0,-14 0 0,-2 0 0,-8 6 0,8-4 0,1 4 0,9-1 0,0-4 0,5 5 0,3-6 0,5 0 0,2 0 0,-15 0 0,4 0 0,-20 6 0,-3-5 0,-11 5 0,0 0 0,3-4 0,9 4 0,8-6 0,2 0 0,13 0 0,2 0 0,7 0 0,0 0 0,4-4 0,1-1 0,4-4 0,-4-1 0,3 1 0,-4-1 0,5 0 0,-4 0 0,3-6 0,-4 4 0,1-4 0,3 7 0,-8-1 0,8 0 0,-9-6 0,9 4 0,-9-4 0,9 6 0,-3 1 0,4-1 0,0 0 0,0 0 0,0 1 0,0-1 0,0 1 0,0-1 0,0 1 0,0-1 0,0 1 0,0-1 0,0 2 0,0-2 0,0 1 0,0-1 0,0 0 0,0 1 0,0 0 0,0-1 0,0 0 0,0 0 0,0 0 0,0 0 0,0 1 0,0-1 0,0 0 0,4 0 0,2-6 0,4 4 0,1-4 0,0 0 0,-1 5 0,0-5 0,0 6 0,0 0 0,0-6 0,-4 5 0,3-5 0,-3 6 0,4 0 0,-1 1 0,1 3 0,-1-2 0,1 2 0,0 1 0,-1-4 0,1 3 0,0 1 0,0-4 0,0 8 0,-1-7 0,1 7 0,-1-3 0,1-1 0,-1 4 0,1-3 0,0-1 0,0 4 0,0-3 0,-1-1 0,7 4 0,-5-7 0,5 6 0,0-7 0,-5 3 0,11-5 0,-11 0 0,11 0 0,-10 1 0,9 3 0,-3-2 0,-1 7 0,5-8 0,-11 9 0,11-4 0,-5-1 0,7 5 0,-1-4 0,8-1 0,-6 4 0,0-4 0,-3 6 0,-10 0 0,3 0 0,-5 0 0,6 0 0,9 0 0,8 0 0,8 0 0,9 0 0,3 0 0,9-7 0,-10 5 0,-9-5 0,-12 7 0,-8 0 0,-5 0 0,-3 0 0,-5 0 0,6 0 0,1 0 0,14 0 0,-5 0 0,5 0 0,-8 0 0,-6 0 0,-1 0 0,0 0 0,1 0 0,7 0 0,-1 0 0,8 0 0,-6 0 0,14 0 0,-13 0 0,12 0 0,-5 0 0,0 0 0,6 0 0,-13 0 0,12 0 0,-12 0 0,13 0 0,-14 0 0,6 0 0,-8 0 0,8 0 0,-5 0 0,12 0 0,-5 0 0,8 0 0,-8 0 0,6 0 0,-14 0 0,0 0 0,-3 0 0,-11 0 0,5 0 0,-6 0 0,0 0 0,0 0 0,13 0 0,-4 0 0,20 0 0,-6 0 0,0 0 0,-2 0 0,-7 0 0,-1 6 0,-6-5 0,-1 4 0,-6-1 0,0-3 0,6 4 0,9-5 0,0 0 0,14 0 0,-14 0 0,14 0 0,-14 0 0,14 0 0,-6 0 0,8 0 0,0 0 0,0 0 0,-1 6 0,1-5 0,0 5 0,-8-6 0,6 0 0,-20 0 0,11 0 0,-13 0 0,6 0 0,1 0 0,-1 0 0,0 0 0,-5 0 0,-3 0 0,-5 5 0,0-4 0,0 3 0,0-4 0,-5 4 0,3-3 0,-3 7 0,11-7 0,1 4 0,6-5 0,1 0 0,-1 0 0,-6 0 0,5 5 0,-11-4 0,5 4 0,-6 0 0,0-4 0,-1 3 0,1-4 0,5 0 0,2 0 0,15 0 0,-7 5 0,6-3 0,-14 3 0,-1-5 0,-6 0 0,0 0 0,-1 0 0,1 0 0,0 4 0,0-3 0,6 4 0,-5-1 0,18-3 0,-9 3 0,19 2 0,-14-4 0,6 9 0,-8-10 0,1 10 0,-7-10 0,-1 4 0,-6-1 0,-1-3 0,1 4 0,0-1 0,0-3 0,-1 8 0,1-4 0,-1 0 0,-4 3 0,4-7 0,-3 7 0,3-7 0,1 8 0,0-8 0,0 8 0,0-8 0,-1 8 0,-3-4 0,-2 4 0,-4 1 0,0 0 0,0-1 0,0 1 0,0 6 0,0-5 0,-4 5 0,-2-6 0,-4 0 0,0-1 0,-6 2 0,5-1 0,-5 0 0,6 0 0,0 0 0,-6 1 0,5-1 0,-5 0 0,6 0 0,0 0 0,-6-5 0,5 4 0,-11-8 0,10 8 0,-18-2 0,11-1 0,-20 6 0,14-6 0,-14 2 0,5 3 0,1-10 0,-6 11 0,14-10 0,-14 4 0,6-6 0,-8 0 0,0 0 0,0 0 0,0 0 0,0 0 0,0-12 0,8 4 0,2-11 0,7 7 0,1 0 0,-1 1 0,1-1 0,-1 5 0,1-3 0,-1 9 0,1-10 0,-1 10 0,-7-4 0,-2 5 0,-18 0 0,-1 0 0,-34 0 0,17 0 0,-28 0-590,8 0 590,-2 0 0,35 0 0,-1 0 0,-33 0 0,1 0-175,15 0 175,1 0 0,8 0 0,-8 0 0,11 0 0,0 0 585,-1 0-585,11 0 180,1 0-180,10 0 0,8 0 0,8 0 0,3 0 0,10 0 0,-9-5 0,3 3 0,-13-9 0,-2 9 0,-8-4 0,8 1 0,1 4 0,9-4 0,5 5 0,-3-6 0,9 5 0,-8-4 0,3 5 0,-13 0 0,-3 0 0,-8 0 0,1 0 0,-1 0 0,8 0 0,7 0 0,4 0 0,11 0 0,-5 0 0,7 0 0,-1 0 0,-6 0 0,-1 0 0,-15 0 0,7 0 0,-14 0 0,20 0 0,-11 0 0,12 0 0,1 0 0,1 4 0,7-3 0,0 4 0,4-1 0,-9 2 0,1 5 0,-18 2 0,-2-1 0,-18 3 0,8-2 0,0-4 0,4 3 0,20-11 0,-11 11 0,19-11 0,-5 4 0,11-1 0,-3-3 0,3 3 0,-9 0 0,-10 3 0,-17 6 0,-12 2 0,0 5 0,-7-3 0,25 2 0,-13-5 0,22-2 0,1-5 0,9 3 0,10-5 0,2 3 0,18 1 0,-6-5 0,18 0 0,-9-4 0,14 0 0,-6 0 0,7 0 0,-1 0 0,-6 0 0,14 0 0,-6 0 0,0 0 0,-2 0 0,-8 0 0,1 0 0,-1 0 0,0-5 0,1 4 0,-1-10 0,0 10 0,1-10 0,-1 10 0,-6-4 0,5 5 0,-11 0 0,5 0 0,0 0 0,-5 0 0,5 0 0,0 0 0,-5 0 0,5 0 0,-6 0 0,-1 0 0,1 0 0,0 0 0,0 0 0,0 0 0,-1 0 0,1 0 0,0-4 0,0 2 0,0-2 0,-1 0 0,1 3 0,6-9 0,1 9 0,1-9 0,3 9 0,4-10 0,1 10 0,12-5 0,-12 1 0,13 3 0,-14-3 0,14 5 0,-14 0 0,6 0 0,-14-4 0,5 3 0,-5-4 0,15 5 0,1 0 0,7 0 0,11 0 0,1 0 0,1-6 0,6 5 0,-6-5 0,0 6 0,-3 0 0,-9 0 0,-8 0 0,6 0 0,-14 0 0,14 0 0,-6 0 0,8 0 0,9 0 0,-7 0 0,7 0 0,-9 0 0,0 0 0,-1 0 0,1-7 0,0 6 0,0-5 0,-1 6 0,1 0 0,0 0 0,0 0 0,0 0 0,-8 0 0,6 0 0,-6 0 0,0 0 0,5 0 0,-4 0 0,6 0 0,-7 0 0,6 0 0,-14 0 0,14 0 0,-6 0 0,17 0 0,3 0 0,9 0 0,-9 0 0,6 0 0,-6 0 0,9 0 0,0 0 0,0 0 0,11 0 0,-8 0 0,19 0 0,-8 0 0,0 0 0,-2 0 0,-12 0 0,-17 0 0,7 0 0,-25 0 0,2 0 0,-13 0 0,-7 0 0,1 0 0,0 0 0,6 0 0,-5 0 0,11 0 0,-11 0 0,11 0 0,-11 0 0,5 0 0,-6 0 0,0 0 0,-1 0 0,0 0 0,1 0 0,-1 0 0,0 0 0,-4 3 0,-1 2 0,-23 4 0,3-5 0,-16 1 0,9-5 0,-9 6 0,7-5 0,-14 5 0,6-6 0,-8 0 0,-21 8 0,7-6 0,-43 14 0,30-14 0,-18 14 0,24-15 0,0 6 0,9-7 0,10 0 0,12 0 0,8 0 0,-1 0 0,1 0 0,-1 0 0,7 0 0,-5 0 0,5 0 0,-1 0 0,-4 0 0,5 0 0,-1 0 0,2 0 0,0 0 0,-1 0 0,-7 0 0,1 0 0,-1 0 0,7 0 0,-5 0 0,11 0 0,-11 0 0,10 0 0,-4 0 0,0 0 0,-1 0 0,-24-7 0,13 6 0,-29-6 0,0 7 0,-8-7 0,-8 5 0,28-5 0,-3 7 0,22 0 0,1 0 0,9-4 0,6 2 0,1-2 0,-6 4 0,-1 0 0,-6 0 0,-1 0 0,-1 0 0,7 0 0,1 0 0,6 0 0,0 0 0,-6 0 0,-2 0 0,-5 0 0,6 0 0,-5-5 0,10 3 0,-4-3 0,6 5 0,0 0 0,5-3 0,0-2 0,20-5 0,16-2 0,8 0 0,45-14 0,-26 9 0,-10 4 0,1-1 0,27-10 0,11 4 0,-36 7 0,-2 0 0,31-11 0,6 5 0,-24 4 0,-10 2 0,8 4 0,-7 1 0,9-6 0,0 6 0,-10-1 0,-2 2 0,-9 7 0,-8 0 0,-8 0 0,-3 0 0,-11 0 0,19 0 0,-11 0 0,20 0 0,-14 0 0,14 0 0,-6 0 0,0 0 0,-8 0 0,-3 0 0,-5 0 0,1 0 0,3 0 0,5 0 0,-1 0 0,14 0 0,-14 0 0,6 0 0,-8 0 0,-5 0 0,-2 0 0,-7 0 0,1 0 0,-1 0 0,0-4 0,-4-1 0,3-3 0,-3 3 0,0-4 0,2 8 0,-2-3 0,4 4 0,0-5 0,1 4 0,6-3 0,1 4 0,1 0 0,-3 0 0,-5 0 0,0 0 0,0 0 0,-33 0 0,10 0 0,-36 0 0,6 0 0,-21 0 0,-1 0 0,-28 0 0,-5 0 0,47 0 0,-1 0-354,-47 0 1,4 0 353,19 0 0,3 0 0,28 0 0,4 0 0,18 0 0,5 0 0,2 0 0,6 0 707,0 0-707,0 0 0,1 0 0,-1 0 0,0 0 0,0 0 0,0 0 0,0 0 0,1 0 0,0 0 0,-1 0 0,0 0 0,0 0 0,-6 0 0,5 0 0,-11 0 0,11 0 0,-11 0 0,10 0 0,-3 0 0,9 11 0,3-8 0,3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2:47.8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168 575 24575,'-10'-20'0,"7"2"0,-8 2 0,11 5 0,0-3 0,0 5 0,-3 0 0,-2 4 0,-4-2 0,0 6 0,0-3 0,0 4 0,-1-4 0,0 3 0,0-4 0,0 5 0,4-4 0,-2-1 0,7-5 0,-3 2 0,0 3 0,3-4 0,-4 4 0,5-4 0,-4 0 0,3 0 0,-3-1 0,-1-6 0,4 5 0,-9-5 0,9 6 0,-3 0 0,4 0 0,0 0 0,0 1 0,0 0 0,0-1 0,0 1 0,0 0 0,4 4 0,-3-3 0,8 7 0,-4-4 0,1 1 0,3 3 0,-4-3 0,5 4 0,0 0 0,-1 0 0,1-5 0,-1 4 0,0-7 0,1 7 0,-1-8 0,1 8 0,-5-8 0,4 4 0,-3-1 0,3 2 0,1 4 0,-4-5 0,2 4 0,-3-7 0,5 7 0,-1-3 0,1 4 0,-1 0 0,1 0 0,-1 0 0,1 0 0,0 0 0,-1 0 0,1 0 0,-1 0 0,0 0 0,0 0 0,0 0 0,-1 0 0,1 0 0,-26 0 0,11 0 0,-28 0 0,17 0 0,-1 0 0,2 4 0,-4 3 0,7-2 0,-6 4 0,9-8 0,0 8 0,5-4 0,-4 0 0,3 4 0,-3-8 0,-1 8 0,0-4 0,0 5 0,0-5 0,1-1 0,0-4 0,1 0 0,3-4 0,1-1 0,4-4 0,0 0 0,0 0 0,0 0 0,0 0 0,0 0 0,0 0 0,5 3 0,-4-2 0,7 7 0,-7-8 0,7 8 0,-7-7 0,8 7 0,-4-7 0,5 3 0,-1-1 0,1-2 0,-1 7 0,1-3 0,0 4 0,0 0 0,0 0 0,-1 0 0,1 0 0,-1 0 0,0 0 0,-4-5 0,3 4 0,-3-3 0,4 4 0,-4-5 0,3 4 0,-3-3 0,5 4 0,-1 0 0,-4-4 0,3 3 0,-3-7 0,5 7 0,-1-7 0,0 3 0,1 0 0,-1-3 0,0 2 0,0-3 0,0 4 0,-4-3 0,3 7 0,-3-3 0,4 4 0,-1 0 0,1 0 0,-1 0 0,1 0 0,1 0 0,-1 0 0,1 0 0,0 0 0,-1 0 0,-3 4 0,-2 2 0,-4 2 0,0 2 0,0-1 0,0 0 0,-5-4 0,0-1 0,-5 0 0,-6-3 0,4 3 0,-3-4 0,5 5 0,0-4 0,0 3 0,0-4 0,0 0 0,1 0 0,0 0 0,-1 0 0,1 0 0,0 0 0,0 0 0,0 0 0,0 0 0,0 0 0,1 0 0,-1 0 0,0 0 0,-1 0 0,1 0 0,0 0 0,0 0 0,0 0 0,1 0 0,-1 0 0,0 0 0,1 0 0,27 0 0,-12 0 0,22 0 0,-20 0 0,4 0 0,-2 0 0,2 0 0,-3 0 0,-1 0 0,1 0 0,-1 0 0,0-4 0,0 3 0,-5-7 0,5 7 0,-8-8 0,7 8 0,-7-7 0,7 7 0,-3-7 0,4 7 0,-4-7 0,-17 7 0,3-3 0,-12 4 0,11 4 0,1-3 0,5 6 0,-4-6 0,3 3 0,-4-4 0,1 0 0,-1 0 0,4 4 0,-2 1 0,6 3 0,-7-3 0,7 2 0,-7-6 0,3 3 0,-4-4 0,0 0 0,4 4 0,-3-3 0,7 6 0,-7-6 0,7 6 0,-3-3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3:01.1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1 275 24575,'14'-10'0,"-1"0"0,-3 4 0,0-3 0,0 8 0,-1-8 0,1 8 0,0-7 0,0 2 0,-1-4 0,7 5 0,-5-4 0,5 3 0,-6 1 0,0-4 0,0 8 0,-1-3 0,1 4 0,0 0 0,0 0 0,6 0 0,-5 0 0,5 0 0,-7 0 0,1 0 0,0 0 0,-1 0 0,1 0 0,0 0 0,0 0 0,-1 0 0,1 0 0,0 0 0,6 0 0,-5 0 0,5 0 0,-6 0 0,-1 0 0,1 0 0,6 0 0,-5 0 0,11 0 0,-5 0 0,1-5 0,-3 4 0,1-3 0,-4-1 0,3 4 0,-5-3 0,0-1 0,0 4 0,0-3 0,-1 4 0,15 0 0,3-6 0,23 4 0,-7-4 0,8 6 0,-11-6 0,1 4 0,-8-4 0,6 6 0,-14 0 0,0 0 0,-9 0 0,-6 0 0,0 0 0,0 0 0,-1 0 0,1 0 0,-1 0 0,0 0 0,1 0 0,5 0 0,3 0 0,13 0 0,2 0 0,8 0 0,-9 0 0,7 0 0,-13 0 0,12 0 0,-12 0 0,-1 0 0,-3 0 0,3 0 0,0 0 0,6 0 0,0 0 0,12 0 0,0 0 0,7-6 0,-9-1 0,0-1 0,-1-4 0,-7 10 0,-2-9 0,-7 10 0,-1-4 0,-6 5 0,-1 0 0,-6 0 0,0 0 0,0 0 0,5 0 0,10 0 0,8 0 0,18-7 0,-8 5 0,7-5 0,-9 7 0,0 0 0,-8-5 0,-2 3 0,-8-3 0,-5 5 0,-3 0 0,-5 0 0,0 0 0,0 0 0,-1 0 0,15 0 0,-5 0 0,12 0 0,-7 0 0,-1 0 0,8 0 0,-6 0 0,7 0 0,-9 0 0,0 0 0,-5 0 0,-3 0 0,-5 0 0,0 0 0,13 0 0,5-6 0,33 5 0,-15-12 0,25 12 0,-28-5 0,7 6 0,-17 0 0,-2 0 0,-8 0 0,-5 0 0,4 0 0,-11 0 0,11 0 0,3 0 0,-6 0 0,11 0 0,-13 0 0,6 0 0,1 0 0,-1 0 0,0 0 0,8 0 0,-11 0 0,9 0 0,-12 0 0,7 0 0,-1 0 0,-6 0 0,5 0 0,-4 5 0,-1-4 0,5 4 0,-11 0 0,5-4 0,-6 3 0,-1 0 0,1-2 0,-1 2 0,0 0 0,1-3 0,0 8 0,0-8 0,-1 3 0,1-4 0,0 5 0,0-4 0,-1 3 0,7 1 0,-4-3 0,3 7 0,-5-8 0,0 4 0,0-5 0,0 4 0,-5 1 0,3 0 0,-3-1 0,4-4 0,1 4 0,6-3 0,-5 8 0,5-8 0,-6 3 0,0-4 0,-1 5 0,-3-1 0,-2 5 0,0 0 0,1-4 0,4 3 0,1-7 0,0 7 0,0-2 0,0-1 0,-1 4 0,-3-4 0,2 5 0,-7-1 0,7 0 0,-2 1 0,3-1 0,1 1 0,6 1 0,-5-1 0,5 0 0,-6 0 0,0 0 0,0-5 0,-1 4 0,-3-4 0,-2 5 0,0-1 0,-3 0 0,7 1 0,-7-1 0,4 1 0,-5-1 0,0 0 0,0 1 0,0-1 0,0 1 0,0-1 0,0 0 0,0-1 0,0 1 0,0 0 0,0 0 0,-4-1 0,3 1 0,-3 0 0,-1 0 0,4 0 0,-7 0 0,3 0 0,0 0 0,1-1 0,4 1 0,-4-4 0,2 3 0,-6-7 0,7 7 0,-7-7 0,3 7 0,-4-7 0,4 7 0,-2-6 0,6 6 0,-7-3 0,7 4 0,-8-4 0,4-1 0,0 0 0,-3 1 0,7 4 0,-7-4 0,7 3 0,-7-7 0,7 7 0,-8-7 0,5 3 0,-2 0 0,-1-3 0,6 7 0,-7-7 0,7 6 0,-8-6 0,4 3 0,0 0 0,-3-3 0,3 4 0,-5-1 0,1-3 0,0 3 0,0 0 0,0-3 0,-1 3 0,5 1 0,-3-4 0,3 7 0,-4-7 0,0 3 0,4 0 0,-4-3 0,3 4 0,-3-5 0,-1 0 0,5 4 0,-4-3 0,4 3 0,-5 0 0,0-3 0,1 3 0,0-4 0,0 0 0,3 5 0,-2-4 0,2 3 0,-3 0 0,-1-3 0,1 3 0,0-4 0,0 0 0,-1 0 0,1 0 0,0 0 0,-1 4 0,1-3 0,0 4 0,4-1 0,-4-3 0,3 3 0,-4-4 0,1 0 0,-1 0 0,0 0 0,1 0 0,-1 0 0,0 0 0,0 0 0,0 0 0,1 0 0,-1 4 0,1-3 0,0 3 0,-1-4 0,1 0 0,-1 0 0,0 0 0,0 0 0,1 0 0,-1 0 0,0 0 0,1 0 0,-7 0 0,-2 0 0,1 5 0,1-4 0,6 7 0,0-7 0,0 4 0,0-5 0,1 0 0,-1 0 0,2 0 0,-1 0 0,0 0 0,0 0 0,-4 0 0,-3 0 0,-6 0 0,-1 0 0,5 0 0,-4 5 0,11-4 0,-5 4 0,6-5 0,0 0 0,0 0 0,1 0 0,-1 0 0,2 0 0,-1 0 0,0 0 0,-14 6 0,3-4 0,-19 10 0,-3-4 0,-2 6 0,-6 7 0,9-6 0,8 3 0,2-5 0,7-7 0,7-1 0,1-5 0,6 0 0,1 0 0,0 0 0,0 0 0,-7 0 0,-1 6 0,-15-5 0,-10 11 0,-2-4 0,-15 7 0,15-1 0,2-6 0,3 4 0,13-10 0,1 4 0,9-6 0,6 0 0,0 0 0,1 0 0,-1 0 0,-13 0 0,3 0 0,-19 6 0,-3-5 0,-1 11 0,-17-10 0,16 10 0,-6-5 0,9 1 0,8-2 0,8-6 0,3 0 0,10 0 0,-3 0 0,-1 0 0,-1 0 0,-7 0 0,-7 0 0,6 0 0,-14 0 0,13 0 0,1 0 0,9 0 0,6 0 0,0 0 0,0 0 0,0 0 0,-5 0 0,-3 0 0,-13 0 0,5 0 0,-13 0 0,14 0 0,-6 0 0,13 0 0,2 0 0,6 0 0,1 0 0,-1 0 0,-10 0 0,1 0 0,-16 0 0,-8 0 0,0 0 0,-7 0 0,-1 0 0,8 0 0,0 0 0,12 0 0,14 0 0,1 0 0,6 0 0,0 0 0,-13 0 0,10 0 0,-25 0 0,11 0 0,-14 0 0,0 0 0,0 0 0,-9 0 0,7 0 0,-8 0 0,18 0 0,2 0 0,7 0 0,7 0 0,1-4 0,6 2 0,0-6 0,-6 7 0,-1-4 0,-15-1 0,7 4 0,-6-4 0,13 2 0,-4 3 0,11-4 0,-5 1 0,7-1 0,3-4 0,2 0 0,4-1 0,0 1 0,0-1 0,0 0 0,0 1 0,0 0 0,0-1 0,4 5 0,1 1 0,1 0 0,2-2 0,-3 1 0,5-4 0,6 3 0,9 0 0,18-6 0,0 4 0,16-7 0,-6 0 0,9-8 0,-9 13 0,6-11 0,-16 13 0,8-6 0,-10 0 0,9 0 0,-7 6 0,-1-4 0,-3 10 0,-6-9 0,0 9 0,-2-4 0,1 6 0,-7 0 0,23-7 0,-12 6 0,23-13 0,-6 12 0,9-12 0,11 12 0,-18-4 0,27-2 0,-26 6 0,28-6 0,-19 8 0,8-7 0,-11 5 0,0-5 0,-9 7 0,-11 0 0,-3 0 0,-13 0 0,12 0 0,5 0 0,0 0 0,41 0 0,-26-7 0,28 6 0,-13-6 0,-8 7 0,-1 0 0,-21 0 0,-12 0 0,-14 0 0,-1 0 0,-6 0 0,-1 0 0,-3-4 0,-15-5 0,2 3 0,-11-2 0,-1 4 0,7 3 0,-7-4 0,9 1 0,-6 3 0,-1-3 0,-7 4 0,7 0 0,-5 0 0,5 0 0,-1 0 0,-4 0 0,5 0 0,-1 0 0,-4 0 0,11 0 0,-11 0 0,4 0 0,-5 0 0,-1 0 0,1 0 0,-8 0 0,-2 0 0,-8 0 0,0 0 0,0 0 0,0 0 0,0 0 0,8 0 0,-6 0 0,13 0 0,-5 0 0,8 0 0,-1 0 0,7 0 0,1 0 0,6 0 0,1 0 0,50 0 0,6-8 0,37-1 0,0-8 0,-26 8 0,4-2 0,-1-5 0,3-1 0,19 3 0,0-2 0,-20-3 0,-5-1 0,28-2 0,-41 8 0,-30 9 0,-13 5 0,-37 0 0,-18 0 0,-1 0 0,-7 0-861,2-1 0,-3 2 861,-28 4 0,-3 1-1211,7 0 1,-2 1 1210,16 1 0,-3 0 0,0 1 0,4-1 0,1 0 0,3 0 0,-16 2 0,2 2-665,-18 4 1,5 1 664,37-6 0,3 0-164,-14 4 0,1 0 164,-22 3 1347,25-3-1347,22-1 2375,11-2-2375,18-1 1630,-2-5-1630,14 2 448,13-7-448,31 3 0,35-4 0,-21-4 0,4-1-850,13-1 1,2-1 849,1-3 0,-1-2 0,-6 2 0,-2 0-427,5-1 1,-4 1 426,25 0-167,-35 0 1,-3 2 166,11 7 0,-6-7 0,-34 8 1591,-4 0-1591,-35 0 0,-54 0 0,19 0 0,-6 0-454,-36 0 0,-6 0 454,9 0 0,-1 0 0,19 0 0,-2 0 0,4 0 0,-12 0 0,1 0 0,-12 0 0,0 0 0,20 0 0,0 0 0,-14 0 0,1 0 0,14 0 0,2 0 0,5 0 0,4 0 14,-32 0-14,15 0 0,22 6 0,9 0 0,18 2 0,13 1 1823,20-8-1823,47 4 0,21-5 0,-13-9 0,5-1-1055,7 3 0,0-1 1055,-12-10 0,0-1 0,17 6 0,-2 2-363,-24-2 1,-1-1 362,6 4 0,0 1 0,29-9 0,-24 3 0,-21 6 0,-18-1 2375,-10 9-2375,-5-4 825,-8 5-825,-26 0 0,-26 0 0,-26 0 0,-11 0 0,0 0 0,-1 0 0,1 0 0,11 7 0,12 1 0,14 6 0,17-6 0,1 3 0,15-10 0,-5 10 0,11-6 0,-5 6 0,0 0 0,4-1 0,-4 6 0,5-5 0,1 5 0,0-6 0,4 0 0,-3 0 0,8-1 0,-7-4 0,7 3 0,-7-7 0,3 7 0,-4-3 0,0 4 0,0-4 0,-6 4 0,4-3 0,-5 5 0,0-6 0,4 4 0,-4-8 0,6 7 0,1-3 0,4 5 0,25-24 0,4 7 0,23-20 0,-14 15 0,6-2 0,-6 1 0,44-6 0,-18 9 0,13-7 0,-24 10 0,-22 0 0,12 1 0,-12 1 0,5-2 0,-14 1 0,5-5 0,-11 5 0,11 0 0,-11-3 0,11 8 0,-10-8 0,3 8 0,-5-3 0,0-1 0,0 0 0,-1-1 0,1 2 0,-8 4 0,-26 0 0,-14 0 0,-36 8 0,9 0 0,-19 10 0,19 4 0,-20-3 0,30 3 0,-16-6 0,27-2 0,-6 0 0,17-1 0,2-1 0,7 0 0,7-1 0,-5-5 0,10-2 0,-4 1 0,6-4 0,1 3 0,-1 0 0,1-3 0,0 3 0,0 0 0,1-3 0,-1 3 0,1-4 0,24 0 0,-4 0 0,22 0 0,-11 0 0,36-6 0,-26-1 0,34-1 0,-41-2 0,12 9 0,-12-10 0,12 4 0,-12 0 0,13-5 0,-14 10 0,6-9 0,-8 10 0,1-10 0,-1 10 0,-6-9 0,5 9 0,-11-7 0,5 2 0,-6 0 0,6-3 0,-5 8 0,5-9 0,-6 4 0,-1 1 0,1-4 0,0 4 0,-5-5 0,4 4 0,-8-2 0,4 3 0,-9 0 0,-15 1 0,-8 4 0,-23 0 0,-14 8 0,-1 0 0,-8 16 0,-1-6 0,9 11 0,-8-4 0,20-2 0,3-1 0,17-10 0,1 1 0,15-2 0,1-5 0,6 2 0,1-7 0,4 7 0,-4-7 0,8 8 0,-8-3 0,8 3 0,0-4 0,6-1 0,10-4 0,10 0 0,8 0 0,8-6 0,6-8 0,2 0 0,6 1 0,33-25 0,-49 30 0,-14-4 0,0 1 0,-3 5 0,-11 0 0,5-3 0,-6 8 0,-5-8 0,3 8 0,-3-3 0,4 4 0,10 0 0,8 0 0,10-6 0,31-15 0,13-8 0,-33 9 0,2 1 0,13 2 0,1 3 0,-10 0 0,-1 2 0,5 6 0,2 0 0,4-8 0,0 0 0,-11 8 0,0-1 0,13-8 0,-1 0 0,-13 5 0,-1 2 0,1-1 0,-4-1 0,19-6 0,-6 7 0,-34 3 0,3 6 0,-19 0 0,-11 0 0,-17 0 0,-27 0 0,-9 7 0,-20-5 0,-4 12 0,-10-4 0,0 7 0,-1 1 0,13-2 0,1 0 0,12 0 0,0-1 0,0 1 0,9-2 0,3 1 0,16-2 0,3-1 0,8 0 0,5-2 0,2 1 0,6-1 0,5-1 0,0 0 0,5 1 0,8-5 0,22-1 0,23-4 0,23 0 0,-27 0 0,2 0-257,8 0 0,0 0 257,36 0 0,-25-5 0,-1 1 0,27 1 0,-37-6 0,0 1 0,-9 7 0,0 0 0,7-7 0,0-1 0,38-1 0,-43 1 0,-1-1 0,33-7 0,-8-8 0,0 14 0,-12-11 0,-13 15 0,-24-1 0,-4-3 0,-13 10 0,-8-3 514,-38 4-514,-16 0 0,4 0 0,-4 0 0,-6 0 0,-2 0-514,-7 0 0,0 0 514,5 0 0,2 0 0,-4 0 0,1 0 0,10 0 0,2 0-205,-1 0 0,1 0 205,-38 0 0,25 0 0,14 0 0,23 0 0,-3 0 1006,19 0-1006,7 0 432,40-8-432,20-2 0,20-6 0,-14 3 0,-1 1 0,14-6 0,-11 6 0,-3 1 0,-13 2 0,0 3 0,-45 6 0,-47 0 0,-14 0 0,-36 0 0,6 0 0,1 0 0,11 0 0,-9 0 0,20 0 0,1 0 0,22 0 0,11 0 0,13 0 0,2 0 0,11 4 0,30-2 0,21 2 0,32-4 0,9 0 0,-11 0 0,-19-7 0,-2-1 0,7-2 0,-12-5 0,-4-1 0,-17 7 0,-21-6 0,-46 15 0,-17 0 0,-30 0 0,9 0 0,-11 0 0,11 7 0,2 1 0,22 1 0,1 4 0,18-12 0,2 5 0,13-1 0,3-4 0,9 7 0,3-3 0,6 0 0,37-1 0,-9-4 0,51 0 0,-26 0 0,28-16 0,-19 5 0,-1-12 0,-22 9 0,-17 3 0,-9 0 0,-15 5 0,-15 2 0,-22 4 0,-17 0 0,-9 0 0,0 0 0,9 0 0,-7 7 0,-16 3 0,17 5 0,-36 3 0,49-4 0,-25 2 0,35-8 0,1-1 0,20-7 0,21 0 0,10 0 0,28 0 0,9 0 0,9 0 0,0 0 0,0 0 0,-10-6 0,-2-2 0,-23 0 0,-3-2 0,-27 9 0,-22-4 0,-18 5 0,-19 0 0,0 0 0,-1 0 0,19 0 0,-5 0 0,30 0 0,-11 0 0,27 0 0,22 0 0,9 0 0,24 0 0,-15 0 0,-7 5 0,-13 0 0,-8 5 0,-9 6 0,-4-5 0,-16 6 0,-7-11 0,-14 0 0,8-1 0,-6-3 0,14 3 0,0-5 0,9 0 0,6 0 0,8 0 0,14 0 0,6 0 0,17 0 0,-15-10 0,10-4 0,-16-17 0,3 6 0,-5-6 0,-1 13 0,-5 7 0,-1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3:10.8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3065 577 24575,'-41'0'0,"1"0"0,-10 0 0,-14 0 0,9 0 0,-5 0 0,22 0 0,12 0 0,6 0 0,10 0 0,5-8 0,1 2 0,8-7 0,8 8 0,13-5 0,17 1 0,11-6 0,9 7 0,0-6 0,11 4 0,-8-6 0,19-1 0,-19 8 0,-1 1 0,-4 8 0,-17 0 0,7-6 0,-9 5 0,-8-5 0,-2 6 0,-8 0 0,-5 0 0,3 0 0,-9 0 0,3-5 0,-5 4 0,0-3 0,6-1 0,-5-1 0,5 0 0,-6-3 0,0 8 0,-1-8 0,1 8 0,-1-4 0,-3 2 0,-2-2 0,-4-4 0,0 0 0,-4 4 0,-2 1 0,-3 0 0,-1 3 0,-6-4 0,-2 5 0,1 0 0,-5 0 0,5 0 0,-7 0 0,1 0 0,-1-5 0,1 4 0,-1-4 0,-7 5 0,6 0 0,-14 0 0,13 0 0,-5 0 0,7 0 0,7-5 0,1 4 0,0-3 0,5-1 0,-11 4 0,10-3 0,-10-1 0,11 3 0,-5-3 0,0 0 0,5 4 0,-11-5 0,10 2 0,-4 3 0,0-4 0,-1 5 0,-14 0 0,5 0 0,-5 0 0,13 0 0,-4 0 0,11 0 0,0 4 0,25 3 0,9 4 0,27 3 0,-7 0 0,8 1 0,-11-2 0,1 1 0,0-7 0,-8 4 0,-2-9 0,-14 7 0,-1-8 0,-6 4 0,0-1 0,-1-3 0,-39 3 0,8-4 0,-46 0 0,15 0 0,-9 0 0,0 0 0,9 0 0,3 0 0,9 0 0,0 0 0,0 0 0,0 0 0,-9 0 0,7 0 0,0 0 0,4 0 0,20 0 0,-5-4 0,14 3 0,5-7 0,0 3 0,33 0 0,-3-5 0,46 0 0,-5 2 0,21-7-224,-36 13 1,-2 2 223,31-8 0,17 8 0,-32 0 0,-2 0 0,-12 0 0,-18 0 0,-2 0 0,-14 0 0,-1 0 447,-6 0-447,-1 0 0,-3-4 0,-2-1 0,-4-4 0,0-1 0,0 0 0,0 0 0,0 0 0,-18 5 0,-5-6 0,-51 1 0,25 2 0,-46-1 0,29 9 0,-22 0 0,12 0 0,3 0 0,20 0 0,3 0 0,16 0 0,3 0 0,8 0 0,5 0 0,2 5 0,6 0 0,5 5 0,1-1 0,11-3 0,23-3 0,3-3 0,26 0 0,-6 0 0,9-7 0,0-8 0,-9-2 0,-3-4 0,-9 7 0,-8 1 0,-8 6 0,-10 2 0,-5 5 0,-40 0 0,-2 0 0,-38 0 0,-3 0 0,8 0 0,1 0 0,4 0 0,24 0 0,-4 5 0,16-4 0,7 4 0,5-1 0,47-3 0,3 3 0,36-4 0,-1 0 0,-8 0 0,8 0 0,-20 0 0,-3-6 0,-17 5 0,-8-5 0,-9 6 0,-6 0 0,-1 0 0,-34 0 0,-17 0 0,-26 0 0,-17 0 0,9 0 0,0 0 0,3 6 0,11 3 0,9 12 0,-7-5 0,17 4 0,-8-5 0,10-2 0,8 0 0,2-1 0,14-5 0,1-2 0,6-5 0,34-6 0,7-9 0,24-7 0,-11-13 0,-5 6 0,-12-13 0,-1 14 0,-9-6 0,-11 8 0,-58 6 0,0-2 0,-43 14 0,32 3 0,-2 2-972,9 3 1,-2 0 971,-31 0 0,-3 0 0,7 0 0,0 0 0,-8 0 0,2 0 0,19 0 0,2 0 0,-11-1 0,3 2-285,24 3 1,1 1 284,-1-1 0,2 1 0,-25 5 0,34 2 0,26-11 0,46 4 1883,3-5-1883,49 0 0,13 0-603,-11 0 603,-4 0 0,-2 0 0,-1 7-265,-12-2 0,0 0 265,12 3 0,0 7 0,-3-6 0,-21-1 0,-1 5 1198,-11-11-1198,11 4 564,-8 0-564,7 1 0,-17 6 0,6 0 0,-14-1 0,6 1 0,-13-3 0,-3 1 0,-5-1 0,0-5 0,0 4 0,-5-4 0,0 5 0,-10-5 0,-24 5 0,-21 0 0,-26 6 0,26-6 0,0-1 0,-29 7 0,23-6 0,1-1 0,-24 8 0,29-8 0,0 0 0,-26 1 0,12 3 0,21-11 0,12 4 0,26-6 0,24 0 0,34 0 0,36 0 0,-10 0 0,18 0 0,-21 0 0,0 0 0,-12 0 0,-14 0 0,-17 0 0,-8 0 0,-9 0 0,-6 0 0,-40 11 0,-2 5 0,-62 16 0,2 3-756,-1-7 756,38-13 0,0-2 0,-37 4 0,40-7 0,1-1 0,-38 8 0,25-1 0,21-3 0,12-1 0,14-5 0,5 2 0,8-4 756,21 1-756,15-2 0,31-4 0,26-18 0,-38 9 0,1-3-262,0-6 1,-1-1 261,0 0 0,-2 1 0,38-9 0,-11-4 0,-2 12 0,-22 4 0,-9 8 0,-18 3 0,-9 2 0,-7-2 0,1 4 523,0 0-523,-5-4 0,-32 3 0,-8-4 0,-42 5 0,12 7 0,-20 2 0,-4 9-598,-1-1 598,39-7 0,1-1 0,-26 0 0,-8 7 0,28-14 0,-15 12 0,28-12 0,6 5 0,8-7 598,29 0-598,31 0 0,38 0 0,-19-9 0,3 0 0,-2 8 0,1-2 0,5-9 0,-1-2 0,-4 8 0,-1 1 0,1-4 0,-1 0 0,38-2 0,-16-3 0,-11 12 0,-17-10 0,3 4 0,-22 2 0,5-6 0,-8 6 0,-6-5 0,-1 5 0,-6-3 0,0 8 0,-1-4 0,-7 5 0,-17 0 0,-20 0 0,-29 8 0,8 0 0,-39 18 0,36-2 0,11-6 0,-1 1 0,-16 12 0,-8 2 0,20-4 0,3 0 0,16-9 0,8 4 0,10-12 0,10 4 0,-3-7 0,8 1 0,-3-1 0,17-3 0,0-2 0,54-4 0,-4-8 0,16 0 0,16-19-467,-25 9 467,-21 1 0,2-1 0,25 0 0,8-7 0,-29 16 0,7-5 0,-22 13 0,-7-6 0,-1 7 467,-15 0-467,-1 0 0,-7 0 0,1 0 0,-4 4 0,-2 1 0,-4 4 0,-9 0 0,-11 3 0,-12 0 0,-9 1 0,-9 2 0,7-2 0,-17 3 0,17-3 0,0-4 0,4 3 0,20-11 0,-11 5 0,19-6 0,3 0 0,23 0 0,11 0 0,15 0 0,0-6 0,-8 0 0,6-8 0,-6-5 0,0 5 0,6-6 0,-20 9 0,11 4 0,-19-2 0,5 8 0,-7-3 0,1-1 0,-44 4 0,-10-3 0,-44 4 0,12 0 0,-8 8 0,-3-4 0,-6 2 0,18 3 0,-2 0-528,-19-4 1,3 0 527,33-1 0,8 0 0,0 2 0,1-5 0,10 5 0,0-6 0,1 0 0,-1 0 0,8 0 1055,1 0-1055,9 0 0,5 0 0,2 0 0,7 0 0,-1 0 0,0 0 0,1 0 0,-1 0 0,-5 0 0,3 0 0,-10 0 0,11 0 0,-5 0 0,6 0 0,1 0 0,-1 0 0,1 5 0,-7-4 0,-1 8 0,-7-7 0,1 8 0,-8-9 0,6 9 0,-14-8 0,13 3 0,-5 0 0,8-4 0,-1 10 0,1-5 0,-1 0 0,1 5 0,-1-5 0,-7 7 0,-2-1 0,-8 2 0,0-1 0,8 0 0,2 0 0,13-3 0,2 1 0,6-6 0,5 4 0,4-8 0,24 4 0,5-5 0,17 0 0,-4 0 0,9 0 0,38-13 0,-17 4 0,27-5 0,-36 0 0,0 5 0,0 1 0,-12 0 0,0 2 0,13 4 0,35-5 0,-55 1 0,7 5 0,-9-12 0,0 12 0,-1-5 0,11-1 0,1 5 0,10-5 0,0 7 0,0 0 0,-9 0 0,-11 0 0,-3 0 0,-14 0 0,7 0 0,-9 0 0,0 0 0,8 0 0,-5 0 0,5 0 0,-8 0 0,-6 0 0,5 0 0,-11 0 0,5 0 0,-6 0 0,-5-4 0,4 3 0,-8-8 0,4 4 0,-10 1 0,-6-5 0,-24 7 0,0-9 0,-25 10 0,17-5 0,-17 6 0,-4 0 0,-1 0 0,-8 0 0,22 0 0,1 0 0,-13 0 0,8 0 0,1 0 0,-2 0 0,-28 0 0,19 6 0,-9 3 0,22 0 0,9 3 0,4-11 0,14 9 0,-7-8 0,1 3 0,6-5 0,-14 0 0,5 0 0,-6 6 0,7-5 0,-6 5 0,13-6 0,1 0 0,3 0 0,11 0 0,-5 0 0,6 0 0,0 0 0,0 0 0,-6 0 0,-2 0 0,-5 0 0,0 0 0,-1 0 0,1 0 0,5 0 0,2 0 0,6 0 0,0 0 0,0 0 0,-6 0 0,5 0 0,-11 0 0,11 0 0,-5 0 0,6 0 0,5 5 0,-4 0 0,4 4 0,-4 1 0,-1-1 0,0 1 0,0 0 0,5 0 0,-4-5 0,3 4 0,1-4 0,0 5 0,1-5 0,-1 4 0,-6 3 0,-5 0 0,-4 17 0,-4-14 0,-1 15 0,7-18 0,2 4 0,6-6 0,1 0 0,3-1 0,2-7 0,4-13 0,0-1 0,0-14 0,0 14 0,0-4 0,0 0 0,0 5 0,-5-1 0,4 3 0,-3 4 0,-1-5 0,4 1 0,-3-1 0,-1 5 0,4-4 0,-3 4 0,4-4 0,4 4 0,15-5 0,8 8 0,48-13 0,-17 6 0,39-9 0,-21 1 0,12 0 0,-12 7 0,8 3 0,-19 0 0,-1 5 0,-5-5 0,-6 7 0,0 0 0,17 0 0,10 0 0,-1 0 0,18-8 0,-32 6 0,20-13 0,-21 13 0,21-14 0,-20 14 0,19-13 0,5-4 0,-10 0 0,18 0 0,-21 4 0,0 6 0,-12-1 0,-14 4 0,-17 6 0,-1-6 0,-15 5 0,-1-4 0,-7 5 0,1 0 0,0-4 0,-5-1 0,-1-4 0,-4 0 0,0 0 0,0-1 0,0 1 0,-5-7 0,-15 3 0,10 1 0,-8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0:45.9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696 11 12434,'-16'-6'0,"10"1"3276,29 5-1823,6 0 658,5 0-2111,-5 0 1180,-7 0-1180,-4 0 3276,2 0-2431,-10 0-845,0 0 0,0 0 0,0 0 0,-1 0 0,1 0 0,-1 0 0,0 0 0,0 0 0,0 0 0,0 0 0,0 0 0,0 0 0,0 0 0,1 0 0,-1 0 0,1 0 0,-1 0 0,1 0 0,-1 0 0,1 0 0,0 0 0,0 0 0,-1 0 0,7 0 0,-5 0 0,11 0 0,-10 0 0,3 0 0,-5 0 0,0 0 0,0 0 0,-1 0 0,7 0 0,2 0 0,5 0 0,0 0 0,1 0 0,-1 0 0,-6 0 0,-1 0 0,0 0 0,-5 0 0,5 0 0,-7 0 0,-4 4 0,4-3 0,-4 3 0,11-4 0,1 0 0,0 4 0,5-3 0,-10 3 0,3 1 0,-5-4 0,0 3 0,0-4 0,-5 4 0,3-3 0,-3 3 0,5 0 0,-1-3 0,-4 8 0,4-8 0,-8 8 0,7-8 0,-7 8 0,3-4 0,0 0 0,2 3 0,3-3 0,-4 5 0,3-5 0,-6 4 0,2-4 0,0 4 0,-3 1 0,3-2 0,-4 0 0,3 1 0,-2-1 0,7-3 0,-7 2 0,3-2 0,-4 4 0,4 0 0,-3-1 0,3 1 0,-4 0 0,0-1 0,0 1 0,0 0 0,0 0 0,0 0 0,0 0 0,0 0 0,0-1 0,0 1 0,0 0 0,0 0 0,0-1 0,0 2 0,0-2 0,0 2 0,0-2 0,0 1 0,0-1 0,0 1 0,0 0 0,0 0 0,0 0 0,-5-4 0,0 3 0,-5-2 0,4 4 0,-2-1 0,2-3 0,-4 2 0,0-2 0,0 4 0,0-5 0,1 4 0,-1-4 0,0 1 0,4 2 0,-3-7 0,4 8 0,-5-8 0,4 8 0,-2-8 0,2 8 0,-4-8 0,1 3 0,-1 1 0,0-4 0,0 3 0,1-4 0,-1 0 0,0 0 0,0 0 0,0 0 0,0 0 0,-6 0 0,5 0 0,-5 0 0,0 0 0,4 0 0,-10 0 0,5 0 0,-1 0 0,-4 0 0,5 0 0,-1 0 0,-3 0 0,3 0 0,1 0 0,1 0 0,0 0 0,4 0 0,-4 0 0,6 0 0,-6 0 0,5 0 0,-5 0 0,6 0 0,0 0 0,5-4 0,0-1 0,5-4 0,0-1 0,0 0 0,0 0 0,11-1 0,9-1 0,13-6 0,18 2 0,-8-4 0,7 5 0,-9 1 0,-1 1 0,1-1 0,0 6 0,-8-3 0,-2 5 0,0-7 0,-5 6 0,5-4 0,-8 4 0,0 1 0,-5-4 0,4 4 0,-11 0 0,5 1 0,-7 1 0,1 2 0,0-2 0,0 4 0,0 0 0,-1 0 0,1 0 0,-5-4 0,3 3 0,-31 11 0,11-1 0,-26 11 0,15-9 0,-9-4 0,-37 4 0,9-9 0,-19 4 0,29-6 0,16 0 0,-5 0 0,14 0 0,-6 0 0,13 0 0,2 0 0,0 0 0,5 0 0,-5-5 0,6 0 0,5-5 0,0 0 0,5 0 0,0 0 0,0 0 0,0 0 0,0 0 0,0 0 0,11 0 0,9-2 0,6 0 0,12-1 0,5-1 0,-8 6 0,14-5 0,-16 5 0,7 1 0,-7-5 0,-1 11 0,-9-4 0,0 0 0,-5 3 0,-3-3 0,-5 5 0,0 0 0,0 0 0,-1 0 0,1 0 0,-8 0 0,-28 0 0,-12 0 0,-44 0 0,16 7 0,-5 1 0,21 0 0,17 3 0,2-10 0,7 5 0,1-1 0,5-4 0,-4 4 0,11 0 0,-11-4 0,10 3 0,-10 1 0,11-4 0,-11 5 0,11-6 0,-11 5 0,10 0 0,-4 6 0,6-1 0,-6 0 0,5 0 0,-11 2 0,11-2 0,-5 0 0,0 1 0,4-6 0,-14 1 0,7-6 0,-9 0 0,5-11 0,0-2 0,-1-5 0,1 1 0,-1 5 0,-7 0 0,5 5 0,-5-4 0,14 9 0,-5-3 0,10 5 0,-10 0 0,5 0 0,-7 0 0,7 0 0,1 0 0,6 0 0,0 0 0,0 0 0,0 0 0,-6 0 0,-1 0 0,-7 0 0,7 0 0,-5 0 0,11 0 0,-5 0 0,6 4 0,0-3 0,0 8 0,5-5 0,9 1 0,8-1 0,27-4 0,6 0 0,17 0 0,11 0 0,3 0 0,11 0 0,-11 0 0,8 0 0,-8 0 0,0 0 0,-2 0 0,-12 0 0,-10 0 0,-1 6 0,-18-5 0,5 11 0,-18-10 0,9 4 0,-17-2 0,3 2 0,-5-1 0,0-1 0,0 1 0,-5 0 0,0 4 0,-10-4 0,-14 5 0,-8-3 0,-24 7 0,-1 1 0,-22 1 0,9 0 0,-19 1 0,8 0 0,-1-1 0,14-6 0,12-3 0,10-7 0,8 0 0,2 0 0,13 0 0,-4 0 0,11 0 0,-5 0 0,7 0 0,-1 0 0,1 0 0,3 4 0,29-3 0,-7 2 0,31-3 0,-14 0 0,0 0 0,35 0 0,-28-6 0,21 0 0,-36-6 0,-9 1 0,-6 1 0,-1 0 0,-7 5 0,-17 0 0,-11 5 0,-15 0 0,-9 0 0,7 0 0,-17 0 0,17 0 0,-8 0 0,18-5 0,2 4 0,7-4 0,1 0 0,5-1 0,-4-1 0,11-1 0,-11 7 0,11-4 0,-19-1 0,10 5 0,-19-6 0,14 2 0,-6 4 0,7-4 0,7 5 0,1 0 0,6 0 0,0 0 0,1 3 0,-1 3 0,5 3 0,-3-4 0,6 4 0,-6-4 0,2 1 0,-3-2 0,-1-4 0,1 0 0,0 0 0,1 0 0,3-4 0,16-2 0,11-5 0,15 4 0,31-6 0,-11 12 0,23-13 0,-27 12 0,-3-5 0,-9 7 0,0 0 0,0-6 0,-1 4 0,1-10 0,-8 11 0,6-12 0,-14 12 0,7-5 0,-9 6 0,0 0 0,-6 0 0,-1 0 0,-6 0 0,0 0 0,-40 0 0,-13 0 0,-30 0 0,-11 0 0,7 0 0,-10 0 0,11 0 0,3 0 0,10 0 0,19 0 0,-5 0 0,24 0 0,-7 0 0,15 0 0,-5 0 0,11 0 0,-11 0 0,10 0 0,-4 0 0,6 0 0,0 0 0,5-4 0,0-1 0,28-5 0,1-2 0,30-2 0,23-12 0,-9 8 0,-20 2 0,1-2 0,40-10 0,1 0 0,-39 14 0,-2 1 0,27-11 0,-12 13 0,-14-9 0,-17 19 0,-8-5 0,-9 6 0,-6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0:51.5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1059 70 13616,'-19'0'0,"-3"0"3276,2 0-2109,-20 0 734,-5 0-1901,-8 0 1046,3 0-1046,0 0 0,7 0 3276,-17 0-2983,17 0-293,-8 0 0,10 0 0,8 0 0,2 0 0,13 0 0,-4 5 0,11 1 0,-5 4 0,1 0 0,4 0 0,-11 1 0,10-5 0,-10 4 0,11-4 0,-5 4 0,6 0 0,5-1 0,1 0 0,4-8 0,-9-3 0,-11-3 0,-30 1 0,5 4 0,-7 0 0,21 0 0,13 0 0,3 0 0,5 0 0,0 0 0,8 0 0,19 0 0,10 0 0,26 0 0,-10 0 0,7 0 0,0 0 0,-6 0 0,15 0 0,-16 0 0,17 0 0,4 0 0,0 0 0,9 0 0,0 0 0,-8 0 0,8 0 0,-10 0 0,-11 0 0,-2 0 0,-9 0 0,-8 0 0,6 0 0,-14 0 0,0 0 0,-3 0 0,-10 0 0,9 0 0,-9 0 0,3 0 0,-5 0 0,0 0 0,-1 0 0,-3 4 0,2-3 0,-3 3 0,4-4 0,0 0 0,-1 0 0,2 0 0,-1 0 0,1 0 0,-1 0 0,1 4 0,0-3 0,0 4 0,0-5 0,-1 0 0,1 4 0,0-3 0,0 3 0,-1-4 0,1 0 0,0 0 0,0 5 0,0-4 0,-1 3 0,1-4 0,-1 0 0,7 0 0,1 0 0,6 5 0,-5-3 0,4 3 0,-11-5 0,5 0 0,-7 0 0,1 0 0,0 0 0,0 0 0,-1 0 0,1 0 0,-1 0 0,1 0 0,0 0 0,0 0 0,-1 0 0,1 0 0,-1 0 0,0 0 0,0 0 0,1 0 0,0 0 0,0 0 0,-1 0 0,1 0 0,0 0 0,0 0 0,-1 0 0,0 0 0,-32 0 0,9 0 0,-28 0 0,14 0 0,9 0 0,-1 0 0,4 0 0,5 0 0,-5 0 0,6 4 0,0 2 0,0 3 0,0 1 0,0 0 0,0 0 0,5 0 0,-4-5 0,3 4 0,-3-4 0,-1 0 0,5 3 0,-4-7 0,4 7 0,-4-7 0,4 7 0,-3-7 0,2 3 0,-4-4 0,0 0 0,1 0 0,-1 0 0,0 0 0,4 4 0,-3-3 0,8 7 0,-3-4 0,4 5 0,4-5 0,1 0 0,4-4 0,1 0 0,0 0 0,5 0 0,-3 0 0,4 0 0,-1 0 0,-3 0 0,3 0 0,-5 0 0,0 0 0,0 0 0,0 0 0,-1 0 0,1 0 0,0 0 0,0 0 0,0-4 0,-1 3 0,1-4 0,-5 1 0,3 3 0,-3-4 0,4 5 0,0 0 0,-4-4 0,2 3 0,-6-7 0,7 3 0,-4-3 0,1-1 0,2 1 0,-2-1 0,0 0 0,-1 0 0,-4 0 0,0 0 0,0-1 0,0 1 0,0-1 0,0 0 0,0 0 0,0 0 0,0 0 0,0-6 0,0 5 0,0-5 0,0 0 0,0 4 0,0-10 0,-5 11 0,-1-11 0,-10 10 0,-2-5 0,-14 4 0,7 1 0,-14 5 0,6 2 0,-8 5 0,0 0 0,8 0 0,-6 0 0,6 0 0,-1 0 0,-5 0 0,-3 0 0,-1 0 0,-8 0 0,10 0 0,-9 0 0,6 0 0,2 0 0,3 0 0,13 0 0,1 0 0,14 0 0,6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0:53.8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278 152 24575,'-20'5'0,"5"-1"0,-15-4 0,11 0 0,-12 0 0,7 0 0,1 0 0,-1 0 0,1 0 0,5 0 0,2 0 0,7 0 0,-1 0 0,0 0 0,5-4 0,19 4 0,9-10 0,27 1-3277,20-12 0,-3 4 3047,13-4 230,-28 6 0,-2 0 0,-9 2 0,0 5 0,2-3 3276,-10 10 0,-5-9-3044,-12 9-232,-6-4 0,-1 5 0,1 0 0,0 0 0,0 0 0,0 0 0,-1 0 0,0 0 0,-21 9 0,-7-7 0,-22 13 0,0-7 0,-18 11 0,14-4 0,-28 9 0,43-15 0,-11 10 0,30-13 0,1 8 0,6-9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0:10.4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211 257 24575,'22'-13'0,"-7"3"0,5 5 0,-9 0 0,3-1 0,5-3 0,-7 4 0,6-1 0,-12-2 0,2 6 0,-2-2 0,-1 0 0,3 3 0,-3-4 0,4 5 0,-1 0 0,1 0 0,-1 0 0,1 0 0,-1 0 0,1 0 0,-28 0 0,13 0 0,-29 0 0,24 0 0,-11 0 0,11 0 0,-5 0 0,6 0 0,-6 0 0,5 0 0,-11 0 0,10 0 0,-4 0 0,6 0 0,0 0 0,0 0 0,1 0 0,-1 0 0,-6 5 0,5 1 0,-5 0 0,6 3 0,0-8 0,1 8 0,-1-8 0,0 3 0,0 0 0,0-2 0,0 2 0,5 0 0,-3-3 0,6 8 0,-6-8 0,7 7 0,-4-3 0,20-13 0,-7 4 0,18-10 0,-15 5 0,11 3 0,-6-4 0,7-2 0,-8 6 0,7-4 0,-11 9 0,9-9 0,-9 9 0,3-8 0,-4 8 0,0-4 0,0 5 0,0-4 0,-1 3 0,1-3 0,0 4 0,-1 0 0,1 0 0,-1 0 0,1-5 0,-2 4 0,2-3 0,-1 4 0,0 0 0,1 0 0,-2 0 0,-2-5 0,2 4 0,-3-3 0,5 4 0,-1 0 0,0 0 0,0 0 0,1 0 0,-1 0 0,1 0 0,-1 0 0,1 0 0,-1 0 0,1 0 0,-1 0 0,1 0 0,-1 0 0,1 0 0,0 0 0,0 0 0,0 0 0,-1 0 0,1 0 0,0 0 0,0 0 0,-1 0 0,1 0 0,-1 0 0,1 0 0,-1 0 0,7 0 0,-5 0 0,11 0 0,-10 0 0,3 0 0,1 0 0,-5 0 0,5 0 0,-6 0 0,0 0 0,0 0 0,-1 0 0,1 0 0,6 0 0,1 0 0,7 0 0,-7 0 0,5 0 0,-11 0 0,5 0 0,-6 0 0,-1 0 0,1 0 0,-1 0 0,1 0 0,-1 0 0,1-5 0,6 4 0,1-8 0,14 7 0,-6-8 0,6 9 0,-7-10 0,-1 10 0,-6-4 0,-1 5 0,-6 0 0,0 0 0,0 0 0,-1 0 0,1 0 0,-1 0 0,7 0 0,1 0 0,14-7 0,-5 6 0,5-5 0,0 0 0,-12 4 0,11-4 0,-19 6 0,5 0 0,-7 0 0,1 0 0,-1 0 0,1 0 0,-1 0 0,7 0 0,-5 0 0,11 0 0,-5-5 0,1 4 0,3-5 0,-9 6 0,4 0 0,-7 0 0,1 0 0,-1 0 0,0 0 0,1 0 0,5 0 0,2 0 0,6 0 0,1-5 0,-7 4 0,5-4 0,-5 5 0,0 0 0,5 0 0,-10 0 0,3 0 0,-5 0 0,0 0 0,6 0 0,-5 0 0,5 0 0,0-6 0,-5 5 0,11-4 0,-5 5 0,0 0 0,5 0 0,-10 0 0,9 0 0,-9 0 0,3-4 0,-5 2 0,0-2 0,0 4 0,-1 0 0,0 0 0,0 0 0,1 0 0,13 0 0,-3 0 0,18 0 0,-12 0 0,5 0 0,-8 0 0,-6 0 0,-1 0 0,-6 0 0,0 0 0,-1 0 0,1 0 0,-1 0 0,0 0 0,0 0 0,7 0 0,11 0 0,10 0 0,9 0 0,-15 0 0,-5 0 0,-17 0 0,1 0 0,-1 0 0,0 0 0,0 0 0,0 0 0,15 0 0,-5 0 0,12 0 0,-8 0 0,8 0 0,-5 0 0,5 0 0,-8 0 0,-6 0 0,5 0 0,-11 0 0,5 0 0,-6 0 0,-1 0 0,1 0 0,-1 0 0,6 0 0,2 0 0,7 0 0,-1 0 0,1 0 0,-7 0 0,5 0 0,-11 0 0,5 0 0,-6 0 0,-1 0 0,0 0 0,0 0 0,0 0 0,7 0 0,9 6 0,0-4 0,6 4 0,0-6 0,-11 0 0,9 0 0,-18 0 0,5 0 0,-6 0 0,0 0 0,-5 3 0,0 2 0,-1 0 0,1-2 0,5-3 0,6 0 0,1 0 0,6 0 0,8 6 0,-5-4 0,5 4 0,-14-6 0,5 0 0,-11 0 0,5 4 0,-6-3 0,0 4 0,-1-5 0,1 3 0,-1-2 0,0 3 0,7-4 0,1 0 0,7 0 0,-7 4 0,5-3 0,-11 4 0,5-1 0,-6-3 0,-1 3 0,0 0 0,0-3 0,1 3 0,-1-4 0,1 0 0,0 0 0,0 0 0,0 0 0,-1 4 0,1-3 0,-1 4 0,0-5 0,6 0 0,-4 0 0,5 4 0,2 1 0,-6 1 0,6-2 0,-12 1 0,-2-1 0,0 2 0,1-3 0,5-3 0,0 0 0,-1 5 0,1-4 0,0 3 0,-5 0 0,4-3 0,-8 7 0,3-3 0,-4 3 0,0 1 0,4-5 0,-3 4 0,7-2 0,-3 3 0,5 1 0,-5-1 0,4-3 0,-4 2 0,1-2 0,2 3 0,-7 1 0,4-1 0,-5-1 0,0 1 0,4-1 0,0-3 0,1 3 0,3-3 0,-3 0 0,0 4 0,-1-5 0,-4 5 0,0-1 0,0 1 0,0-1 0,0 0 0,0 1 0,0-1 0,0 1 0,0 0 0,0-1 0,0 1 0,0 0 0,0-1 0,0 1 0,0 0 0,0 0 0,0 0 0,0 0 0,0 0 0,0 0 0,0 0 0,-5-5 0,4 4 0,-7-7 0,7 7 0,-3-3 0,-1 0 0,4 3 0,-7-7 0,7 7 0,-7-7 0,7 7 0,-7-7 0,2 7 0,-3-3 0,0-1 0,1 0 0,3 1 0,-4-4 0,4 3 0,-1 0 0,-3-3 0,4 4 0,-1-1 0,-2-3 0,2 4 0,-3-1 0,-1-3 0,5 7 0,-3-7 0,2 3 0,-3 0 0,-1-3 0,2 3 0,3 0 0,-4-3 0,4 4 0,-4-5 0,0 0 0,-1 4 0,1-3 0,-1 4 0,1-5 0,4 4 0,-3-3 0,2 3 0,-3-4 0,-1 5 0,1-4 0,-1 3 0,0-4 0,0 0 0,0 0 0,0 0 0,0 0 0,0 0 0,0 0 0,1 0 0,-1 4 0,1-2 0,-1 2 0,0-4 0,0 0 0,0 0 0,0 0 0,1 0 0,-1 4 0,0-3 0,0 4 0,0-5 0,0 0 0,1 0 0,-1 0 0,0 0 0,1 0 0,-1 0 0,0 0 0,0 0 0,0 0 0,0 0 0,0 0 0,1 0 0,-1 0 0,0 0 0,1 0 0,-1 0 0,0 0 0,0 0 0,0 0 0,0 0 0,0 0 0,1 0 0,0 0 0,-1 0 0,1 0 0,-1 0 0,1 0 0,0 0 0,-1 0 0,1 0 0,-1 0 0,0 0 0,0 0 0,1 0 0,-1 0 0,-6 0 0,-1 0 0,-1 0 0,-4 0 0,11 0 0,-5 0 0,6 0 0,0 0 0,1 0 0,-1 0 0,-4 0 0,-2 0 0,-14 0 0,-3 6 0,0 0 0,-6 2 0,14 2 0,-7-9 0,15 4 0,-5 1 0,10-5 0,-3 4 0,6-5 0,0 0 0,0 0 0,-5 0 0,-3 0 0,-4 0 0,-11 0 0,7 0 0,-6 0 0,7 0 0,7 0 0,1 0 0,6 0 0,0 0 0,0 0 0,1 0 0,-7 0 0,-1 0 0,-7 0 0,1 0 0,-8 0 0,5 0 0,1 0 0,9 0 0,0 0 0,5 0 0,-4 0 0,6 0 0,-7 0 0,-1 0 0,-14 0 0,6 0 0,-6 0 0,7 0 0,7 0 0,-5 0 0,10 0 0,-3 0 0,5 0 0,-3 0 0,-4 0 0,2 0 0,-7 0 0,10 0 0,-4 0 0,6 0 0,0 0 0,0 0 0,1 0 0,4-4 0,-4 3 0,-1-8 0,-7 8 0,-5-4 0,-9 5 0,6 0 0,-6 0 0,7-5 0,7 4 0,1-5 0,6 6 0,5-4 0,-4 3 0,0-3 0,-8 4 0,-5 0 0,-10 0 0,7 0 0,-14 0 0,14 0 0,-7 0 0,15 0 0,-5 0 0,11 0 0,-5 0 0,2 0 0,3 0 0,-9 0 0,9 0 0,-11 0 0,10 0 0,-4 0 0,7 0 0,-1 0 0,1 0 0,-1 0 0,-5 0 0,-2 0 0,-7 0 0,-7 0 0,-2 0 0,-8 0 0,8 0 0,7 0 0,4 0 0,11 0 0,-5 0 0,7 0 0,-1 0 0,-5 0 0,-2 0 0,-7 0 0,1 0 0,-8 0 0,5 0 0,1 0 0,3 0 0,11 0 0,-5 0 0,6 0 0,1 0 0,-5 0 0,4 0 0,-4 0 0,4 0 0,0 0 0,-4 0 0,4 0 0,-4 0 0,-1 0 0,-3 0 0,-5 0 0,-8 0 0,5 0 0,-5 5 0,8 1 0,-1 1 0,1 3 0,5-9 0,2 4 0,7-5 0,0 0 0,1 0 0,-5 0 0,3 0 0,-9 0 0,-3 0 0,3 0 0,-1 0 0,10 0 0,1 0 0,-5 0 0,-2 0 0,-6 0 0,-9 0 0,5 0 0,-13 0 0,14 0 0,0 0 0,3 0 0,10 0 0,-3 0 0,5 0 0,1 0 0,0 0 0,-1-4 0,0 3 0,5-7 0,-4 7 0,4-7 0,0 3 0,-3 0 0,7-4 0,-2 5 0,3-6 0,0 2 0,0-1 0,-5 4 0,4-3 0,-3 3 0,4-3 0,-4 3 0,3-3 0,-7 7 0,7-7 0,-3 3 0,0-1 0,3-2 0,-7 3 0,7-4 0,-7 4 0,8-3 0,-9 7 0,4-7 0,-4 7 0,4-8 0,1 4 0,4-4 0,0 1 0,0 0 0,0-1 0,0 1 0,0-1 0,0 0 0,0 0 0,0 0 0,4 4 0,2-3 0,4 7 0,-1-4 0,-3 1 0,3 3 0,-4-4 0,5 1 0,-1 3 0,0-8 0,1 8 0,-2-7 0,2 7 0,-1-3 0,-4 0 0,4 3 0,-4-3 0,4 1 0,1 2 0,-1-3 0,1-1 0,0 4 0,0-3 0,6-2 0,1 5 0,0-4 0,5 5 0,-11-5 0,5 4 0,0-3 0,-5 4 0,5 0 0,0 0 0,-5 0 0,11 0 0,-11 0 0,5 0 0,-6 0 0,0-4 0,5 2 0,-3-2 0,4 4 0,-7-4 0,1 3 0,0-4 0,0 1 0,-1 3 0,1-4 0,0 5 0,-5-4 0,-18 4 0,-2-4 0,-16 4 0,7 0 0,-7 0 0,6 0 0,-6 0 0,-22 0 0,23 0 0,-16 0 0,24 0 0,10 0 0,-10 0 0,11 0 0,-5 0 0,6 0 0,0 0 0,0 0 0,-6 0 0,5 4 0,-5-3 0,11 8 0,-4-8 0,3 3 0,1 1 0,-4-4 0,4 7 0,-5-7 0,1 3 0,-1-4 0,1 0 0,0 0 0,-1 0 0,1 0 0,0 0 0,4 4 0,-3-3 0,7 7 0,-8-7 0,8 7 0,-8-7 0,3 8 0,-3-8 0,-1 7 0,1-3 0,-1 1 0,5 2 0,-3-7 0,7 8 0,-3-5 0,4 5 0,0 0 0,0-1 0,0 0 0,4-3 0,1 3 0,4-3 0,1 5 0,0-5 0,0 4 0,-1-4 0,1 1 0,0-2 0,0 0 0,-1-2 0,1 2 0,-5 0 0,3-3 0,-3 3 0,1 0 0,2-3 0,-3 3 0,4-4 0,-1 0 0,1 0 0,0 0 0,0 0 0,0 0 0,1 0 0,-1 0 0,1 0 0,-1 0 0,1 0 0,-1 0 0,7 0 0,9 0 0,1 0 0,12 0 0,-5-7 0,18-1 0,-8-6 0,16-1 0,-15 1 0,6 5 0,-9-3 0,0 4 0,9 1 0,-7-5 0,7 10 0,-17-9 0,-2 10 0,0-5 0,-6 6 0,0 0 0,-3 0 0,-4 0 0,5 0 0,0 0 0,-5 0 0,3 0 0,-3 0 0,5 0 0,0 0 0,9 0 0,1 0 0,7 0 0,11 0 0,-8 0 0,16 0 0,-15 0 0,-2 0 0,-11 0 0,-7 0 0,-7 0 0,-1 0 0,-7 0 0,15 0 0,-5 0 0,12 0 0,0 0 0,3 0 0,6-6 0,1 5 0,0-5 0,9 6 0,3 0 0,9 0 0,-10-6 0,8 4 0,-17-4 0,7 6 0,-9 0 0,0 0 0,0 0 0,-1 0 0,1 0 0,0 0 0,0 0 0,0 0 0,-1 0 0,-7 0 0,6 0 0,-13 0 0,-1 0 0,-10 0 0,-5 0 0,0 0 0,0 0 0,6 0 0,1 0 0,6 0 0,8 0 0,2 0 0,8 0 0,-8 0 0,6 0 0,-6 0 0,0 0 0,-8 0 0,-3 0 0,-5 0 0,6 0 0,-5 0 0,4 0 0,-5 0 0,6 0 0,8 0 0,-5 0 0,5 0 0,-8 0 0,8 0 0,-6 5 0,6-4 0,-7 5 0,-1-6 0,-6 4 0,5-3 0,-10 3 0,3-4 0,-5 5 0,0-4 0,-1 3 0,1-4 0,-1 0 0,7 5 0,1-3 0,7 3 0,-1-5 0,-6 0 0,-1 0 0,-6 0 0,0 0 0,0 0 0,-1 0 0,1 4 0,-1-3 0,1 3 0,-1-4 0,7 0 0,2 0 0,-1 0 0,5 0 0,-11 0 0,5 0 0,-6 0 0,-1 0 0,0 0 0,1 0 0,-2 0 0,2 0 0,-1 0 0,0 0 0,-4 4 0,-14 1 0,-4 0 0,-13 5 0,3-9 0,-11 14 0,-18-6 0,-7 9 0,5-11 0,5 5 0,16-10 0,-1 4 0,3-6 0,8 0 0,-1 5 0,7-4 0,-5 4 0,10-5 0,-4 0 0,1 0 0,3 0 0,-4 0 0,0 0 0,5 0 0,-5 0 0,0 0 0,4 0 0,-4 0 0,7 0 0,-1 0 0,-6 0 0,4 0 0,-10 0 0,5 0 0,-1 0 0,-4 0 0,11 0 0,-11 0 0,11 0 0,-5 0 0,6 0 0,0 0 0,-6 0 0,4 0 0,-4 0 0,7 0 0,-7 0 0,4 0 0,-4 0 0,-4 0 0,7 0 0,-7 0 0,4 0 0,-1 0 0,-7 0 0,7 0 0,-5 0 0,10 0 0,-4 0 0,6 0 0,0 0 0,-13 0 0,3 0 0,-5 0 0,3 0 0,11 0 0,-11 0 0,10 0 0,-3 0 0,5 0 0,1 0 0,-7 0 0,-1 0 0,0 0 0,-5 0 0,10 0 0,-4 0 0,6 0 0,0 0 0,1 0 0,-1 0 0,-14 0 0,5 0 0,-20 0 0,5 0 0,-6 0 0,-11 0 0,16 0 0,-14 0 0,24 0 0,0 0 0,9 0 0,6 0 0,0 0 0,-5 0 0,-2 0 0,-4 0 0,-11 0 0,7 0 0,-14 0 0,6 0 0,0 0 0,-6 0 0,5 0 0,1 0 0,-6 0 0,6 0 0,-8 0 0,8 0 0,-6 0 0,14 0 0,-7 0 0,15 0 0,1 0 0,6 0 0,0 0 0,1 0 0,-7-5 0,-1 4 0,-6-4 0,-1 5 0,-7 0 0,5-6 0,-5 5 0,8-4 0,5 5 0,-4 0 0,11 0 0,-1-4 0,-10 2 0,13-2 0,-21 4 0,13 0 0,-1 0 0,-4 0 0,11 0 0,-5 0 0,6 0 0,4-4 0,-2 3 0,3-7 0,-1 4 0,-2-1 0,3-3 0,-5 7 0,-6-9 0,5 4 0,-11 0 0,4-4 0,1 9 0,1-9 0,6 9 0,0-8 0,2 5 0,2-6 0,3 2 0,3-1 0,0 0 0,4-1 0,7 5 0,7-4 0,5 2 0,0-5 0,1 1 0,-1-1 0,0-5 0,1 4 0,-1-4 0,0 5 0,1 1 0,-1-1 0,0 0 0,-5 6 0,3-5 0,-9 10 0,10-4 0,-11 5 0,11 0 0,-11 0 0,11-6 0,-11 5 0,11-4 0,-11 0 0,5 4 0,-6-3 0,0 4 0,-1 0 0,1 0 0,6 0 0,-5 0 0,5 0 0,-6 0 0,6 0 0,-5 0 0,5-4 0,-7 2 0,1-6 0,6 6 0,-5-2 0,5 4 0,-6-4 0,6 3 0,-5-4 0,11 5 0,-11 0 0,11 0 0,-11 0 0,11 0 0,-5 0 0,1 0 0,3 0 0,-9 0 0,10 0 0,-5 0 0,6 0 0,1 0 0,-1 0 0,-6 0 0,13 0 0,-11 0 0,20 0 0,-6 0 0,8 0 0,-8 0 0,6 0 0,-14 0 0,0 0 0,-3 0 0,-11 0 0,5 0 0,-6 0 0,-1 0 0,1 0 0,-1 0 0,7 0 0,1 0 0,14 0 0,-6 0 0,14 0 0,-6 0 0,8 0 0,0 0 0,0 0 0,-8 0 0,-8 0 0,-9 0 0,-6 0 0,-1 0 0,1 0 0,6 0 0,1 0 0,7 0 0,7 0 0,2 0 0,0 0 0,6 0 0,-6 0 0,0 0 0,5 0 0,-5 0 0,8 0 0,-8 0 0,6 0 0,-6 0 0,0 0 0,6 0 0,-14 0 0,6 0 0,-7 0 0,-7 0 0,5 0 0,-5 0 0,6 0 0,-5 0 0,4 0 0,-11 0 0,5 0 0,-7 0 0,1 0 0,0 0 0,0 0 0,-1 0 0,1 0 0,5 0 0,3 0 0,5 0 0,0 5 0,1-3 0,-7 3 0,-1-5 0,-7 0 0,1 4 0,-4 1 0,2 0 0,-2-1 0,10 1 0,1-3 0,6 8 0,8-9 0,-5 9 0,-1-8 0,-3 3 0,-11-1 0,5-3 0,-7 4 0,-3-1 0,2-3 0,-7 7 0,7-7 0,-3 3 0,10 1 0,3-4 0,13 10 0,-6-4 0,6 0 0,-14 3 0,5-9 0,-10 3 0,3-4 0,-5 0 0,-5 4 0,-1 1 0,-4 4 0,4-4 0,2 3 0,4-7 0,5 9 0,-3-5 0,3 6 0,1-5 0,-4 2 0,3-7 0,-5 8 0,-4-4 0,-2 4 0,-4 0 0,0 0 0,-4-4 0,-1-1 0,-10-4 0,3 0 0,-10 0 0,5 0 0,-7 0 0,1 0 0,-8 0 0,-3 0 0,-7 0 0,0 0 0,-9 0 0,-3 0 0,1 0 0,1 0 0,1 0 0,6 0 0,-6 0 0,0 0 0,6-6 0,-6 4 0,0-11 0,6 5 0,-6 0 0,17-3 0,-6 9 0,13-8 0,-13 8 0,14-3 0,-6 0 0,13 4 0,-4-4 0,5-1 0,-7 5 0,1-9 0,-8 8 0,5-3 0,-5 5 0,7-5 0,1-2 0,0 1 0,-9 1 0,7 5 0,-6-6 0,7 5 0,1-4 0,-1 5 0,1 0 0,-1 0 0,1 0 0,5 0 0,2 0 0,6 0 0,1 0 0,-7 0 0,-2 0 0,-5 0 0,-1 0 0,1 0 0,5 0 0,-4 0 0,11 0 0,-19 0 0,17 0 0,-17 0 0,19 0 0,-11 0 0,10 0 0,-4 0 0,-7 0 0,3 0 0,-11 0 0,0 0 0,-3 0 0,1 0 0,2 0 0,14 0 0,-5 0 0,10 0 0,-3 0 0,5 0 0,2 0 0,-6 0 0,-2 0 0,-6 0 0,-9 0 0,-3 0 0,-6 0 0,6 0 0,3 0 0,8 0 0,5 0 0,2 0 0,6 0 0,1 0 0,0 0 0,0 0 0,0 0 0,-14 0 0,5 0 0,-14 0 0,1 0 0,-2 0 0,0 0 0,1 0 0,9 0 0,6 0 0,1 0 0,6 0 0,5-4 0,1-1 0,14 1 0,3-5 0,47 7 0,-38-3 0,24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50:12.7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 24575,'42'5'0,"-3"-1"0,-11-4 0,-9 0 0,7 0 0,-15 0 0,5 0 0,-6 0 0,-1 0 0,0 0 0,0 0 0,0 0 0,0 0 0,-1 0 0,1 0 0,-1 0 0,1 0 0,0 0 0,1 0 0,0 0 0,0 0 0,-1 0 0,1 0 0,0 0 0,0 0 0,0 0 0,-1 0 0,1 0 0,-1 0 0,-1 0 0,-3-4 0,-1-1 0,-4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49:33.2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798 577 9094,'-23'0'0,"-12"0"3276,8 0-1433,-14 0-1843,-9 0 0,7 0 0,-8 0 0,10 0 0,8 0 0,-6 0 0,14 0 2681,-7 0-2681,9 0 1596,6 0-1596,1 0 3276,6 0-467,0 0-2809,5-3 0,1-3 0,-5-3 0,7-7 0,-11 5 0,7-5 0,-3 10 0,-1-2 0,0 2 0,0-4 0,0 1 0,1-1 0,0 2 0,1 3 0,3-3 0,-3 7 0,2-3 0,-4 0 0,-6 2 0,-1-7 0,-1 8 0,-3-10 0,9 10 0,-4-4 0,6 5 0,0-5 0,1 4 0,3-7 0,2 3 0,4-4 0,0 0 0,0 0 0,0 0 0,0 0 0,5-1 0,0 0 0,1 0 0,2 0 0,-2 0 0,4 0 0,-1 0 0,2-6 0,-5 5 0,3-5 0,-3 6 0,3 0 0,1 0 0,1-6 0,-1 5 0,0-5 0,0 10 0,0-3 0,0 4 0,-1-5 0,1 5 0,-1-3 0,1 7 0,0-8 0,-1 8 0,-3-8 0,2 8 0,-2-8 0,4 8 0,-1-4 0,1 5 0,0-4 0,-1 3 0,1-3 0,-1 4 0,1 0 0,0-4 0,0 3 0,-1-4 0,1 5 0,0-4 0,0 3 0,0-3 0,-1 4 0,1 0 0,-1 0 0,1 0 0,0 0 0,-1 0 0,1 0 0,0 0 0,0-5 0,-1 4 0,1-3 0,0 4 0,0-5 0,-1 4 0,1-3 0,-1-1 0,1 4 0,0-3 0,6 4 0,-5 0 0,5-5 0,-1 4 0,-3-3 0,4 4 0,-7 0 0,1 0 0,-1 0 0,1 0 0,-1-5 0,0 4 0,1-3 0,0 4 0,-1 0 0,1 0 0,-1 0 0,0 0 0,0 0 0,1 0 0,-1 0 0,1 0 0,0 0 0,6 0 0,1 0 0,0 0 0,5 0 0,-10 0 0,3 0 0,-5 0 0,0 0 0,0 0 0,-1 0 0,1 0 0,0 0 0,0 0 0,-1 0 0,7 0 0,2 0 0,-1 0 0,5 0 0,-5 0 0,6 0 0,-5 0 0,3 0 0,-3 0 0,-1 0 0,5 0 0,-11 0 0,11 0 0,-11 0 0,11 0 0,-5 0 0,1 0 0,3 0 0,-3 5 0,-1-4 0,-1 5 0,-6-6 0,-1 0 0,1 0 0,0 4 0,0-3 0,-1 3 0,1-4 0,-1 0 0,7 0 0,9 0 0,0 0 0,14 0 0,-6 0 0,0 0 0,-2 5 0,-7-3 0,-7 3 0,-1-5 0,-6 0 0,-1 4 0,1-3 0,0 4 0,-1-5 0,0 0 0,14 6 0,-4-5 0,20 5 0,-6-6 0,8 0 0,0 0 0,-1 0 0,-7 0 0,6 0 0,-13 0 0,5 0 0,-8 0 0,0 0 0,-5 0 0,3 0 0,-3 0 0,5 0 0,0 0 0,9 0 0,-7 0 0,6 0 0,-8 0 0,1 0 0,7 0 0,-6 0 0,6 0 0,-8 0 0,1 0 0,-1 0 0,0 5 0,1-3 0,-1 3 0,0-5 0,1 0 0,-1 0 0,-6 4 0,5-3 0,-4 4 0,-1-5 0,5 0 0,-5 0 0,6 5 0,1-4 0,-1 4 0,0-5 0,1 0 0,-1 0 0,8 0 0,-6 0 0,7 0 0,-9 0 0,0 0 0,1 0 0,-1 0 0,0 0 0,-5 0 0,3 0 0,-3 0 0,-1 0 0,5 0 0,-11 0 0,11 0 0,-11 0 0,11 0 0,-5 0 0,1 0 0,-3 0 0,-5 0 0,0 0 0,0 0 0,0 0 0,-1 0 0,1 0 0,-1 0 0,6 0 0,2 0 0,14 0 0,2 0 0,8 0 0,0 0 0,-1 0 0,-7 0 0,-1 0 0,-9 0 0,-6 0 0,-1 0 0,-6 0 0,0 0 0,-1 0 0,0 0 0,-1 0 0,1 0 0,6 0 0,2 0 0,7 0 0,-1 0 0,0 0 0,1 0 0,-1 0 0,-6 0 0,5 0 0,-10 0 0,3 0 0,-6 0 0,1 0 0,-1 0 0,6 0 0,-4 0 0,11 0 0,-11 0 0,5 0 0,3 0 0,-12 5 0,10 0 0,-16 4 0,7-4 0,-2-1 0,-1 0 0,4-3 0,-4 3 0,5 1 0,0-4 0,0 8 0,0-8 0,-1 7 0,1-7 0,0 8 0,-1-8 0,-3 8 0,-3-4 0,-3 4 0,0-1 0,0 1 0,0-1 0,0 1 0,0-1 0,0 1 0,0 0 0,0-1 0,0 2 0,0-2 0,0 2 0,0-1 0,0 0 0,0 0 0,0 0 0,0-1 0,0 1 0,0 0 0,0 0 0,0 0 0,0 0 0,0-1 0,0 0 0,0 1 0,0 0 0,0-1 0,0 1 0,0 0 0,0 0 0,-4 0 0,0-3 0,-1 2 0,-4-7 0,8 8 0,-7-4 0,3 4 0,0 0 0,-4-4 0,8 2 0,-8-6 0,4 7 0,-4-7 0,0 3 0,0 0 0,-1-3 0,0 4 0,0-5 0,0 4 0,0-3 0,1 4 0,-1-5 0,0 0 0,0 4 0,-6-3 0,4 3 0,-4-4 0,1 6 0,3-5 0,-10 4 0,11-5 0,-5 4 0,0-3 0,4 4 0,-4-1 0,7-3 0,3 8 0,-9-8 0,8 3 0,-8 0 0,5-3 0,0 8 0,0-8 0,0 3 0,1 0 0,-1-3 0,0 8 0,0-8 0,0 4 0,0-2 0,1-2 0,-1 3 0,0-4 0,0 5 0,0-4 0,0 3 0,0 0 0,1-2 0,-1 2 0,0-4 0,0 0 0,0 0 0,0 0 0,0 0 0,0 0 0,-6 0 0,5 0 0,-5 0 0,6 0 0,0 0 0,0 0 0,-6 0 0,5 0 0,-5 0 0,7 0 0,-1 0 0,0 0 0,0 0 0,0 0 0,0 0 0,0 0 0,0 0 0,0 0 0,0 0 0,-5 0 0,3 0 0,-3 0 0,5 0 0,0 0 0,-4 0 0,-3 0 0,-13 0 0,-3 0 0,-8 0 0,0 0 0,0 0 0,0 0 0,0 0 0,1 0 0,-1 0 0,7 0 0,-5 0 0,6 6 0,-8-5 0,0 11 0,8-10 0,-6 10 0,14-10 0,-14 10 0,13-11 0,1 5 0,3-6 0,11 0 0,-5 0 0,6 0 0,0 0 0,1 0 0,-1 0 0,-5 0 0,-2 0 0,-15 0 0,-1 0 0,-8 0 0,0 0 0,8 0 0,2 0 0,7 0 0,7 0 0,1 0 0,0 0 0,-1 0 0,-15 0 0,-1 0 0,-8 0 0,-9 0 0,7 6 0,-17-4 0,7 11 0,-9-12 0,9 12 0,-7-11 0,17 10 0,-7-11 0,16 10 0,-5-9 0,14 8 0,-6-9 0,7 4 0,-7-5 0,6 0 0,-7 6 0,9-5 0,-8 4 0,5-5 0,-5 0 0,13 0 0,-3 0 0,9 0 0,-4 0 0,0 0 0,-1 0 0,-7 0 0,-7 0 0,6 0 0,-14 0 0,13 0 0,-5 0 0,7 0 0,1 0 0,6 0 0,1 0 0,6 0 0,-14 0 0,5 0 0,-13 0 0,1 0 0,6 0 0,-6 0 0,13 0 0,-4 0 0,11 0 0,-5 0 0,6 0 0,0 0 0,0 0 0,-6 0 0,-1 0 0,-7 0 0,1 0 0,5 0 0,-4 0 0,11 0 0,-5 0 0,6 0 0,-4 0 0,3 0 0,-10 0 0,10 0 0,-11 0 0,11 0 0,-5 0 0,6 0 0,0 0 0,0-4 0,4-1 0,-3-1 0,-2-3 0,0 8 0,-11-10 0,-4 10 0,1-4 0,-6 0 0,7 3 0,7-3 0,-5 0 0,10 3 0,-3-7 0,6 4 0,4-3 0,-3-1 0,7 0 0,-3 0 0,4 0 0,0 0 0,0-1 0,0 1 0,0-1 0,0 0 0,0 0 0,0 0 0,0 0 0,5 0 0,1-6 0,4 5 0,7-6 0,0 6 0,6-1 0,1 1 0,-7 0 0,5-1 0,-5 7 0,0-1 0,5 1 0,-5-1 0,7-1 0,-7-3 0,5 4 0,-5-5 0,7 5 0,-1-5 0,-6 6 0,5-7 0,-5 1 0,7 5 0,-1 0 0,0 1 0,1 4 0,-1-4 0,0 5 0,1 0 0,7-7 0,-6 6 0,6-5 0,-8 6 0,1 0 0,-1 0 0,8 0 0,-5 0 0,5 0 0,-8 0 0,0 0 0,1 0 0,-1 0 0,8 0 0,-6 0 0,6 0 0,-7 0 0,-1 0 0,8 6 0,-6-5 0,7 11 0,-9-11 0,0 4 0,1 0 0,-1-4 0,0 5 0,1-1 0,-1-4 0,0 4 0,1 0 0,7-3 0,-6 3 0,14-5 0,-14 0 0,14 0 0,-6 0 0,0 0 0,-2 5 0,0-4 0,-12 4 0,11-5 0,-19 0 0,5 0 0,-6 0 0,13 0 0,-3 0 0,19 0 0,3 0 0,1 6 0,7-4 0,-9 4 0,-8-6 0,-2 0 0,-7 0 0,-7 0 0,-1 0 0,-6 4 0,5-3 0,10 4 0,1-5 0,13 0 0,3 0 0,1 0 0,7 0 0,-17 0 0,-1 0 0,-9 5 0,0-4 0,1 4 0,7-5 0,-6 0 0,14 0 0,-14 6 0,14-5 0,-14 4 0,14-5 0,-6 6 0,0-5 0,-2 6 0,0-7 0,-6 5 0,6-4 0,-7 4 0,-1-5 0,-6 4 0,5-2 0,-5 2 0,7-4 0,-1 0 0,0 0 0,9 0 0,-7 0 0,6 0 0,-8 5 0,-6-4 0,5 4 0,-10 0 0,3-4 0,-5 3 0,0-4 0,-1 5 0,1-4 0,5 3 0,-3 0 0,9-3 0,-3 4 0,5-5 0,0 5 0,-5-4 0,3 4 0,-3-5 0,-1 5 0,5-4 0,-11 3 0,5-4 0,0 0 0,-5 5 0,5-4 0,-6 3 0,6 1 0,-5-4 0,5 5 0,-7-2 0,0-4 0,0 4 0,0 1 0,1-4 0,0 3 0,0-4 0,-1 5 0,7-4 0,-5 3 0,5-4 0,-6 0 0,-5 4 0,2-3 0,-1 3 0,9-4 0,-4 0 0,13 0 0,-12 0 0,6 0 0,-12 3 0,1-2 0,-2 3 0,3-4 0,0 0 0,0 0 0,1 0 0,-1 0 0,0 0 0,1 0 0,-1 0 0,1 0 0,-1 0 0,0 0 0,1 0 0,0 0 0,-4-5 0,3 4 0,-3-3 0,0 0 0,3 3 0,-7-7 0,7 7 0,-3-6 0,0 2 0,2-3 0,-6-1 0,3 1 0,0 3 0,-3-4 0,6 4 0,-6-5 0,3 2 0,0-2 0,-3 1 0,3 0 0,-8 3 0,-1 3 0,-5 3 0,1 0 0,-1 0 0,0 4 0,0-3 0,0 8 0,0-8 0,0 3 0,0-4 0,0 0 0,-6 0 0,5 0 0,-5 0 0,7 0 0,-1 0 0,1 0 0,0 0 0,-1 0 0,1 0 0,-1-4 0,0-2 0,0-4 0,1 0 0,-1 5 0,0-4 0,-6 8 0,4-8 0,-10 8 0,5-9 0,-7 9 0,1-4 0,0 5 0,-1-5 0,-7 3 0,5-3 0,-13 5 0,6 0 0,0 0 0,-6 0 0,14 0 0,-14 0 0,19 0 0,-10 0 0,19 0 0,0-4 0,7-2 0,4-3 0,4-1 0,8 0 0,22-3 0,2 0 0,14 5 0,-9 1 0,0 7 0,-8 0 0,5 0 0,-12 0 0,5 0 0,-8 0 0,0 0 0,1 0 0,-1 0 0,-6 0 0,-1 0 0,-6 0 0,0 0 0,0 0 0,-1 0 0,1 0 0,0 0 0,0-4 0,-5-1 0,-23 0 0,9 1 0,-19 4 0,27 0 0,23 0 0,-2 5 0,12-3 0,-16 7 0,-7-8 0,10 12 0,-1-5 0,2 6 0,-4-8 0,0 4 0,-5-9 0,5 4 0,-7-5 0,1 0 0,0 4 0,0-2 0,0 2 0,-1-4 0,-4 4 0,3-3 0,-2 4 0,4-5 0,-1 0 0,1 0 0,0 0 0,-1 0 0,1 0 0,-6-4 0,0-1 0,-4-3 0,0-8 0,0 5 0,-10-10 0,3 10 0,-9-4 0,0 4 0,4 5 0,-4-3 0,7 8 0,-1-4 0,0 5 0,0 0 0,0 0 0,0 0 0,0 0 0,0 0 0,0 0 0,0 0 0,0 0 0,0 0 0,0 0 0,1 0 0,-1 0 0,0 0 0,1 0 0,-1 0 0,0 0 0,1 0 0,0 0 0,-1 0 0,1 0 0,-1 0 0,0 0 0,-6 0 0,-1 0 0,-1 0 0,-4 0 0,5 0 0,-6 0 0,-1 0 0,1 0 0,-1 5 0,1-3 0,-9 3 0,-1-5 0,0 0 0,-6 0 0,6 0 0,-8 0 0,8 0 0,2 0 0,0 0 0,5 0 0,-5 0 0,8 0 0,-1 0 0,-7 0 0,5 0 0,-5 0 0,14 0 0,-5 0 0,4 0 0,-5 0 0,-1 0 0,1 0 0,-8 0 0,5-5 0,-5 3 0,7-8 0,1 9 0,-8-11 0,5 11 0,-5-5 0,14 1 0,-5 4 0,-4-3 0,-7 4 0,-8 0 0,0 0 0,0 0 0,8 0 0,2 0 0,8 0 0,-1 0 0,7 0 0,-13 0 0,10 0 0,-19 0 0,6 0 0,-8 0 0,0 0 0,0 0 0,1 0 0,-11 0 0,8 0 0,0 0 0,12 0 0,7 0 0,7 0 0,-5 0 0,11 0 0,-4 0 0,5-5 0,-13 4 0,-4-3 0,-14 4 0,0 0 0,-9 0 0,14 0 0,-12 0 0,22 0 0,-5 0 0,13 0 0,3 0 0,5-5 0,0 4 0,-6-3 0,-2 4 0,-5 0 0,-1 0 0,7 0 0,1 0 0,6 0 0,0 0 0,0 0 0,-4 0 0,-3 0 0,-5-5 0,-1 3 0,-9-3 0,7 5 0,-6 0 0,7 0 0,7 0 0,1 0 0,6 0 0,0 0 0,1 0 0,0 0 0,0 0 0,-14 0 0,4 0 0,-12 0 0,-1 0 0,-1 0 0,0 0 0,2 0 0,13 0 0,-4 0 0,11 0 0,-5 0 0,7 0 0,-6 0 0,-1 0 0,0 0 0,-6 0 0,11 0 0,-5 0 0,6 0 0,0 0 0,0 0 0,0 0 0,1 0 0,-1 0 0,1 0 0,-14 0 0,4 0 0,-7 0 0,4 0 0,5 0 0,-1 0 0,3 0 0,5 0 0,0 0 0,0 0 0,1 0 0,0 0 0,-6 5 0,-1 2 0,-8 4 0,1 1 0,-9 0 0,7 0 0,0 0 0,3-6 0,10-1 0,1-1 0,2-3 0,8 7 0,-4-3 0,5 3 0,0 0 0,0 1 0,0-1 0,0 1 0,0 0 0,0 1 0,4-1 0,2 0 0,3 1 0,7-5 0,1 5 0,7-4 0,-1 6 0,8 0 0,-6-5 0,6 4 0,-7-10 0,7 4 0,-12-5 0,11 0 0,-13 0 0,6 0 0,0 0 0,1 0 0,-1 0 0,0 0 0,1 0 0,-1 0 0,1 0 0,-1 0 0,8 0 0,-6 0 0,6 0 0,-7 0 0,-1 0 0,8 0 0,-6 0 0,14 0 0,-13 0 0,12-6 0,-12-1 0,13 0 0,-14-3 0,14 8 0,-6-3 0,8-1 0,-1 5 0,1-6 0,0 7 0,0 0 0,0 0 0,-1 0 0,1 0 0,9 0 0,3 0 0,9 0 0,-9 0 0,-3 0 0,-9 0 0,-8 0 0,-2 0 0,-14 0 0,-1 0 0,-6 0 0,0 0 0,-1 0 0,7 0 0,-5 0 0,5 0 0,0 0 0,-5 0 0,5 0 0,-6 0 0,0 0 0,-1 0 0,1 0 0,-8 0 0,-19-5 0,-10 4 0,-9-4 0,-31 5 0,27 0 0,-38 0 0,25 0 0,1 0 0,-8 0 0,16 0 0,-6 6 0,9 1 0,0 7 0,0-7 0,1 5 0,-11-10 0,9 10 0,-1-11 0,4 5 0,6-6 0,0 0 0,1 0 0,15 0 0,-5 0 0,11 0 0,-5 0 0,6 0 0,0 0 0,0 0 0,0 0 0,0 0 0,0 0 0,0 0 0,1 0 0,-1 0 0,0 5 0,0-4 0,0 3 0,5 0 0,19-4 0,29 4 0,3-4 0,36-8-1639,-30 0 1,1-1-1639,44-10 3162,-40 6 0,0 1-218,27 3 333,-29-4-15,16 11 15,-28-10 0,7 11 0,1-12 0,-8 11 0,7-5 3276,-17 7 0,6 0-2719,-20 0-557,11 0 23,-19-4-23,11 3 0,-11-4 0,5 5 0,-6 0 0,-1 0 0,0 0 0,-34 0 0,-6 0 0,-33 0 0,-9 0 0,8 0 0,-20 0 0,34 0 0,-1 0 0,-31 0 0,22 6 0,3 1 0,1 2 0,-12 12 0,36-14 0,-6 5 0,14-10 0,-14 4 0,13-6 0,-5 0 0,14 0 0,1 0 0,6 0 0,0 0 0,4-4 0,2-1 0,4-10 0,10-3 0,11-7 0,12 0 0,8 3 0,0-3 0,9 2 0,-7 7 0,17-5 0,-8 13 0,1-1 0,7 2 0,-17 7 0,7 0 0,-9 0 0,-8 0 0,-2 0 0,-14 0 0,-1 0 0,-6 0 0,0 0 0,-31 0 0,-9 0 0,-41 0 0,6 0 0,-20 8 0,20 1 0,-8 7 0,11-1 0,0 1 0,9 5 0,3-6 0,16 4 0,3-6 0,14-3 0,1 1 0,6-1 0,0 0 0,0-1 0,-6 2 0,5-1 0,-5 0 0,6 0 0,5-2 0,1 1 0,8-4 0,7-1 0,6 1 0,0-4 0,-1 9 0,-6-9 0,0 8 0,0-8 0,-1 7 0,1-2 0,0 4 0,-5-1 0,4-3 0,-8 3 0,3-4 0,1 0 0,-4 4 0,8-8 0,-4 4 0,5-5 0,0 0 0,-1 0 0,1 0 0,0 0 0,6 0 0,1 0 0,-4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49:35.9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1151 228 24575,'-33'0'0,"-6"0"0,6 0 0,-17 0 0,-31 0 0,22 0 0,-29 0 0,45 6 0,-16-4 0,15 10 0,-6-11 0,9 5 0,0-6 0,0 0 0,8 0 0,2 0 0,7 0 0,7 0 0,-5 0 0,5 5 0,-7-3 0,-7 9 0,12-10 0,-11 5 0,18-1 0,-10-4 0,11 3 0,-5-4 0,7 0 0,-1 0 0,1 0 0,-1 0 0,0 0 0,-6 0 0,5 0 0,-5 0 0,6 0 0,0 0 0,1 4 0,-1-3 0,5 7 0,0-3 0,9 0 0,15-2 0,8-3 0,13 6 0,1-4 0,0 4 0,9-6 0,-7 0 0,17 0 0,-17 0 0,7 0 0,-9 0 0,0 0 0,0 0 0,-8-5 0,-2-2 0,-8-4 0,1-1 0,-1 0 0,0 0 0,1 1 0,-7 0 0,5-1 0,-5 6 0,0-3 0,5 8 0,-11-8 0,11 8 0,-10-8 0,3 8 0,-5-8 0,0 8 0,0-8 0,-1 8 0,1-3 0,0 4 0,-1-4 0,1 3 0,-2-3 0,1 0 0,0 3 0,0-8 0,1 8 0,-1-8 0,1 4 0,0-5 0,0 0 0,0 0 0,-1 5 0,1-4 0,0 3 0,0 1 0,-1 0 0,1 1 0,6 3 0,-5-4 0,5 5 0,-6 0 0,0-4 0,-1 3 0,1-3 0,0-1 0,0 0 0,-1-1 0,1-3 0,0 4 0,0-1 0,0-2 0,-1 2 0,7 0 0,-5 2 0,5 4 0,-6 0 0,-1 0 0,1 0 0,-1 0 0,7 0 0,1 0 0,14 0 0,2 0 0,0 0 0,-2 0 0,-13 0 0,-3 4 0,-5-2 0,0 6 0,-5-3 0,0 4 0,-10-4 0,0 3 0,-13 1 0,6-2 0,-7 1 0,9-4 0,0-3 0,0 4 0,-6 0 0,5-4 0,-5 9 0,6-9 0,-6 8 0,5-7 0,-11 8 0,4-9 0,1 9 0,-5-9 0,11 3 0,-11 1 0,4-3 0,1 7 0,-5-8 0,10 3 0,-10-4 0,11 0 0,-5 0 0,6 0 0,0 0 0,1 0 0,-1 0 0,1 0 0,0 0 0,0 0 0,0 0 0,0 0 0,-1 0 0,-6 6 0,-1 0 0,-15 7 0,7-2 0,-6 2 0,7-2 0,1-4 0,5 2 0,2-8 0,18 4 0,14-11 0,6-1 0,9-6 0,-18 7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8:49:48.2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459 158 24575,'-27'0'0,"3"0"0,5 0 0,3 0 0,-4-8 0,11 3 0,5-8 0,4 4 0,0 0 0,0-1 0,0 0 0,0 0 0,4 5 0,2-3 0,3 7 0,1-8 0,6 8 0,-5-8 0,11 3 0,-11-5 0,19-1 0,-11 6 0,6 0 0,-3 6 0,-11-4 0,5 3 0,-6-4 0,-8 5 0,-20 5 0,-9 3 0,-9 3 0,-3 3 0,14-2 0,-6 0 0,7-5 0,1 3 0,-1-4 0,1 6 0,-1-1 0,1 1 0,-1 5 0,1-4 0,-8 10 0,5-9 0,-5 10 0,7-12 0,7 4 0,1-5 0,6-1 0,0 0 0,1-5 0,0-1 0,1-4 0,3-3 0,1-3 0,9-3 0,14-2 0,17-9 0,11 8 0,5 0 0,21-12 0,-23 12 0,-1 2 0,10 2 0,-16-4 0,0 10 0,-5-4 0,-18 2 0,9 3 0,-17-4 0,9 5 0,-9 0 0,4 0 0,-11 4 0,-22 2 0,8 3 0,-31-3 0,20 4 0,-11-4 0,0 1 0,5 3 0,-15-3 0,21 3 0,-17 1 0,24-6 0,-7 4 0,10-8 0,5 7 0,0-3 0,9-1 0,6 0 0,0-4 0,10 0 0,5 0 0,0 0 0,6 0 0,0 0 0,-5 0 0,5 0 0,0 0 0,-6-5 0,6-2 0,-13 1 0,3-5 0,-9 10 0,3-8 0,-5 7 0,0-2 0,-5 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00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customXml" Target="../ink/ink12.xml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5.xml"/><Relationship Id="rId5" Type="http://schemas.openxmlformats.org/officeDocument/2006/relationships/image" Target="../media/image27.png"/><Relationship Id="rId4" Type="http://schemas.openxmlformats.org/officeDocument/2006/relationships/customXml" Target="../ink/ink14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2151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AI-Based Skin Cancer Detector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388519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Skin cancer includes melanoma, basal cell carcinoma, and squamous cell carcinoma.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423767"/>
            <a:ext cx="797769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IN" sz="2000" dirty="0"/>
              <a:t>1 in 9 Indians is likely to develop some form of skin cancer in their lifetime,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IN" sz="2000" dirty="0"/>
              <a:t> making early detection absolutely critical.</a:t>
            </a:r>
            <a:endParaRPr lang="en-US" sz="1850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5075992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b="1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Team Members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UNNATI ( E23CSEU1067)
                         ABDULLAH (E23CSEU1057)
                         AVANISH  (E23CSEU1055)
</a:t>
            </a:r>
            <a:r>
              <a:rPr lang="en-US" sz="18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Under the guidance of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: Dr. Shwetang Dubey</a:t>
            </a:r>
            <a:endParaRPr lang="en-US" sz="1850" dirty="0"/>
          </a:p>
        </p:txBody>
      </p:sp>
      <p:pic>
        <p:nvPicPr>
          <p:cNvPr id="1030" name="Picture 6" descr="Vision, Mission &amp; Academic Partners of Bennett University">
            <a:extLst>
              <a:ext uri="{FF2B5EF4-FFF2-40B4-BE49-F238E27FC236}">
                <a16:creationId xmlns:a16="http://schemas.microsoft.com/office/drawing/2014/main" id="{DF5906D1-28F0-F353-1044-5FAFAFD3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476" y="99190"/>
            <a:ext cx="2790539" cy="93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417500-1098-8955-DD6E-F9E73392C16F}"/>
                  </a:ext>
                </a:extLst>
              </p14:cNvPr>
              <p14:cNvContentPartPr/>
              <p14:nvPr/>
            </p14:nvContentPartPr>
            <p14:xfrm>
              <a:off x="12947136" y="7795587"/>
              <a:ext cx="1354680" cy="27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417500-1098-8955-DD6E-F9E73392C1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11496" y="7759587"/>
                <a:ext cx="1426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DCFA95-21A7-9FEA-482D-56274F26B695}"/>
                  </a:ext>
                </a:extLst>
              </p14:cNvPr>
              <p14:cNvContentPartPr/>
              <p14:nvPr/>
            </p14:nvContentPartPr>
            <p14:xfrm>
              <a:off x="13845336" y="7831587"/>
              <a:ext cx="632160" cy="20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DCFA95-21A7-9FEA-482D-56274F26B6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09336" y="7795587"/>
                <a:ext cx="70380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A8A80A2-585B-9CE1-DA72-127E8BA0229A}"/>
              </a:ext>
            </a:extLst>
          </p:cNvPr>
          <p:cNvGrpSpPr/>
          <p:nvPr/>
        </p:nvGrpSpPr>
        <p:grpSpPr>
          <a:xfrm>
            <a:off x="13730496" y="7787307"/>
            <a:ext cx="702720" cy="291240"/>
            <a:chOff x="13730496" y="7787307"/>
            <a:chExt cx="7027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FB0CBF-B8D2-2D5F-066C-BE9CFBE82DE3}"/>
                    </a:ext>
                  </a:extLst>
                </p14:cNvPr>
                <p14:cNvContentPartPr/>
                <p14:nvPr/>
              </p14:nvContentPartPr>
              <p14:xfrm>
                <a:off x="13752456" y="7945347"/>
                <a:ext cx="680760" cy="13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FB0CBF-B8D2-2D5F-066C-BE9CFBE82D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716816" y="7909707"/>
                  <a:ext cx="752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4CF400-54D2-4758-A247-468E67E7D92D}"/>
                    </a:ext>
                  </a:extLst>
                </p14:cNvPr>
                <p14:cNvContentPartPr/>
                <p14:nvPr/>
              </p14:nvContentPartPr>
              <p14:xfrm>
                <a:off x="13730496" y="7787307"/>
                <a:ext cx="247320" cy="5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4CF400-54D2-4758-A247-468E67E7D9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94856" y="7751307"/>
                  <a:ext cx="318960" cy="129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7369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Problem Statement: Limitations of Manual Diagnosis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444716"/>
            <a:ext cx="3614618" cy="2168962"/>
          </a:xfrm>
          <a:prstGeom prst="roundRect">
            <a:avLst>
              <a:gd name="adj" fmla="val 1655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86299" y="37068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Subjectivity &amp; Delay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86299" y="4202430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 inspections vary and average specialist wait is 6-12 months.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444716"/>
            <a:ext cx="3614618" cy="2168962"/>
          </a:xfrm>
          <a:prstGeom prst="roundRect">
            <a:avLst>
              <a:gd name="adj" fmla="val 16555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440233" y="37068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Invasive Biopsies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40233" y="4202430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Biopsies are costly ($200-$500), invasive, and time-consuming.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5959766" y="5983234"/>
            <a:ext cx="8155479" cy="1754862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86299" y="6109217"/>
            <a:ext cx="3005018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Limited Dermatologists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86299" y="6467119"/>
            <a:ext cx="6944201" cy="526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IN" sz="2000" dirty="0"/>
              <a:t>India has approximately </a:t>
            </a:r>
            <a:r>
              <a:rPr lang="en-IN" sz="2000" b="1" dirty="0"/>
              <a:t>12,917 dermatologists</a:t>
            </a:r>
            <a:r>
              <a:rPr lang="en-IN" sz="2000" dirty="0"/>
              <a:t> .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IN" sz="2000" dirty="0"/>
              <a:t>With a population nearing 1.4 billion, this equates to roughly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IN" sz="2000" b="1" dirty="0"/>
              <a:t>0.92 dermatologists per 100,000 people</a:t>
            </a:r>
            <a:r>
              <a:rPr lang="en-IN" sz="2000" dirty="0"/>
              <a:t>.​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46BB51-EA29-A1BD-A3B2-008E4048591C}"/>
              </a:ext>
            </a:extLst>
          </p:cNvPr>
          <p:cNvGrpSpPr/>
          <p:nvPr/>
        </p:nvGrpSpPr>
        <p:grpSpPr>
          <a:xfrm>
            <a:off x="12906096" y="7808907"/>
            <a:ext cx="1559520" cy="275040"/>
            <a:chOff x="12906096" y="7808907"/>
            <a:chExt cx="15595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67E21B-E6A4-2AC2-866D-2404EA636375}"/>
                    </a:ext>
                  </a:extLst>
                </p14:cNvPr>
                <p14:cNvContentPartPr/>
                <p14:nvPr/>
              </p14:nvContentPartPr>
              <p14:xfrm>
                <a:off x="12906096" y="7808907"/>
                <a:ext cx="1559520" cy="27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67E21B-E6A4-2AC2-866D-2404EA6363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70456" y="7772907"/>
                  <a:ext cx="1631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38CD2E-CF41-FF71-FFF2-07F7F7C3F730}"/>
                    </a:ext>
                  </a:extLst>
                </p14:cNvPr>
                <p14:cNvContentPartPr/>
                <p14:nvPr/>
              </p14:nvContentPartPr>
              <p14:xfrm>
                <a:off x="13132536" y="7928427"/>
                <a:ext cx="145440" cy="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38CD2E-CF41-FF71-FFF2-07F7F7C3F7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96896" y="7892787"/>
                  <a:ext cx="217080" cy="78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1218473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Proposed Solution: AI-Powered Early Detection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Non-Invasive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Uses images for quick, painless assessment without biopsies.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Improved Access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Supports telemedicine, enabling remote diagnosis and consultations.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Cost-Effective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Reduces need for costly procedures, lowering healthcare expenses.</a:t>
            </a:r>
            <a:endParaRPr lang="en-US" sz="18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F626B4-067E-CA89-1304-1BC67FE9DE3C}"/>
              </a:ext>
            </a:extLst>
          </p:cNvPr>
          <p:cNvGrpSpPr/>
          <p:nvPr/>
        </p:nvGrpSpPr>
        <p:grpSpPr>
          <a:xfrm>
            <a:off x="12914736" y="7815027"/>
            <a:ext cx="1554120" cy="289080"/>
            <a:chOff x="12914736" y="7815027"/>
            <a:chExt cx="155412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0826AF-C713-FC35-B17D-7BBB78AFD98A}"/>
                    </a:ext>
                  </a:extLst>
                </p14:cNvPr>
                <p14:cNvContentPartPr/>
                <p14:nvPr/>
              </p14:nvContentPartPr>
              <p14:xfrm>
                <a:off x="12914736" y="7815027"/>
                <a:ext cx="1554120" cy="28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0826AF-C713-FC35-B17D-7BBB78AFD9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878736" y="7779387"/>
                  <a:ext cx="16257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647291-01D1-C03F-C9CD-B2D9240EA87D}"/>
                    </a:ext>
                  </a:extLst>
                </p14:cNvPr>
                <p14:cNvContentPartPr/>
                <p14:nvPr/>
              </p14:nvContentPartPr>
              <p14:xfrm>
                <a:off x="13138296" y="7896027"/>
                <a:ext cx="565920" cy="11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647291-01D1-C03F-C9CD-B2D9240EA8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02296" y="7860027"/>
                  <a:ext cx="637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536A10-9834-74D9-3AD7-F6C69812065B}"/>
                    </a:ext>
                  </a:extLst>
                </p14:cNvPr>
                <p14:cNvContentPartPr/>
                <p14:nvPr/>
              </p14:nvContentPartPr>
              <p14:xfrm>
                <a:off x="13393176" y="7934187"/>
                <a:ext cx="252000" cy="10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536A10-9834-74D9-3AD7-F6C6981206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57176" y="7898187"/>
                  <a:ext cx="323640" cy="172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3727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AI/ML Implementation: Convolutional Neural Networks (CNNs)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77749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559" y="37774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Models Used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94961" y="4273034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MobileNetV2 for transfer learning  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77749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69493" y="37774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Large Dataset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69493" y="4273034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Over 10,000 dermatoscopic images from Kaggle.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93062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615559" y="59306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Techniques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6426160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augmentation and transfer learning enhance model accuracy.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6940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Training and Performance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636407"/>
            <a:ext cx="7468553" cy="2071568"/>
          </a:xfrm>
          <a:prstGeom prst="roundRect">
            <a:avLst>
              <a:gd name="adj" fmla="val 1733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331744" y="3644027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571059" y="3795236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Accuracy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301526" y="3795236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71%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31744" y="4329470"/>
            <a:ext cx="7453312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571059" y="4480679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Sensitivity (Recall)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301526" y="4480679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72%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6331744" y="5014913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571059" y="5166122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F1-score 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301526" y="5166122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67%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6324124" y="597717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1DA427-5A41-B426-AB3D-66BD2342CEB2}"/>
                  </a:ext>
                </a:extLst>
              </p14:cNvPr>
              <p14:cNvContentPartPr/>
              <p14:nvPr/>
            </p14:nvContentPartPr>
            <p14:xfrm>
              <a:off x="12894576" y="7832667"/>
              <a:ext cx="1569240" cy="255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1DA427-5A41-B426-AB3D-66BD2342CE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8576" y="7797027"/>
                <a:ext cx="1640880" cy="32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994" y="560546"/>
            <a:ext cx="4787027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Workflow Diagram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565791"/>
            <a:ext cx="1017151" cy="12206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4302" y="1769150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Image Input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2034302" y="2190274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Dermoscopic image acquisition.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4" y="2786420"/>
            <a:ext cx="1017151" cy="12206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4302" y="2989778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Preprocessing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2034302" y="3410903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Resizing and noise reduction applied.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" y="4007048"/>
            <a:ext cx="1017151" cy="12206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34302" y="4210407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AI Model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2034302" y="4631531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Convolutional neural network analyzes image.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4" y="5227677"/>
            <a:ext cx="1017151" cy="12206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34302" y="5431036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Prediction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2034302" y="5852160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Classifies lesion as benign or malignant.</a:t>
            </a:r>
            <a:endParaRPr lang="en-US" sz="16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94" y="6448306"/>
            <a:ext cx="1017151" cy="122062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34302" y="6651665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Result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2034302" y="7072789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Outputs probability score for diagnosis.</a:t>
            </a: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0A8090-8B60-A845-BDF8-8493FE34FF4C}"/>
                  </a:ext>
                </a:extLst>
              </p14:cNvPr>
              <p14:cNvContentPartPr/>
              <p14:nvPr/>
            </p14:nvContentPartPr>
            <p14:xfrm>
              <a:off x="12927696" y="7818987"/>
              <a:ext cx="1563840" cy="269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0A8090-8B60-A845-BDF8-8493FE34FF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92056" y="7783347"/>
                <a:ext cx="16354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6EE80C-0511-417B-E2A6-97F1D14E3AE2}"/>
                  </a:ext>
                </a:extLst>
              </p14:cNvPr>
              <p14:cNvContentPartPr/>
              <p14:nvPr/>
            </p14:nvContentPartPr>
            <p14:xfrm>
              <a:off x="13828416" y="7975227"/>
              <a:ext cx="458640" cy="76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6EE80C-0511-417B-E2A6-97F1D14E3A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92416" y="7939587"/>
                <a:ext cx="530280" cy="1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Results and Benefits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Reduced Biopsies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30% fewer biopsies in pilot studies, lowering patient discomfort.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Faster Diagnosis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Instant results replace days or weeks wait time.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Improved Accuracy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Outperforms traditional visual inspection by reducing false negatives.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CD91B9-4BDC-FC36-D452-3CCB8813CD5F}"/>
                  </a:ext>
                </a:extLst>
              </p14:cNvPr>
              <p14:cNvContentPartPr/>
              <p14:nvPr/>
            </p14:nvContentPartPr>
            <p14:xfrm>
              <a:off x="12874416" y="7767507"/>
              <a:ext cx="1632240" cy="31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CD91B9-4BDC-FC36-D452-3CCB8813C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8416" y="7731507"/>
                <a:ext cx="1703880" cy="38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2880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Future Scope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26099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101959" y="22609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Mobile Integration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2756535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analysis through smartphone health apps.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364807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101959" y="3648075"/>
            <a:ext cx="309443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Broader Skin Conditions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01959" y="414361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Expand AI diagnostics to eczema, psoriasis, and others.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0351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1019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553069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Ongoing model improvement with new clinical data.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24124" y="642223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101959" y="64222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Clinical Collaboration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917769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Partner with dermatologists for validation and adoption.</a:t>
            </a:r>
            <a:endParaRPr lang="en-US" sz="18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A969F9-48E4-C6B1-DB4D-6BEA5EF9CE65}"/>
                  </a:ext>
                </a:extLst>
              </p14:cNvPr>
              <p14:cNvContentPartPr/>
              <p14:nvPr/>
            </p14:nvContentPartPr>
            <p14:xfrm>
              <a:off x="12920136" y="7847787"/>
              <a:ext cx="171720" cy="207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A969F9-48E4-C6B1-DB4D-6BEA5EF9CE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4496" y="7811787"/>
                <a:ext cx="243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69CD22-5AD5-25A1-D9E9-0A389540226A}"/>
                  </a:ext>
                </a:extLst>
              </p14:cNvPr>
              <p14:cNvContentPartPr/>
              <p14:nvPr/>
            </p14:nvContentPartPr>
            <p14:xfrm>
              <a:off x="12979896" y="7760307"/>
              <a:ext cx="1531440" cy="403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69CD22-5AD5-25A1-D9E9-0A38954022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4256" y="7724667"/>
                <a:ext cx="16030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BBBF4C-AEA3-75CA-6816-0BA3559E3737}"/>
                  </a:ext>
                </a:extLst>
              </p14:cNvPr>
              <p14:cNvContentPartPr/>
              <p14:nvPr/>
            </p14:nvContentPartPr>
            <p14:xfrm>
              <a:off x="13217136" y="7797387"/>
              <a:ext cx="1343160" cy="365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BBBF4C-AEA3-75CA-6816-0BA3559E37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81496" y="7761387"/>
                <a:ext cx="1414800" cy="43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354</Words>
  <Application>Microsoft Macintosh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PT Sans</vt:lpstr>
      <vt:lpstr>Nunito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Unnati  Sachdeva</cp:lastModifiedBy>
  <cp:revision>3</cp:revision>
  <dcterms:created xsi:type="dcterms:W3CDTF">2025-04-22T08:42:08Z</dcterms:created>
  <dcterms:modified xsi:type="dcterms:W3CDTF">2025-04-22T09:38:13Z</dcterms:modified>
</cp:coreProperties>
</file>