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9" r:id="rId4"/>
    <p:sldId id="260" r:id="rId5"/>
    <p:sldId id="284" r:id="rId6"/>
    <p:sldId id="261" r:id="rId7"/>
    <p:sldId id="263" r:id="rId8"/>
    <p:sldId id="283" r:id="rId9"/>
    <p:sldId id="265" r:id="rId10"/>
    <p:sldId id="266" r:id="rId11"/>
    <p:sldId id="285" r:id="rId12"/>
    <p:sldId id="286" r:id="rId13"/>
    <p:sldId id="267" r:id="rId14"/>
    <p:sldId id="271" r:id="rId15"/>
    <p:sldId id="279" r:id="rId16"/>
    <p:sldId id="280" r:id="rId17"/>
    <p:sldId id="281" r:id="rId18"/>
    <p:sldId id="272" r:id="rId19"/>
    <p:sldId id="282" r:id="rId20"/>
    <p:sldId id="273" r:id="rId21"/>
    <p:sldId id="274" r:id="rId22"/>
    <p:sldId id="275" r:id="rId23"/>
    <p:sldId id="276" r:id="rId24"/>
    <p:sldId id="268" r:id="rId25"/>
    <p:sldId id="270" r:id="rId26"/>
    <p:sldId id="278" r:id="rId27"/>
    <p:sldId id="26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51EADA-D46C-424A-8611-755C53558F09}" v="13" dt="2021-01-23T08:29:47.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83" autoAdjust="0"/>
  </p:normalViewPr>
  <p:slideViewPr>
    <p:cSldViewPr>
      <p:cViewPr>
        <p:scale>
          <a:sx n="80" d="100"/>
          <a:sy n="80" d="100"/>
        </p:scale>
        <p:origin x="155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iqbal" userId="37630c315053e802" providerId="LiveId" clId="{3C51EADA-D46C-424A-8611-755C53558F09}"/>
    <pc:docChg chg="undo custSel delSld modSld">
      <pc:chgData name="abdullah iqbal" userId="37630c315053e802" providerId="LiveId" clId="{3C51EADA-D46C-424A-8611-755C53558F09}" dt="2021-01-23T14:41:11.856" v="131" actId="20577"/>
      <pc:docMkLst>
        <pc:docMk/>
      </pc:docMkLst>
      <pc:sldChg chg="modSp mod">
        <pc:chgData name="abdullah iqbal" userId="37630c315053e802" providerId="LiveId" clId="{3C51EADA-D46C-424A-8611-755C53558F09}" dt="2021-01-23T14:41:11.856" v="131" actId="20577"/>
        <pc:sldMkLst>
          <pc:docMk/>
          <pc:sldMk cId="0" sldId="261"/>
        </pc:sldMkLst>
        <pc:spChg chg="mod">
          <ac:chgData name="abdullah iqbal" userId="37630c315053e802" providerId="LiveId" clId="{3C51EADA-D46C-424A-8611-755C53558F09}" dt="2021-01-23T14:41:11.856" v="131" actId="20577"/>
          <ac:spMkLst>
            <pc:docMk/>
            <pc:sldMk cId="0" sldId="261"/>
            <ac:spMk id="3" creationId="{00000000-0000-0000-0000-000000000000}"/>
          </ac:spMkLst>
        </pc:spChg>
      </pc:sldChg>
      <pc:sldChg chg="modSp mod">
        <pc:chgData name="abdullah iqbal" userId="37630c315053e802" providerId="LiveId" clId="{3C51EADA-D46C-424A-8611-755C53558F09}" dt="2021-01-23T08:36:37.433" v="121" actId="20577"/>
        <pc:sldMkLst>
          <pc:docMk/>
          <pc:sldMk cId="0" sldId="263"/>
        </pc:sldMkLst>
        <pc:spChg chg="mod">
          <ac:chgData name="abdullah iqbal" userId="37630c315053e802" providerId="LiveId" clId="{3C51EADA-D46C-424A-8611-755C53558F09}" dt="2021-01-23T08:36:37.433" v="121" actId="20577"/>
          <ac:spMkLst>
            <pc:docMk/>
            <pc:sldMk cId="0" sldId="263"/>
            <ac:spMk id="3" creationId="{00000000-0000-0000-0000-000000000000}"/>
          </ac:spMkLst>
        </pc:spChg>
      </pc:sldChg>
      <pc:sldChg chg="del">
        <pc:chgData name="abdullah iqbal" userId="37630c315053e802" providerId="LiveId" clId="{3C51EADA-D46C-424A-8611-755C53558F09}" dt="2021-01-23T08:29:04.953" v="92" actId="2696"/>
        <pc:sldMkLst>
          <pc:docMk/>
          <pc:sldMk cId="0" sldId="277"/>
        </pc:sldMkLst>
      </pc:sldChg>
    </pc:docChg>
  </pc:docChgLst>
  <pc:docChgLst>
    <pc:chgData name="abdullah iqbal" userId="37630c315053e802" providerId="LiveId" clId="{BAD2FD1D-B436-4D38-A8E5-3006392BFC01}"/>
    <pc:docChg chg="undo custSel addSld delSld modSld">
      <pc:chgData name="abdullah iqbal" userId="37630c315053e802" providerId="LiveId" clId="{BAD2FD1D-B436-4D38-A8E5-3006392BFC01}" dt="2020-12-20T18:29:22.841" v="4967" actId="123"/>
      <pc:docMkLst>
        <pc:docMk/>
      </pc:docMkLst>
      <pc:sldChg chg="modSp">
        <pc:chgData name="abdullah iqbal" userId="37630c315053e802" providerId="LiveId" clId="{BAD2FD1D-B436-4D38-A8E5-3006392BFC01}" dt="2020-12-20T00:00:52.520" v="2943" actId="14100"/>
        <pc:sldMkLst>
          <pc:docMk/>
          <pc:sldMk cId="0" sldId="256"/>
        </pc:sldMkLst>
        <pc:spChg chg="mod">
          <ac:chgData name="abdullah iqbal" userId="37630c315053e802" providerId="LiveId" clId="{BAD2FD1D-B436-4D38-A8E5-3006392BFC01}" dt="2020-12-20T00:00:52.520" v="2943" actId="14100"/>
          <ac:spMkLst>
            <pc:docMk/>
            <pc:sldMk cId="0" sldId="256"/>
            <ac:spMk id="2" creationId="{00000000-0000-0000-0000-000000000000}"/>
          </ac:spMkLst>
        </pc:spChg>
        <pc:spChg chg="mod">
          <ac:chgData name="abdullah iqbal" userId="37630c315053e802" providerId="LiveId" clId="{BAD2FD1D-B436-4D38-A8E5-3006392BFC01}" dt="2020-12-19T23:52:54.602" v="2930" actId="115"/>
          <ac:spMkLst>
            <pc:docMk/>
            <pc:sldMk cId="0" sldId="256"/>
            <ac:spMk id="3" creationId="{00000000-0000-0000-0000-000000000000}"/>
          </ac:spMkLst>
        </pc:spChg>
      </pc:sldChg>
      <pc:sldChg chg="modSp">
        <pc:chgData name="abdullah iqbal" userId="37630c315053e802" providerId="LiveId" clId="{BAD2FD1D-B436-4D38-A8E5-3006392BFC01}" dt="2020-12-19T23:43:42.236" v="2864" actId="20577"/>
        <pc:sldMkLst>
          <pc:docMk/>
          <pc:sldMk cId="0" sldId="257"/>
        </pc:sldMkLst>
        <pc:spChg chg="mod">
          <ac:chgData name="abdullah iqbal" userId="37630c315053e802" providerId="LiveId" clId="{BAD2FD1D-B436-4D38-A8E5-3006392BFC01}" dt="2020-12-19T23:43:42.236" v="2864" actId="20577"/>
          <ac:spMkLst>
            <pc:docMk/>
            <pc:sldMk cId="0" sldId="257"/>
            <ac:spMk id="3" creationId="{00000000-0000-0000-0000-000000000000}"/>
          </ac:spMkLst>
        </pc:spChg>
      </pc:sldChg>
      <pc:sldChg chg="modSp">
        <pc:chgData name="abdullah iqbal" userId="37630c315053e802" providerId="LiveId" clId="{BAD2FD1D-B436-4D38-A8E5-3006392BFC01}" dt="2020-12-20T18:28:29.885" v="4957" actId="123"/>
        <pc:sldMkLst>
          <pc:docMk/>
          <pc:sldMk cId="0" sldId="259"/>
        </pc:sldMkLst>
        <pc:spChg chg="mod">
          <ac:chgData name="abdullah iqbal" userId="37630c315053e802" providerId="LiveId" clId="{BAD2FD1D-B436-4D38-A8E5-3006392BFC01}" dt="2020-12-20T18:28:29.885" v="4957" actId="123"/>
          <ac:spMkLst>
            <pc:docMk/>
            <pc:sldMk cId="0" sldId="259"/>
            <ac:spMk id="3" creationId="{00000000-0000-0000-0000-000000000000}"/>
          </ac:spMkLst>
        </pc:spChg>
      </pc:sldChg>
      <pc:sldChg chg="modSp">
        <pc:chgData name="abdullah iqbal" userId="37630c315053e802" providerId="LiveId" clId="{BAD2FD1D-B436-4D38-A8E5-3006392BFC01}" dt="2020-12-19T23:49:17.402" v="2875" actId="27636"/>
        <pc:sldMkLst>
          <pc:docMk/>
          <pc:sldMk cId="0" sldId="260"/>
        </pc:sldMkLst>
        <pc:spChg chg="mod">
          <ac:chgData name="abdullah iqbal" userId="37630c315053e802" providerId="LiveId" clId="{BAD2FD1D-B436-4D38-A8E5-3006392BFC01}" dt="2020-12-19T23:49:17.402" v="2875" actId="27636"/>
          <ac:spMkLst>
            <pc:docMk/>
            <pc:sldMk cId="0" sldId="260"/>
            <ac:spMk id="3" creationId="{00000000-0000-0000-0000-000000000000}"/>
          </ac:spMkLst>
        </pc:spChg>
      </pc:sldChg>
      <pc:sldChg chg="modSp">
        <pc:chgData name="abdullah iqbal" userId="37630c315053e802" providerId="LiveId" clId="{BAD2FD1D-B436-4D38-A8E5-3006392BFC01}" dt="2020-12-20T18:28:52.039" v="4962" actId="27636"/>
        <pc:sldMkLst>
          <pc:docMk/>
          <pc:sldMk cId="0" sldId="261"/>
        </pc:sldMkLst>
        <pc:spChg chg="mod">
          <ac:chgData name="abdullah iqbal" userId="37630c315053e802" providerId="LiveId" clId="{BAD2FD1D-B436-4D38-A8E5-3006392BFC01}" dt="2020-12-20T18:28:52.039" v="4962" actId="27636"/>
          <ac:spMkLst>
            <pc:docMk/>
            <pc:sldMk cId="0" sldId="261"/>
            <ac:spMk id="3" creationId="{00000000-0000-0000-0000-000000000000}"/>
          </ac:spMkLst>
        </pc:spChg>
      </pc:sldChg>
      <pc:sldChg chg="modSp">
        <pc:chgData name="abdullah iqbal" userId="37630c315053e802" providerId="LiveId" clId="{BAD2FD1D-B436-4D38-A8E5-3006392BFC01}" dt="2020-12-20T18:29:03.829" v="4964" actId="123"/>
        <pc:sldMkLst>
          <pc:docMk/>
          <pc:sldMk cId="0" sldId="263"/>
        </pc:sldMkLst>
        <pc:spChg chg="mod">
          <ac:chgData name="abdullah iqbal" userId="37630c315053e802" providerId="LiveId" clId="{BAD2FD1D-B436-4D38-A8E5-3006392BFC01}" dt="2020-12-20T18:29:03.829" v="4964" actId="123"/>
          <ac:spMkLst>
            <pc:docMk/>
            <pc:sldMk cId="0" sldId="263"/>
            <ac:spMk id="3" creationId="{00000000-0000-0000-0000-000000000000}"/>
          </ac:spMkLst>
        </pc:spChg>
      </pc:sldChg>
      <pc:sldChg chg="modSp">
        <pc:chgData name="abdullah iqbal" userId="37630c315053e802" providerId="LiveId" clId="{BAD2FD1D-B436-4D38-A8E5-3006392BFC01}" dt="2020-12-20T18:29:10.010" v="4965" actId="123"/>
        <pc:sldMkLst>
          <pc:docMk/>
          <pc:sldMk cId="0" sldId="264"/>
        </pc:sldMkLst>
        <pc:spChg chg="mod">
          <ac:chgData name="abdullah iqbal" userId="37630c315053e802" providerId="LiveId" clId="{BAD2FD1D-B436-4D38-A8E5-3006392BFC01}" dt="2020-12-20T18:29:10.010" v="4965" actId="123"/>
          <ac:spMkLst>
            <pc:docMk/>
            <pc:sldMk cId="0" sldId="264"/>
            <ac:spMk id="3" creationId="{00000000-0000-0000-0000-000000000000}"/>
          </ac:spMkLst>
        </pc:spChg>
      </pc:sldChg>
      <pc:sldChg chg="addSp delSp modSp">
        <pc:chgData name="abdullah iqbal" userId="37630c315053e802" providerId="LiveId" clId="{BAD2FD1D-B436-4D38-A8E5-3006392BFC01}" dt="2020-12-20T18:29:22.841" v="4967" actId="123"/>
        <pc:sldMkLst>
          <pc:docMk/>
          <pc:sldMk cId="0" sldId="265"/>
        </pc:sldMkLst>
        <pc:spChg chg="del mod">
          <ac:chgData name="abdullah iqbal" userId="37630c315053e802" providerId="LiveId" clId="{BAD2FD1D-B436-4D38-A8E5-3006392BFC01}" dt="2020-12-19T23:23:27.177" v="2573"/>
          <ac:spMkLst>
            <pc:docMk/>
            <pc:sldMk cId="0" sldId="265"/>
            <ac:spMk id="3" creationId="{00000000-0000-0000-0000-000000000000}"/>
          </ac:spMkLst>
        </pc:spChg>
        <pc:spChg chg="add mod">
          <ac:chgData name="abdullah iqbal" userId="37630c315053e802" providerId="LiveId" clId="{BAD2FD1D-B436-4D38-A8E5-3006392BFC01}" dt="2020-12-20T18:29:22.841" v="4967" actId="123"/>
          <ac:spMkLst>
            <pc:docMk/>
            <pc:sldMk cId="0" sldId="265"/>
            <ac:spMk id="7" creationId="{1F0B308C-76D4-4984-9DF7-1F36783E9EAA}"/>
          </ac:spMkLst>
        </pc:spChg>
        <pc:picChg chg="add del mod">
          <ac:chgData name="abdullah iqbal" userId="37630c315053e802" providerId="LiveId" clId="{BAD2FD1D-B436-4D38-A8E5-3006392BFC01}" dt="2020-12-19T23:26:40.228" v="2578"/>
          <ac:picMkLst>
            <pc:docMk/>
            <pc:sldMk cId="0" sldId="265"/>
            <ac:picMk id="6" creationId="{D5539693-AE86-4CA4-B909-64FDC4268E56}"/>
          </ac:picMkLst>
        </pc:picChg>
      </pc:sldChg>
      <pc:sldChg chg="addSp delSp modSp">
        <pc:chgData name="abdullah iqbal" userId="37630c315053e802" providerId="LiveId" clId="{BAD2FD1D-B436-4D38-A8E5-3006392BFC01}" dt="2020-12-19T23:53:32.505" v="2933" actId="14100"/>
        <pc:sldMkLst>
          <pc:docMk/>
          <pc:sldMk cId="0" sldId="266"/>
        </pc:sldMkLst>
        <pc:spChg chg="del">
          <ac:chgData name="abdullah iqbal" userId="37630c315053e802" providerId="LiveId" clId="{BAD2FD1D-B436-4D38-A8E5-3006392BFC01}" dt="2020-12-19T23:26:44.840" v="2579"/>
          <ac:spMkLst>
            <pc:docMk/>
            <pc:sldMk cId="0" sldId="266"/>
            <ac:spMk id="3" creationId="{00000000-0000-0000-0000-000000000000}"/>
          </ac:spMkLst>
        </pc:spChg>
        <pc:picChg chg="add mod">
          <ac:chgData name="abdullah iqbal" userId="37630c315053e802" providerId="LiveId" clId="{BAD2FD1D-B436-4D38-A8E5-3006392BFC01}" dt="2020-12-19T23:53:32.505" v="2933" actId="14100"/>
          <ac:picMkLst>
            <pc:docMk/>
            <pc:sldMk cId="0" sldId="266"/>
            <ac:picMk id="5" creationId="{8E4CDCD6-D1CF-4FB2-B12E-ECA3D7A6E1AC}"/>
          </ac:picMkLst>
        </pc:picChg>
      </pc:sldChg>
      <pc:sldChg chg="addSp delSp modSp">
        <pc:chgData name="abdullah iqbal" userId="37630c315053e802" providerId="LiveId" clId="{BAD2FD1D-B436-4D38-A8E5-3006392BFC01}" dt="2020-12-20T15:49:55.260" v="2950" actId="14100"/>
        <pc:sldMkLst>
          <pc:docMk/>
          <pc:sldMk cId="0" sldId="267"/>
        </pc:sldMkLst>
        <pc:spChg chg="del">
          <ac:chgData name="abdullah iqbal" userId="37630c315053e802" providerId="LiveId" clId="{BAD2FD1D-B436-4D38-A8E5-3006392BFC01}" dt="2020-12-20T15:49:42.172" v="2944"/>
          <ac:spMkLst>
            <pc:docMk/>
            <pc:sldMk cId="0" sldId="267"/>
            <ac:spMk id="3" creationId="{00000000-0000-0000-0000-000000000000}"/>
          </ac:spMkLst>
        </pc:spChg>
        <pc:picChg chg="add mod">
          <ac:chgData name="abdullah iqbal" userId="37630c315053e802" providerId="LiveId" clId="{BAD2FD1D-B436-4D38-A8E5-3006392BFC01}" dt="2020-12-20T15:49:55.260" v="2950" actId="14100"/>
          <ac:picMkLst>
            <pc:docMk/>
            <pc:sldMk cId="0" sldId="267"/>
            <ac:picMk id="6" creationId="{F45E12AA-5082-4FE6-A9BF-75CC912ED8C0}"/>
          </ac:picMkLst>
        </pc:picChg>
      </pc:sldChg>
      <pc:sldChg chg="addSp delSp modSp">
        <pc:chgData name="abdullah iqbal" userId="37630c315053e802" providerId="LiveId" clId="{BAD2FD1D-B436-4D38-A8E5-3006392BFC01}" dt="2020-12-19T23:51:37.428" v="2920" actId="14100"/>
        <pc:sldMkLst>
          <pc:docMk/>
          <pc:sldMk cId="0" sldId="268"/>
        </pc:sldMkLst>
        <pc:spChg chg="del mod">
          <ac:chgData name="abdullah iqbal" userId="37630c315053e802" providerId="LiveId" clId="{BAD2FD1D-B436-4D38-A8E5-3006392BFC01}" dt="2020-12-19T23:34:29.515" v="2616"/>
          <ac:spMkLst>
            <pc:docMk/>
            <pc:sldMk cId="0" sldId="268"/>
            <ac:spMk id="3" creationId="{00000000-0000-0000-0000-000000000000}"/>
          </ac:spMkLst>
        </pc:spChg>
        <pc:picChg chg="add mod">
          <ac:chgData name="abdullah iqbal" userId="37630c315053e802" providerId="LiveId" clId="{BAD2FD1D-B436-4D38-A8E5-3006392BFC01}" dt="2020-12-19T23:51:37.428" v="2920" actId="14100"/>
          <ac:picMkLst>
            <pc:docMk/>
            <pc:sldMk cId="0" sldId="268"/>
            <ac:picMk id="6" creationId="{D4D8113B-4047-4569-86A6-C2D4AA08151C}"/>
          </ac:picMkLst>
        </pc:picChg>
      </pc:sldChg>
      <pc:sldChg chg="delSp modSp">
        <pc:chgData name="abdullah iqbal" userId="37630c315053e802" providerId="LiveId" clId="{BAD2FD1D-B436-4D38-A8E5-3006392BFC01}" dt="2020-12-19T23:55:01.730" v="2942" actId="122"/>
        <pc:sldMkLst>
          <pc:docMk/>
          <pc:sldMk cId="0" sldId="269"/>
        </pc:sldMkLst>
        <pc:spChg chg="del mod">
          <ac:chgData name="abdullah iqbal" userId="37630c315053e802" providerId="LiveId" clId="{BAD2FD1D-B436-4D38-A8E5-3006392BFC01}" dt="2020-12-19T23:36:23.439" v="2714"/>
          <ac:spMkLst>
            <pc:docMk/>
            <pc:sldMk cId="0" sldId="269"/>
            <ac:spMk id="2" creationId="{00000000-0000-0000-0000-000000000000}"/>
          </ac:spMkLst>
        </pc:spChg>
        <pc:spChg chg="mod">
          <ac:chgData name="abdullah iqbal" userId="37630c315053e802" providerId="LiveId" clId="{BAD2FD1D-B436-4D38-A8E5-3006392BFC01}" dt="2020-12-19T23:55:01.730" v="2942" actId="122"/>
          <ac:spMkLst>
            <pc:docMk/>
            <pc:sldMk cId="0" sldId="269"/>
            <ac:spMk id="3" creationId="{00000000-0000-0000-0000-000000000000}"/>
          </ac:spMkLst>
        </pc:spChg>
      </pc:sldChg>
      <pc:sldChg chg="modSp">
        <pc:chgData name="abdullah iqbal" userId="37630c315053e802" providerId="LiveId" clId="{BAD2FD1D-B436-4D38-A8E5-3006392BFC01}" dt="2020-12-19T23:41:17.677" v="2723" actId="207"/>
        <pc:sldMkLst>
          <pc:docMk/>
          <pc:sldMk cId="3792525751" sldId="270"/>
        </pc:sldMkLst>
        <pc:spChg chg="mod">
          <ac:chgData name="abdullah iqbal" userId="37630c315053e802" providerId="LiveId" clId="{BAD2FD1D-B436-4D38-A8E5-3006392BFC01}" dt="2020-12-19T23:41:17.677" v="2723" actId="207"/>
          <ac:spMkLst>
            <pc:docMk/>
            <pc:sldMk cId="3792525751" sldId="270"/>
            <ac:spMk id="3" creationId="{00000000-0000-0000-0000-000000000000}"/>
          </ac:spMkLst>
        </pc:spChg>
      </pc:sldChg>
      <pc:sldChg chg="addSp delSp modSp">
        <pc:chgData name="abdullah iqbal" userId="37630c315053e802" providerId="LiveId" clId="{BAD2FD1D-B436-4D38-A8E5-3006392BFC01}" dt="2020-12-19T23:53:42.793" v="2935" actId="14100"/>
        <pc:sldMkLst>
          <pc:docMk/>
          <pc:sldMk cId="0" sldId="271"/>
        </pc:sldMkLst>
        <pc:spChg chg="del">
          <ac:chgData name="abdullah iqbal" userId="37630c315053e802" providerId="LiveId" clId="{BAD2FD1D-B436-4D38-A8E5-3006392BFC01}" dt="2020-12-19T23:27:24.467" v="2580"/>
          <ac:spMkLst>
            <pc:docMk/>
            <pc:sldMk cId="0" sldId="271"/>
            <ac:spMk id="3" creationId="{00000000-0000-0000-0000-000000000000}"/>
          </ac:spMkLst>
        </pc:spChg>
        <pc:picChg chg="add mod">
          <ac:chgData name="abdullah iqbal" userId="37630c315053e802" providerId="LiveId" clId="{BAD2FD1D-B436-4D38-A8E5-3006392BFC01}" dt="2020-12-19T23:53:42.793" v="2935" actId="14100"/>
          <ac:picMkLst>
            <pc:docMk/>
            <pc:sldMk cId="0" sldId="271"/>
            <ac:picMk id="6" creationId="{9CD50320-CE05-4D44-9F88-652C50C9258D}"/>
          </ac:picMkLst>
        </pc:picChg>
      </pc:sldChg>
      <pc:sldChg chg="addSp delSp modSp">
        <pc:chgData name="abdullah iqbal" userId="37630c315053e802" providerId="LiveId" clId="{BAD2FD1D-B436-4D38-A8E5-3006392BFC01}" dt="2020-12-19T23:50:36.468" v="2901" actId="14100"/>
        <pc:sldMkLst>
          <pc:docMk/>
          <pc:sldMk cId="0" sldId="272"/>
        </pc:sldMkLst>
        <pc:spChg chg="del">
          <ac:chgData name="abdullah iqbal" userId="37630c315053e802" providerId="LiveId" clId="{BAD2FD1D-B436-4D38-A8E5-3006392BFC01}" dt="2020-12-19T23:40:40.499" v="2719"/>
          <ac:spMkLst>
            <pc:docMk/>
            <pc:sldMk cId="0" sldId="272"/>
            <ac:spMk id="3" creationId="{00000000-0000-0000-0000-000000000000}"/>
          </ac:spMkLst>
        </pc:spChg>
        <pc:picChg chg="add mod">
          <ac:chgData name="abdullah iqbal" userId="37630c315053e802" providerId="LiveId" clId="{BAD2FD1D-B436-4D38-A8E5-3006392BFC01}" dt="2020-12-19T23:50:36.468" v="2901" actId="14100"/>
          <ac:picMkLst>
            <pc:docMk/>
            <pc:sldMk cId="0" sldId="272"/>
            <ac:picMk id="6" creationId="{F5E2E6A7-991C-4A11-A0D5-65A5F92BD964}"/>
          </ac:picMkLst>
        </pc:picChg>
      </pc:sldChg>
      <pc:sldChg chg="addSp delSp modSp">
        <pc:chgData name="abdullah iqbal" userId="37630c315053e802" providerId="LiveId" clId="{BAD2FD1D-B436-4D38-A8E5-3006392BFC01}" dt="2020-12-19T23:54:21.119" v="2940" actId="14100"/>
        <pc:sldMkLst>
          <pc:docMk/>
          <pc:sldMk cId="0" sldId="273"/>
        </pc:sldMkLst>
        <pc:spChg chg="del">
          <ac:chgData name="abdullah iqbal" userId="37630c315053e802" providerId="LiveId" clId="{BAD2FD1D-B436-4D38-A8E5-3006392BFC01}" dt="2020-12-19T23:30:03.215" v="2596"/>
          <ac:spMkLst>
            <pc:docMk/>
            <pc:sldMk cId="0" sldId="273"/>
            <ac:spMk id="3" creationId="{00000000-0000-0000-0000-000000000000}"/>
          </ac:spMkLst>
        </pc:spChg>
        <pc:picChg chg="add mod">
          <ac:chgData name="abdullah iqbal" userId="37630c315053e802" providerId="LiveId" clId="{BAD2FD1D-B436-4D38-A8E5-3006392BFC01}" dt="2020-12-19T23:54:21.119" v="2940" actId="14100"/>
          <ac:picMkLst>
            <pc:docMk/>
            <pc:sldMk cId="0" sldId="273"/>
            <ac:picMk id="6" creationId="{41EC387F-F3E6-480D-8524-154E5E842EB8}"/>
          </ac:picMkLst>
        </pc:picChg>
      </pc:sldChg>
      <pc:sldChg chg="addSp delSp modSp">
        <pc:chgData name="abdullah iqbal" userId="37630c315053e802" providerId="LiveId" clId="{BAD2FD1D-B436-4D38-A8E5-3006392BFC01}" dt="2020-12-20T17:19:31.226" v="2971" actId="14100"/>
        <pc:sldMkLst>
          <pc:docMk/>
          <pc:sldMk cId="0" sldId="274"/>
        </pc:sldMkLst>
        <pc:spChg chg="del">
          <ac:chgData name="abdullah iqbal" userId="37630c315053e802" providerId="LiveId" clId="{BAD2FD1D-B436-4D38-A8E5-3006392BFC01}" dt="2020-12-19T23:32:06.623" v="2603"/>
          <ac:spMkLst>
            <pc:docMk/>
            <pc:sldMk cId="0" sldId="274"/>
            <ac:spMk id="3" creationId="{00000000-0000-0000-0000-000000000000}"/>
          </ac:spMkLst>
        </pc:spChg>
        <pc:spChg chg="add del mod">
          <ac:chgData name="abdullah iqbal" userId="37630c315053e802" providerId="LiveId" clId="{BAD2FD1D-B436-4D38-A8E5-3006392BFC01}" dt="2020-12-20T17:19:16.423" v="2965"/>
          <ac:spMkLst>
            <pc:docMk/>
            <pc:sldMk cId="0" sldId="274"/>
            <ac:spMk id="5" creationId="{828C3584-04F2-42F8-88B6-9BC1CA6BA780}"/>
          </ac:spMkLst>
        </pc:spChg>
        <pc:picChg chg="add del mod">
          <ac:chgData name="abdullah iqbal" userId="37630c315053e802" providerId="LiveId" clId="{BAD2FD1D-B436-4D38-A8E5-3006392BFC01}" dt="2020-12-20T17:19:07.576" v="2964" actId="478"/>
          <ac:picMkLst>
            <pc:docMk/>
            <pc:sldMk cId="0" sldId="274"/>
            <ac:picMk id="6" creationId="{A171BDA5-D530-411B-8584-E934A756E3EC}"/>
          </ac:picMkLst>
        </pc:picChg>
        <pc:picChg chg="add mod">
          <ac:chgData name="abdullah iqbal" userId="37630c315053e802" providerId="LiveId" clId="{BAD2FD1D-B436-4D38-A8E5-3006392BFC01}" dt="2020-12-20T17:19:31.226" v="2971" actId="14100"/>
          <ac:picMkLst>
            <pc:docMk/>
            <pc:sldMk cId="0" sldId="274"/>
            <ac:picMk id="8" creationId="{AFF1DCC8-B267-426E-8A66-5A5BCDEC5FC0}"/>
          </ac:picMkLst>
        </pc:picChg>
      </pc:sldChg>
      <pc:sldChg chg="addSp delSp modSp">
        <pc:chgData name="abdullah iqbal" userId="37630c315053e802" providerId="LiveId" clId="{BAD2FD1D-B436-4D38-A8E5-3006392BFC01}" dt="2020-12-19T23:51:15.939" v="2913" actId="14100"/>
        <pc:sldMkLst>
          <pc:docMk/>
          <pc:sldMk cId="0" sldId="275"/>
        </pc:sldMkLst>
        <pc:spChg chg="del">
          <ac:chgData name="abdullah iqbal" userId="37630c315053e802" providerId="LiveId" clId="{BAD2FD1D-B436-4D38-A8E5-3006392BFC01}" dt="2020-12-19T23:32:39.799" v="2608"/>
          <ac:spMkLst>
            <pc:docMk/>
            <pc:sldMk cId="0" sldId="275"/>
            <ac:spMk id="3" creationId="{00000000-0000-0000-0000-000000000000}"/>
          </ac:spMkLst>
        </pc:spChg>
        <pc:picChg chg="add mod">
          <ac:chgData name="abdullah iqbal" userId="37630c315053e802" providerId="LiveId" clId="{BAD2FD1D-B436-4D38-A8E5-3006392BFC01}" dt="2020-12-19T23:51:15.939" v="2913" actId="14100"/>
          <ac:picMkLst>
            <pc:docMk/>
            <pc:sldMk cId="0" sldId="275"/>
            <ac:picMk id="6" creationId="{C36BB470-C0EA-459C-BC7E-198F89D23639}"/>
          </ac:picMkLst>
        </pc:picChg>
      </pc:sldChg>
      <pc:sldChg chg="addSp delSp modSp">
        <pc:chgData name="abdullah iqbal" userId="37630c315053e802" providerId="LiveId" clId="{BAD2FD1D-B436-4D38-A8E5-3006392BFC01}" dt="2020-12-19T23:51:24.800" v="2916" actId="14100"/>
        <pc:sldMkLst>
          <pc:docMk/>
          <pc:sldMk cId="0" sldId="276"/>
        </pc:sldMkLst>
        <pc:spChg chg="del">
          <ac:chgData name="abdullah iqbal" userId="37630c315053e802" providerId="LiveId" clId="{BAD2FD1D-B436-4D38-A8E5-3006392BFC01}" dt="2020-12-19T23:33:04.066" v="2613"/>
          <ac:spMkLst>
            <pc:docMk/>
            <pc:sldMk cId="0" sldId="276"/>
            <ac:spMk id="3" creationId="{00000000-0000-0000-0000-000000000000}"/>
          </ac:spMkLst>
        </pc:spChg>
        <pc:picChg chg="add mod">
          <ac:chgData name="abdullah iqbal" userId="37630c315053e802" providerId="LiveId" clId="{BAD2FD1D-B436-4D38-A8E5-3006392BFC01}" dt="2020-12-19T23:51:24.800" v="2916" actId="14100"/>
          <ac:picMkLst>
            <pc:docMk/>
            <pc:sldMk cId="0" sldId="276"/>
            <ac:picMk id="6" creationId="{746D7FF7-EDE8-4572-BF63-D986AAA8F96B}"/>
          </ac:picMkLst>
        </pc:picChg>
      </pc:sldChg>
      <pc:sldChg chg="modSp">
        <pc:chgData name="abdullah iqbal" userId="37630c315053e802" providerId="LiveId" clId="{BAD2FD1D-B436-4D38-A8E5-3006392BFC01}" dt="2020-12-19T23:41:23.192" v="2724" actId="207"/>
        <pc:sldMkLst>
          <pc:docMk/>
          <pc:sldMk cId="3792525751" sldId="278"/>
        </pc:sldMkLst>
        <pc:spChg chg="mod">
          <ac:chgData name="abdullah iqbal" userId="37630c315053e802" providerId="LiveId" clId="{BAD2FD1D-B436-4D38-A8E5-3006392BFC01}" dt="2020-12-19T23:41:23.192" v="2724" actId="207"/>
          <ac:spMkLst>
            <pc:docMk/>
            <pc:sldMk cId="3792525751" sldId="278"/>
            <ac:spMk id="3" creationId="{00000000-0000-0000-0000-000000000000}"/>
          </ac:spMkLst>
        </pc:spChg>
      </pc:sldChg>
      <pc:sldChg chg="addSp delSp modSp add">
        <pc:chgData name="abdullah iqbal" userId="37630c315053e802" providerId="LiveId" clId="{BAD2FD1D-B436-4D38-A8E5-3006392BFC01}" dt="2020-12-19T23:49:59.311" v="2889" actId="14100"/>
        <pc:sldMkLst>
          <pc:docMk/>
          <pc:sldMk cId="1942927574" sldId="279"/>
        </pc:sldMkLst>
        <pc:spChg chg="add del mod">
          <ac:chgData name="abdullah iqbal" userId="37630c315053e802" providerId="LiveId" clId="{BAD2FD1D-B436-4D38-A8E5-3006392BFC01}" dt="2020-12-19T23:27:50.102" v="2585"/>
          <ac:spMkLst>
            <pc:docMk/>
            <pc:sldMk cId="1942927574" sldId="279"/>
            <ac:spMk id="5" creationId="{4C7D1504-255D-40C7-8625-642CD42147DA}"/>
          </ac:spMkLst>
        </pc:spChg>
        <pc:picChg chg="del">
          <ac:chgData name="abdullah iqbal" userId="37630c315053e802" providerId="LiveId" clId="{BAD2FD1D-B436-4D38-A8E5-3006392BFC01}" dt="2020-12-19T23:27:37.326" v="2584" actId="478"/>
          <ac:picMkLst>
            <pc:docMk/>
            <pc:sldMk cId="1942927574" sldId="279"/>
            <ac:picMk id="6" creationId="{9CD50320-CE05-4D44-9F88-652C50C9258D}"/>
          </ac:picMkLst>
        </pc:picChg>
        <pc:picChg chg="add mod">
          <ac:chgData name="abdullah iqbal" userId="37630c315053e802" providerId="LiveId" clId="{BAD2FD1D-B436-4D38-A8E5-3006392BFC01}" dt="2020-12-19T23:49:59.311" v="2889" actId="14100"/>
          <ac:picMkLst>
            <pc:docMk/>
            <pc:sldMk cId="1942927574" sldId="279"/>
            <ac:picMk id="8" creationId="{1624D6A3-3FE9-4247-B7CC-F8875A2EEBCF}"/>
          </ac:picMkLst>
        </pc:picChg>
      </pc:sldChg>
      <pc:sldChg chg="addSp delSp modSp add">
        <pc:chgData name="abdullah iqbal" userId="37630c315053e802" providerId="LiveId" clId="{BAD2FD1D-B436-4D38-A8E5-3006392BFC01}" dt="2020-12-19T23:50:11.697" v="2893" actId="14100"/>
        <pc:sldMkLst>
          <pc:docMk/>
          <pc:sldMk cId="1684504723" sldId="280"/>
        </pc:sldMkLst>
        <pc:spChg chg="add del mod">
          <ac:chgData name="abdullah iqbal" userId="37630c315053e802" providerId="LiveId" clId="{BAD2FD1D-B436-4D38-A8E5-3006392BFC01}" dt="2020-12-19T23:28:49.903" v="2590"/>
          <ac:spMkLst>
            <pc:docMk/>
            <pc:sldMk cId="1684504723" sldId="280"/>
            <ac:spMk id="5" creationId="{58214B70-88E3-4F6B-A571-2141E944DEB0}"/>
          </ac:spMkLst>
        </pc:spChg>
        <pc:picChg chg="add mod">
          <ac:chgData name="abdullah iqbal" userId="37630c315053e802" providerId="LiveId" clId="{BAD2FD1D-B436-4D38-A8E5-3006392BFC01}" dt="2020-12-19T23:50:11.697" v="2893" actId="14100"/>
          <ac:picMkLst>
            <pc:docMk/>
            <pc:sldMk cId="1684504723" sldId="280"/>
            <ac:picMk id="7" creationId="{3143B64A-CB25-4DF7-AB9B-DBB4BC23FECE}"/>
          </ac:picMkLst>
        </pc:picChg>
        <pc:picChg chg="del">
          <ac:chgData name="abdullah iqbal" userId="37630c315053e802" providerId="LiveId" clId="{BAD2FD1D-B436-4D38-A8E5-3006392BFC01}" dt="2020-12-19T23:28:06.122" v="2589" actId="478"/>
          <ac:picMkLst>
            <pc:docMk/>
            <pc:sldMk cId="1684504723" sldId="280"/>
            <ac:picMk id="8" creationId="{1624D6A3-3FE9-4247-B7CC-F8875A2EEBCF}"/>
          </ac:picMkLst>
        </pc:picChg>
      </pc:sldChg>
      <pc:sldChg chg="addSp delSp modSp add">
        <pc:chgData name="abdullah iqbal" userId="37630c315053e802" providerId="LiveId" clId="{BAD2FD1D-B436-4D38-A8E5-3006392BFC01}" dt="2020-12-19T23:50:23.389" v="2897" actId="14100"/>
        <pc:sldMkLst>
          <pc:docMk/>
          <pc:sldMk cId="460726125" sldId="281"/>
        </pc:sldMkLst>
        <pc:spChg chg="add del mod">
          <ac:chgData name="abdullah iqbal" userId="37630c315053e802" providerId="LiveId" clId="{BAD2FD1D-B436-4D38-A8E5-3006392BFC01}" dt="2020-12-19T23:29:10.552" v="2594"/>
          <ac:spMkLst>
            <pc:docMk/>
            <pc:sldMk cId="460726125" sldId="281"/>
            <ac:spMk id="5" creationId="{39C4C744-56BA-49DD-A793-895BE7310823}"/>
          </ac:spMkLst>
        </pc:spChg>
        <pc:picChg chg="del">
          <ac:chgData name="abdullah iqbal" userId="37630c315053e802" providerId="LiveId" clId="{BAD2FD1D-B436-4D38-A8E5-3006392BFC01}" dt="2020-12-19T23:28:57.281" v="2593" actId="478"/>
          <ac:picMkLst>
            <pc:docMk/>
            <pc:sldMk cId="460726125" sldId="281"/>
            <ac:picMk id="7" creationId="{3143B64A-CB25-4DF7-AB9B-DBB4BC23FECE}"/>
          </ac:picMkLst>
        </pc:picChg>
        <pc:picChg chg="add mod">
          <ac:chgData name="abdullah iqbal" userId="37630c315053e802" providerId="LiveId" clId="{BAD2FD1D-B436-4D38-A8E5-3006392BFC01}" dt="2020-12-19T23:50:23.389" v="2897" actId="14100"/>
          <ac:picMkLst>
            <pc:docMk/>
            <pc:sldMk cId="460726125" sldId="281"/>
            <ac:picMk id="8" creationId="{730E9EE8-A83B-4C92-AC0B-90B7DC9F8392}"/>
          </ac:picMkLst>
        </pc:picChg>
      </pc:sldChg>
      <pc:sldChg chg="addSp delSp modSp add">
        <pc:chgData name="abdullah iqbal" userId="37630c315053e802" providerId="LiveId" clId="{BAD2FD1D-B436-4D38-A8E5-3006392BFC01}" dt="2020-12-19T23:50:49.941" v="2905" actId="14100"/>
        <pc:sldMkLst>
          <pc:docMk/>
          <pc:sldMk cId="3031789989" sldId="282"/>
        </pc:sldMkLst>
        <pc:spChg chg="del">
          <ac:chgData name="abdullah iqbal" userId="37630c315053e802" providerId="LiveId" clId="{BAD2FD1D-B436-4D38-A8E5-3006392BFC01}" dt="2020-12-19T23:40:54.283" v="2721"/>
          <ac:spMkLst>
            <pc:docMk/>
            <pc:sldMk cId="3031789989" sldId="282"/>
            <ac:spMk id="3" creationId="{00000000-0000-0000-0000-000000000000}"/>
          </ac:spMkLst>
        </pc:spChg>
        <pc:picChg chg="add mod">
          <ac:chgData name="abdullah iqbal" userId="37630c315053e802" providerId="LiveId" clId="{BAD2FD1D-B436-4D38-A8E5-3006392BFC01}" dt="2020-12-19T23:50:49.941" v="2905" actId="14100"/>
          <ac:picMkLst>
            <pc:docMk/>
            <pc:sldMk cId="3031789989" sldId="282"/>
            <ac:picMk id="6" creationId="{C486A8FD-3523-4219-A509-8253C00EC544}"/>
          </ac:picMkLst>
        </pc:picChg>
      </pc:sldChg>
      <pc:sldChg chg="modSp add">
        <pc:chgData name="abdullah iqbal" userId="37630c315053e802" providerId="LiveId" clId="{BAD2FD1D-B436-4D38-A8E5-3006392BFC01}" dt="2020-12-20T18:29:15.344" v="4966" actId="123"/>
        <pc:sldMkLst>
          <pc:docMk/>
          <pc:sldMk cId="338585418" sldId="283"/>
        </pc:sldMkLst>
        <pc:spChg chg="mod">
          <ac:chgData name="abdullah iqbal" userId="37630c315053e802" providerId="LiveId" clId="{BAD2FD1D-B436-4D38-A8E5-3006392BFC01}" dt="2020-12-20T18:29:15.344" v="4966" actId="123"/>
          <ac:spMkLst>
            <pc:docMk/>
            <pc:sldMk cId="338585418" sldId="283"/>
            <ac:spMk id="3" creationId="{00000000-0000-0000-0000-000000000000}"/>
          </ac:spMkLst>
        </pc:spChg>
      </pc:sldChg>
      <pc:sldChg chg="modSp add del">
        <pc:chgData name="abdullah iqbal" userId="37630c315053e802" providerId="LiveId" clId="{BAD2FD1D-B436-4D38-A8E5-3006392BFC01}" dt="2020-12-20T18:07:17.034" v="3776" actId="2696"/>
        <pc:sldMkLst>
          <pc:docMk/>
          <pc:sldMk cId="2952941155" sldId="283"/>
        </pc:sldMkLst>
        <pc:spChg chg="mod">
          <ac:chgData name="abdullah iqbal" userId="37630c315053e802" providerId="LiveId" clId="{BAD2FD1D-B436-4D38-A8E5-3006392BFC01}" dt="2020-12-20T18:07:05.134" v="3775" actId="5793"/>
          <ac:spMkLst>
            <pc:docMk/>
            <pc:sldMk cId="2952941155" sldId="283"/>
            <ac:spMk id="3" creationId="{00000000-0000-0000-0000-00000000000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705474-2E48-4166-93CF-9A8D63FBDC6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410379-053A-4C17-8775-EE90281673A9}">
      <dgm:prSet/>
      <dgm:spPr/>
      <dgm:t>
        <a:bodyPr/>
        <a:lstStyle/>
        <a:p>
          <a:pPr>
            <a:defRPr b="1"/>
          </a:pPr>
          <a:r>
            <a:rPr lang="en-US" i="1"/>
            <a:t>SRS</a:t>
          </a:r>
          <a:endParaRPr lang="en-US"/>
        </a:p>
      </dgm:t>
    </dgm:pt>
    <dgm:pt modelId="{61BD26E8-F3EF-4B12-B7AE-4B686A56C68C}" type="parTrans" cxnId="{9519F602-96A6-4F61-AA88-A59C706B6686}">
      <dgm:prSet/>
      <dgm:spPr/>
      <dgm:t>
        <a:bodyPr/>
        <a:lstStyle/>
        <a:p>
          <a:endParaRPr lang="en-US"/>
        </a:p>
      </dgm:t>
    </dgm:pt>
    <dgm:pt modelId="{B09A27A1-34DE-4F55-9B8E-53B3535CA213}" type="sibTrans" cxnId="{9519F602-96A6-4F61-AA88-A59C706B6686}">
      <dgm:prSet/>
      <dgm:spPr/>
      <dgm:t>
        <a:bodyPr/>
        <a:lstStyle/>
        <a:p>
          <a:endParaRPr lang="en-US"/>
        </a:p>
      </dgm:t>
    </dgm:pt>
    <dgm:pt modelId="{996F803B-0D81-4041-937F-067183BA7B03}">
      <dgm:prSet/>
      <dgm:spPr/>
      <dgm:t>
        <a:bodyPr/>
        <a:lstStyle/>
        <a:p>
          <a:r>
            <a:rPr lang="en-US" i="1" dirty="0"/>
            <a:t>FUNCTIONAL </a:t>
          </a:r>
          <a:endParaRPr lang="en-US" dirty="0"/>
        </a:p>
      </dgm:t>
    </dgm:pt>
    <dgm:pt modelId="{80F8FF3B-7E2F-4B3D-BB35-9C8E5C6EE103}" type="parTrans" cxnId="{24A219DD-6B9B-4579-8672-54E0B501E17B}">
      <dgm:prSet/>
      <dgm:spPr/>
      <dgm:t>
        <a:bodyPr/>
        <a:lstStyle/>
        <a:p>
          <a:endParaRPr lang="en-US"/>
        </a:p>
      </dgm:t>
    </dgm:pt>
    <dgm:pt modelId="{4AE82BBF-1BB5-4B71-A3F3-C7DF8180BE02}" type="sibTrans" cxnId="{24A219DD-6B9B-4579-8672-54E0B501E17B}">
      <dgm:prSet/>
      <dgm:spPr/>
      <dgm:t>
        <a:bodyPr/>
        <a:lstStyle/>
        <a:p>
          <a:endParaRPr lang="en-US"/>
        </a:p>
      </dgm:t>
    </dgm:pt>
    <dgm:pt modelId="{882A3D15-7247-41BA-87E7-5E948AF1D663}">
      <dgm:prSet/>
      <dgm:spPr/>
      <dgm:t>
        <a:bodyPr/>
        <a:lstStyle/>
        <a:p>
          <a:r>
            <a:rPr lang="en-US" i="1" dirty="0"/>
            <a:t>NON FUCNTIONAL</a:t>
          </a:r>
          <a:endParaRPr lang="en-US" dirty="0"/>
        </a:p>
      </dgm:t>
    </dgm:pt>
    <dgm:pt modelId="{55179B47-BEA8-41D9-8A3F-2B7AB5B3B95E}" type="parTrans" cxnId="{E0DC4CDE-38CF-4323-97BA-D86D35A5FE41}">
      <dgm:prSet/>
      <dgm:spPr/>
      <dgm:t>
        <a:bodyPr/>
        <a:lstStyle/>
        <a:p>
          <a:endParaRPr lang="en-US"/>
        </a:p>
      </dgm:t>
    </dgm:pt>
    <dgm:pt modelId="{89C623AC-6958-4778-80CF-8550A815DBFE}" type="sibTrans" cxnId="{E0DC4CDE-38CF-4323-97BA-D86D35A5FE41}">
      <dgm:prSet/>
      <dgm:spPr/>
      <dgm:t>
        <a:bodyPr/>
        <a:lstStyle/>
        <a:p>
          <a:endParaRPr lang="en-US"/>
        </a:p>
      </dgm:t>
    </dgm:pt>
    <dgm:pt modelId="{1E083566-5D62-4969-9075-085AF0BE191C}">
      <dgm:prSet/>
      <dgm:spPr/>
      <dgm:t>
        <a:bodyPr/>
        <a:lstStyle/>
        <a:p>
          <a:r>
            <a:rPr lang="en-US" i="1" dirty="0"/>
            <a:t>USER GOAL</a:t>
          </a:r>
          <a:endParaRPr lang="en-US" dirty="0"/>
        </a:p>
      </dgm:t>
    </dgm:pt>
    <dgm:pt modelId="{057762D4-0C3F-413F-86FA-07E8812D8DF1}" type="parTrans" cxnId="{AB8050F7-0C23-4C54-9594-3773BFFD81B3}">
      <dgm:prSet/>
      <dgm:spPr/>
      <dgm:t>
        <a:bodyPr/>
        <a:lstStyle/>
        <a:p>
          <a:endParaRPr lang="en-US"/>
        </a:p>
      </dgm:t>
    </dgm:pt>
    <dgm:pt modelId="{21EDCA02-2CCE-4A82-B3E8-39CA678D8FBC}" type="sibTrans" cxnId="{AB8050F7-0C23-4C54-9594-3773BFFD81B3}">
      <dgm:prSet/>
      <dgm:spPr/>
      <dgm:t>
        <a:bodyPr/>
        <a:lstStyle/>
        <a:p>
          <a:endParaRPr lang="en-US"/>
        </a:p>
      </dgm:t>
    </dgm:pt>
    <dgm:pt modelId="{8C6DA0E5-BB05-439D-8D18-B8AC24D4DB49}">
      <dgm:prSet/>
      <dgm:spPr/>
      <dgm:t>
        <a:bodyPr/>
        <a:lstStyle/>
        <a:p>
          <a:pPr>
            <a:defRPr b="1"/>
          </a:pPr>
          <a:r>
            <a:rPr lang="en-US" i="1"/>
            <a:t>SDD</a:t>
          </a:r>
          <a:endParaRPr lang="en-US"/>
        </a:p>
      </dgm:t>
    </dgm:pt>
    <dgm:pt modelId="{66C9C025-880D-49A4-83E8-CC2461F3740A}" type="parTrans" cxnId="{5BC68806-C8E9-4063-A34E-DB95D88EC1B5}">
      <dgm:prSet/>
      <dgm:spPr/>
      <dgm:t>
        <a:bodyPr/>
        <a:lstStyle/>
        <a:p>
          <a:endParaRPr lang="en-US"/>
        </a:p>
      </dgm:t>
    </dgm:pt>
    <dgm:pt modelId="{4F6FA2E7-F9AD-494A-B40F-B1150E95C1C7}" type="sibTrans" cxnId="{5BC68806-C8E9-4063-A34E-DB95D88EC1B5}">
      <dgm:prSet/>
      <dgm:spPr/>
      <dgm:t>
        <a:bodyPr/>
        <a:lstStyle/>
        <a:p>
          <a:endParaRPr lang="en-US"/>
        </a:p>
      </dgm:t>
    </dgm:pt>
    <dgm:pt modelId="{4350746A-80B4-461A-B725-8C3C52C89DB8}">
      <dgm:prSet/>
      <dgm:spPr/>
      <dgm:t>
        <a:bodyPr/>
        <a:lstStyle/>
        <a:p>
          <a:r>
            <a:rPr lang="en-US" i="1"/>
            <a:t>CLASS DIAGRAM</a:t>
          </a:r>
          <a:endParaRPr lang="en-US"/>
        </a:p>
      </dgm:t>
    </dgm:pt>
    <dgm:pt modelId="{4190FD96-FA0D-483F-860F-4B2407B50F03}" type="parTrans" cxnId="{63525A6E-D867-4A95-BA60-B1E60A8B65F4}">
      <dgm:prSet/>
      <dgm:spPr/>
      <dgm:t>
        <a:bodyPr/>
        <a:lstStyle/>
        <a:p>
          <a:endParaRPr lang="en-US"/>
        </a:p>
      </dgm:t>
    </dgm:pt>
    <dgm:pt modelId="{9B2A8CCD-9E60-471C-96F5-5AFB764FC6A8}" type="sibTrans" cxnId="{63525A6E-D867-4A95-BA60-B1E60A8B65F4}">
      <dgm:prSet/>
      <dgm:spPr/>
      <dgm:t>
        <a:bodyPr/>
        <a:lstStyle/>
        <a:p>
          <a:endParaRPr lang="en-US"/>
        </a:p>
      </dgm:t>
    </dgm:pt>
    <dgm:pt modelId="{15064C0D-2CAF-46AC-8665-8CFF77883E83}">
      <dgm:prSet/>
      <dgm:spPr/>
      <dgm:t>
        <a:bodyPr/>
        <a:lstStyle/>
        <a:p>
          <a:r>
            <a:rPr lang="en-US" i="1"/>
            <a:t>ERD DIAGRAM</a:t>
          </a:r>
          <a:endParaRPr lang="en-US"/>
        </a:p>
      </dgm:t>
    </dgm:pt>
    <dgm:pt modelId="{5A5482A5-E054-4357-8049-30D8D1F802B0}" type="parTrans" cxnId="{94CCD0F6-FB76-45F7-B4EA-BD32A621A947}">
      <dgm:prSet/>
      <dgm:spPr/>
      <dgm:t>
        <a:bodyPr/>
        <a:lstStyle/>
        <a:p>
          <a:endParaRPr lang="en-US"/>
        </a:p>
      </dgm:t>
    </dgm:pt>
    <dgm:pt modelId="{9080F071-7A05-4C1F-B186-EEF8284AC2E9}" type="sibTrans" cxnId="{94CCD0F6-FB76-45F7-B4EA-BD32A621A947}">
      <dgm:prSet/>
      <dgm:spPr/>
      <dgm:t>
        <a:bodyPr/>
        <a:lstStyle/>
        <a:p>
          <a:endParaRPr lang="en-US"/>
        </a:p>
      </dgm:t>
    </dgm:pt>
    <dgm:pt modelId="{E31E49F0-8AF2-4E0F-B6A7-8B05597E1FD6}">
      <dgm:prSet/>
      <dgm:spPr/>
      <dgm:t>
        <a:bodyPr/>
        <a:lstStyle/>
        <a:p>
          <a:r>
            <a:rPr lang="en-US" i="1"/>
            <a:t>USE CASE DIAGRAM</a:t>
          </a:r>
          <a:endParaRPr lang="en-US"/>
        </a:p>
      </dgm:t>
    </dgm:pt>
    <dgm:pt modelId="{F74AECF8-3D08-4D53-835E-7AF3ADA2FC9A}" type="parTrans" cxnId="{D52F3A93-E6CA-4B14-8503-25B42027C58C}">
      <dgm:prSet/>
      <dgm:spPr/>
      <dgm:t>
        <a:bodyPr/>
        <a:lstStyle/>
        <a:p>
          <a:endParaRPr lang="en-US"/>
        </a:p>
      </dgm:t>
    </dgm:pt>
    <dgm:pt modelId="{23452709-CF60-464D-B04C-AC3C16B8EE70}" type="sibTrans" cxnId="{D52F3A93-E6CA-4B14-8503-25B42027C58C}">
      <dgm:prSet/>
      <dgm:spPr/>
      <dgm:t>
        <a:bodyPr/>
        <a:lstStyle/>
        <a:p>
          <a:endParaRPr lang="en-US"/>
        </a:p>
      </dgm:t>
    </dgm:pt>
    <dgm:pt modelId="{EE1DDD35-157F-438E-B55A-E35E0A36CAEC}">
      <dgm:prSet/>
      <dgm:spPr/>
      <dgm:t>
        <a:bodyPr/>
        <a:lstStyle/>
        <a:p>
          <a:r>
            <a:rPr lang="en-US" i="1" dirty="0"/>
            <a:t>DEATIL USE CASE</a:t>
          </a:r>
          <a:endParaRPr lang="en-US" dirty="0"/>
        </a:p>
      </dgm:t>
    </dgm:pt>
    <dgm:pt modelId="{BDDC8215-87C0-48EB-9C26-7306C34B0F6F}" type="parTrans" cxnId="{ED335DE3-E916-4136-8873-38E821296205}">
      <dgm:prSet/>
      <dgm:spPr/>
      <dgm:t>
        <a:bodyPr/>
        <a:lstStyle/>
        <a:p>
          <a:endParaRPr lang="en-US"/>
        </a:p>
      </dgm:t>
    </dgm:pt>
    <dgm:pt modelId="{4DE3C697-1597-48FB-B727-1FD1EA6A5FFC}" type="sibTrans" cxnId="{ED335DE3-E916-4136-8873-38E821296205}">
      <dgm:prSet/>
      <dgm:spPr/>
      <dgm:t>
        <a:bodyPr/>
        <a:lstStyle/>
        <a:p>
          <a:endParaRPr lang="en-US"/>
        </a:p>
      </dgm:t>
    </dgm:pt>
    <dgm:pt modelId="{572A9149-047C-45FF-A88E-368ED4352F78}">
      <dgm:prSet/>
      <dgm:spPr/>
      <dgm:t>
        <a:bodyPr/>
        <a:lstStyle/>
        <a:p>
          <a:r>
            <a:rPr lang="en-US" i="1"/>
            <a:t>SEQUENCE DIAGRAM</a:t>
          </a:r>
          <a:endParaRPr lang="en-US"/>
        </a:p>
      </dgm:t>
    </dgm:pt>
    <dgm:pt modelId="{844D980C-E03E-43FA-A8B1-E77A50752384}" type="parTrans" cxnId="{7D31869C-9D19-424C-B556-F52A22FDCFA6}">
      <dgm:prSet/>
      <dgm:spPr/>
      <dgm:t>
        <a:bodyPr/>
        <a:lstStyle/>
        <a:p>
          <a:endParaRPr lang="en-US"/>
        </a:p>
      </dgm:t>
    </dgm:pt>
    <dgm:pt modelId="{234C28BB-E75A-4EFE-B793-E870A14E6224}" type="sibTrans" cxnId="{7D31869C-9D19-424C-B556-F52A22FDCFA6}">
      <dgm:prSet/>
      <dgm:spPr/>
      <dgm:t>
        <a:bodyPr/>
        <a:lstStyle/>
        <a:p>
          <a:endParaRPr lang="en-US"/>
        </a:p>
      </dgm:t>
    </dgm:pt>
    <dgm:pt modelId="{4901D87F-23A7-4BE6-8971-A268A6C74190}">
      <dgm:prSet/>
      <dgm:spPr/>
      <dgm:t>
        <a:bodyPr/>
        <a:lstStyle/>
        <a:p>
          <a:r>
            <a:rPr lang="en-US" i="1"/>
            <a:t>SYSTEM SEQUENCE DIAGRAM</a:t>
          </a:r>
          <a:endParaRPr lang="en-US"/>
        </a:p>
      </dgm:t>
    </dgm:pt>
    <dgm:pt modelId="{5C8EBFB1-18E8-4F1C-83BD-79430CE6D376}" type="parTrans" cxnId="{3B0E3C12-F1BB-4F2D-AE4E-7CD69ECD4849}">
      <dgm:prSet/>
      <dgm:spPr/>
      <dgm:t>
        <a:bodyPr/>
        <a:lstStyle/>
        <a:p>
          <a:endParaRPr lang="en-US"/>
        </a:p>
      </dgm:t>
    </dgm:pt>
    <dgm:pt modelId="{E4FB52E6-028F-4D8B-8565-F0D4F9D6EB68}" type="sibTrans" cxnId="{3B0E3C12-F1BB-4F2D-AE4E-7CD69ECD4849}">
      <dgm:prSet/>
      <dgm:spPr/>
      <dgm:t>
        <a:bodyPr/>
        <a:lstStyle/>
        <a:p>
          <a:endParaRPr lang="en-US"/>
        </a:p>
      </dgm:t>
    </dgm:pt>
    <dgm:pt modelId="{5F17FC61-8B02-4A49-B9C0-2FC2616825E9}">
      <dgm:prSet/>
      <dgm:spPr/>
      <dgm:t>
        <a:bodyPr/>
        <a:lstStyle/>
        <a:p>
          <a:r>
            <a:rPr lang="en-US" i="1"/>
            <a:t>PAKAGE DIAGRAM</a:t>
          </a:r>
          <a:endParaRPr lang="en-US"/>
        </a:p>
      </dgm:t>
    </dgm:pt>
    <dgm:pt modelId="{35465560-AB3F-477B-A3C4-0413DEACB326}" type="parTrans" cxnId="{D50E7367-0B06-48FB-8738-3C96A13433CE}">
      <dgm:prSet/>
      <dgm:spPr/>
      <dgm:t>
        <a:bodyPr/>
        <a:lstStyle/>
        <a:p>
          <a:endParaRPr lang="en-US"/>
        </a:p>
      </dgm:t>
    </dgm:pt>
    <dgm:pt modelId="{263B051F-A091-4A89-941F-964569464AFD}" type="sibTrans" cxnId="{D50E7367-0B06-48FB-8738-3C96A13433CE}">
      <dgm:prSet/>
      <dgm:spPr/>
      <dgm:t>
        <a:bodyPr/>
        <a:lstStyle/>
        <a:p>
          <a:endParaRPr lang="en-US"/>
        </a:p>
      </dgm:t>
    </dgm:pt>
    <dgm:pt modelId="{D2CF9500-2D4E-4113-9FEF-A2616D2158F9}">
      <dgm:prSet/>
      <dgm:spPr/>
      <dgm:t>
        <a:bodyPr/>
        <a:lstStyle/>
        <a:p>
          <a:r>
            <a:rPr lang="en-US" i="1"/>
            <a:t>DEPLOYMENT DIAGRAM</a:t>
          </a:r>
          <a:endParaRPr lang="en-US"/>
        </a:p>
      </dgm:t>
    </dgm:pt>
    <dgm:pt modelId="{A2811D35-EC20-4471-86DF-4F5A020CAE61}" type="parTrans" cxnId="{3F8E54DB-94E2-4153-8EC9-FC6F94967F63}">
      <dgm:prSet/>
      <dgm:spPr/>
      <dgm:t>
        <a:bodyPr/>
        <a:lstStyle/>
        <a:p>
          <a:endParaRPr lang="en-US"/>
        </a:p>
      </dgm:t>
    </dgm:pt>
    <dgm:pt modelId="{1316B163-247D-4AA7-850D-7AA7AD93C21C}" type="sibTrans" cxnId="{3F8E54DB-94E2-4153-8EC9-FC6F94967F63}">
      <dgm:prSet/>
      <dgm:spPr/>
      <dgm:t>
        <a:bodyPr/>
        <a:lstStyle/>
        <a:p>
          <a:endParaRPr lang="en-US"/>
        </a:p>
      </dgm:t>
    </dgm:pt>
    <dgm:pt modelId="{3D01F294-9DEE-4FAE-9340-F5CBE706BDF8}">
      <dgm:prSet/>
      <dgm:spPr/>
      <dgm:t>
        <a:bodyPr/>
        <a:lstStyle/>
        <a:p>
          <a:r>
            <a:rPr lang="en-US" i="1"/>
            <a:t>ACTIVUTY DIAGRAM</a:t>
          </a:r>
          <a:endParaRPr lang="en-US"/>
        </a:p>
      </dgm:t>
    </dgm:pt>
    <dgm:pt modelId="{075BAA70-DD82-4028-818F-76A597E9886E}" type="parTrans" cxnId="{A72F331C-DFFC-4C8E-89CB-EA6923871A97}">
      <dgm:prSet/>
      <dgm:spPr/>
      <dgm:t>
        <a:bodyPr/>
        <a:lstStyle/>
        <a:p>
          <a:endParaRPr lang="en-US"/>
        </a:p>
      </dgm:t>
    </dgm:pt>
    <dgm:pt modelId="{C00AEF31-C181-48FF-9B13-4A3A0E5306EF}" type="sibTrans" cxnId="{A72F331C-DFFC-4C8E-89CB-EA6923871A97}">
      <dgm:prSet/>
      <dgm:spPr/>
      <dgm:t>
        <a:bodyPr/>
        <a:lstStyle/>
        <a:p>
          <a:endParaRPr lang="en-US"/>
        </a:p>
      </dgm:t>
    </dgm:pt>
    <dgm:pt modelId="{98DB5919-81C8-42AC-8EDE-E0B3547FA5DF}">
      <dgm:prSet/>
      <dgm:spPr/>
      <dgm:t>
        <a:bodyPr/>
        <a:lstStyle/>
        <a:p>
          <a:pPr>
            <a:defRPr b="1"/>
          </a:pPr>
          <a:r>
            <a:rPr lang="en-US" i="1"/>
            <a:t>Database</a:t>
          </a:r>
          <a:endParaRPr lang="en-US"/>
        </a:p>
      </dgm:t>
    </dgm:pt>
    <dgm:pt modelId="{D07BC839-50D4-4689-8152-18C69F2C7EFB}" type="parTrans" cxnId="{E2554C2C-32F6-41D3-8595-5C1DBBEACD29}">
      <dgm:prSet/>
      <dgm:spPr/>
      <dgm:t>
        <a:bodyPr/>
        <a:lstStyle/>
        <a:p>
          <a:endParaRPr lang="en-US"/>
        </a:p>
      </dgm:t>
    </dgm:pt>
    <dgm:pt modelId="{7C36518F-6CF1-4082-AC9E-31827BFCAD6D}" type="sibTrans" cxnId="{E2554C2C-32F6-41D3-8595-5C1DBBEACD29}">
      <dgm:prSet/>
      <dgm:spPr/>
      <dgm:t>
        <a:bodyPr/>
        <a:lstStyle/>
        <a:p>
          <a:endParaRPr lang="en-US"/>
        </a:p>
      </dgm:t>
    </dgm:pt>
    <dgm:pt modelId="{E933049E-768E-4E7C-92CA-6C1BFC1C584F}">
      <dgm:prSet/>
      <dgm:spPr/>
      <dgm:t>
        <a:bodyPr/>
        <a:lstStyle/>
        <a:p>
          <a:pPr>
            <a:defRPr b="1"/>
          </a:pPr>
          <a:r>
            <a:rPr lang="en-US" i="1" dirty="0"/>
            <a:t>Online Store</a:t>
          </a:r>
          <a:endParaRPr lang="en-US" dirty="0"/>
        </a:p>
      </dgm:t>
    </dgm:pt>
    <dgm:pt modelId="{79259D3E-98CC-4550-8E06-012F02D22727}" type="parTrans" cxnId="{FA88AB87-B5ED-4D22-B23E-FBA55531721D}">
      <dgm:prSet/>
      <dgm:spPr/>
      <dgm:t>
        <a:bodyPr/>
        <a:lstStyle/>
        <a:p>
          <a:endParaRPr lang="en-US"/>
        </a:p>
      </dgm:t>
    </dgm:pt>
    <dgm:pt modelId="{E5C414BD-76CA-4195-8C83-1981ADB39500}" type="sibTrans" cxnId="{FA88AB87-B5ED-4D22-B23E-FBA55531721D}">
      <dgm:prSet/>
      <dgm:spPr/>
      <dgm:t>
        <a:bodyPr/>
        <a:lstStyle/>
        <a:p>
          <a:endParaRPr lang="en-US"/>
        </a:p>
      </dgm:t>
    </dgm:pt>
    <dgm:pt modelId="{CCF2799D-11DF-4CC2-8AD6-9CC1792FBEC2}" type="pres">
      <dgm:prSet presAssocID="{0A705474-2E48-4166-93CF-9A8D63FBDC66}" presName="root" presStyleCnt="0">
        <dgm:presLayoutVars>
          <dgm:dir/>
          <dgm:resizeHandles val="exact"/>
        </dgm:presLayoutVars>
      </dgm:prSet>
      <dgm:spPr/>
    </dgm:pt>
    <dgm:pt modelId="{CA8D6DE6-79E5-4310-9EBD-D5C2C126338F}" type="pres">
      <dgm:prSet presAssocID="{15410379-053A-4C17-8775-EE90281673A9}" presName="compNode" presStyleCnt="0"/>
      <dgm:spPr/>
    </dgm:pt>
    <dgm:pt modelId="{201DE35F-D30C-479D-AAA5-7DB2D30CD3A4}" type="pres">
      <dgm:prSet presAssocID="{15410379-053A-4C17-8775-EE90281673A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CEAE5057-46E1-4CC7-A81B-94C397AB65A1}" type="pres">
      <dgm:prSet presAssocID="{15410379-053A-4C17-8775-EE90281673A9}" presName="iconSpace" presStyleCnt="0"/>
      <dgm:spPr/>
    </dgm:pt>
    <dgm:pt modelId="{C148620D-3A2C-4963-8433-F490A80B7BE4}" type="pres">
      <dgm:prSet presAssocID="{15410379-053A-4C17-8775-EE90281673A9}" presName="parTx" presStyleLbl="revTx" presStyleIdx="0" presStyleCnt="8">
        <dgm:presLayoutVars>
          <dgm:chMax val="0"/>
          <dgm:chPref val="0"/>
        </dgm:presLayoutVars>
      </dgm:prSet>
      <dgm:spPr/>
    </dgm:pt>
    <dgm:pt modelId="{987EDC2D-36CC-4A0E-9F81-EA5065A65C88}" type="pres">
      <dgm:prSet presAssocID="{15410379-053A-4C17-8775-EE90281673A9}" presName="txSpace" presStyleCnt="0"/>
      <dgm:spPr/>
    </dgm:pt>
    <dgm:pt modelId="{E033B29B-41D7-4AD1-9EBA-CC165650193F}" type="pres">
      <dgm:prSet presAssocID="{15410379-053A-4C17-8775-EE90281673A9}" presName="desTx" presStyleLbl="revTx" presStyleIdx="1" presStyleCnt="8">
        <dgm:presLayoutVars/>
      </dgm:prSet>
      <dgm:spPr/>
    </dgm:pt>
    <dgm:pt modelId="{222267BF-6D2C-42C1-AE27-ACE342C26340}" type="pres">
      <dgm:prSet presAssocID="{B09A27A1-34DE-4F55-9B8E-53B3535CA213}" presName="sibTrans" presStyleCnt="0"/>
      <dgm:spPr/>
    </dgm:pt>
    <dgm:pt modelId="{DC88E1D0-9AA9-4198-BE98-4AA253CEDE52}" type="pres">
      <dgm:prSet presAssocID="{8C6DA0E5-BB05-439D-8D18-B8AC24D4DB49}" presName="compNode" presStyleCnt="0"/>
      <dgm:spPr/>
    </dgm:pt>
    <dgm:pt modelId="{8614FF87-2242-4C05-A4D2-E04CD0CABDBF}" type="pres">
      <dgm:prSet presAssocID="{8C6DA0E5-BB05-439D-8D18-B8AC24D4DB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5ABFC9DB-CF3D-4D83-9FEB-A98B5D908E00}" type="pres">
      <dgm:prSet presAssocID="{8C6DA0E5-BB05-439D-8D18-B8AC24D4DB49}" presName="iconSpace" presStyleCnt="0"/>
      <dgm:spPr/>
    </dgm:pt>
    <dgm:pt modelId="{0F25A1D8-E4D1-46D3-A253-4F0CE9D475B6}" type="pres">
      <dgm:prSet presAssocID="{8C6DA0E5-BB05-439D-8D18-B8AC24D4DB49}" presName="parTx" presStyleLbl="revTx" presStyleIdx="2" presStyleCnt="8">
        <dgm:presLayoutVars>
          <dgm:chMax val="0"/>
          <dgm:chPref val="0"/>
        </dgm:presLayoutVars>
      </dgm:prSet>
      <dgm:spPr/>
    </dgm:pt>
    <dgm:pt modelId="{0CB648A2-CA85-479B-A950-4824AD8CAB71}" type="pres">
      <dgm:prSet presAssocID="{8C6DA0E5-BB05-439D-8D18-B8AC24D4DB49}" presName="txSpace" presStyleCnt="0"/>
      <dgm:spPr/>
    </dgm:pt>
    <dgm:pt modelId="{4E57B09D-5B32-4888-872A-35F65936A63B}" type="pres">
      <dgm:prSet presAssocID="{8C6DA0E5-BB05-439D-8D18-B8AC24D4DB49}" presName="desTx" presStyleLbl="revTx" presStyleIdx="3" presStyleCnt="8">
        <dgm:presLayoutVars/>
      </dgm:prSet>
      <dgm:spPr/>
    </dgm:pt>
    <dgm:pt modelId="{C75D5F60-3B7A-45E9-8AD7-4FE5E00D4E82}" type="pres">
      <dgm:prSet presAssocID="{4F6FA2E7-F9AD-494A-B40F-B1150E95C1C7}" presName="sibTrans" presStyleCnt="0"/>
      <dgm:spPr/>
    </dgm:pt>
    <dgm:pt modelId="{BC49009F-772B-4C9A-8D7A-C1DCAE4074BF}" type="pres">
      <dgm:prSet presAssocID="{98DB5919-81C8-42AC-8EDE-E0B3547FA5DF}" presName="compNode" presStyleCnt="0"/>
      <dgm:spPr/>
    </dgm:pt>
    <dgm:pt modelId="{83410651-C4A0-46E3-9785-9F87E4BC7EC6}" type="pres">
      <dgm:prSet presAssocID="{98DB5919-81C8-42AC-8EDE-E0B3547FA5D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CC1E2AF-1D28-4BD0-A0A1-5AA176F289FA}" type="pres">
      <dgm:prSet presAssocID="{98DB5919-81C8-42AC-8EDE-E0B3547FA5DF}" presName="iconSpace" presStyleCnt="0"/>
      <dgm:spPr/>
    </dgm:pt>
    <dgm:pt modelId="{8BC3DA86-B86C-4F68-8B77-9C252E6018DD}" type="pres">
      <dgm:prSet presAssocID="{98DB5919-81C8-42AC-8EDE-E0B3547FA5DF}" presName="parTx" presStyleLbl="revTx" presStyleIdx="4" presStyleCnt="8">
        <dgm:presLayoutVars>
          <dgm:chMax val="0"/>
          <dgm:chPref val="0"/>
        </dgm:presLayoutVars>
      </dgm:prSet>
      <dgm:spPr/>
    </dgm:pt>
    <dgm:pt modelId="{A1AE8C02-559E-4C54-A68C-B465E973DFB3}" type="pres">
      <dgm:prSet presAssocID="{98DB5919-81C8-42AC-8EDE-E0B3547FA5DF}" presName="txSpace" presStyleCnt="0"/>
      <dgm:spPr/>
    </dgm:pt>
    <dgm:pt modelId="{B5479325-7E7C-47A0-B030-E3F91BD7C3F4}" type="pres">
      <dgm:prSet presAssocID="{98DB5919-81C8-42AC-8EDE-E0B3547FA5DF}" presName="desTx" presStyleLbl="revTx" presStyleIdx="5" presStyleCnt="8">
        <dgm:presLayoutVars/>
      </dgm:prSet>
      <dgm:spPr/>
    </dgm:pt>
    <dgm:pt modelId="{369B0F24-5EFC-4A5F-8E79-0DBF69CE026A}" type="pres">
      <dgm:prSet presAssocID="{7C36518F-6CF1-4082-AC9E-31827BFCAD6D}" presName="sibTrans" presStyleCnt="0"/>
      <dgm:spPr/>
    </dgm:pt>
    <dgm:pt modelId="{D933FDCD-2ACE-498E-BA47-0AF9B0C547DB}" type="pres">
      <dgm:prSet presAssocID="{E933049E-768E-4E7C-92CA-6C1BFC1C584F}" presName="compNode" presStyleCnt="0"/>
      <dgm:spPr/>
    </dgm:pt>
    <dgm:pt modelId="{DCCB3CF1-C19E-4198-B609-814BC903B410}" type="pres">
      <dgm:prSet presAssocID="{E933049E-768E-4E7C-92CA-6C1BFC1C58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A3B95444-740F-4D04-BD9F-494A1345335D}" type="pres">
      <dgm:prSet presAssocID="{E933049E-768E-4E7C-92CA-6C1BFC1C584F}" presName="iconSpace" presStyleCnt="0"/>
      <dgm:spPr/>
    </dgm:pt>
    <dgm:pt modelId="{8CECFF93-1CC1-43C8-A2C0-01FA933C5A39}" type="pres">
      <dgm:prSet presAssocID="{E933049E-768E-4E7C-92CA-6C1BFC1C584F}" presName="parTx" presStyleLbl="revTx" presStyleIdx="6" presStyleCnt="8">
        <dgm:presLayoutVars>
          <dgm:chMax val="0"/>
          <dgm:chPref val="0"/>
        </dgm:presLayoutVars>
      </dgm:prSet>
      <dgm:spPr/>
    </dgm:pt>
    <dgm:pt modelId="{AB785C52-5AF8-4383-B7DE-BEB50134BF1E}" type="pres">
      <dgm:prSet presAssocID="{E933049E-768E-4E7C-92CA-6C1BFC1C584F}" presName="txSpace" presStyleCnt="0"/>
      <dgm:spPr/>
    </dgm:pt>
    <dgm:pt modelId="{D542C8FE-19BB-4B3C-A496-4E6FA9AEFD12}" type="pres">
      <dgm:prSet presAssocID="{E933049E-768E-4E7C-92CA-6C1BFC1C584F}" presName="desTx" presStyleLbl="revTx" presStyleIdx="7" presStyleCnt="8">
        <dgm:presLayoutVars/>
      </dgm:prSet>
      <dgm:spPr/>
    </dgm:pt>
  </dgm:ptLst>
  <dgm:cxnLst>
    <dgm:cxn modelId="{9519F602-96A6-4F61-AA88-A59C706B6686}" srcId="{0A705474-2E48-4166-93CF-9A8D63FBDC66}" destId="{15410379-053A-4C17-8775-EE90281673A9}" srcOrd="0" destOrd="0" parTransId="{61BD26E8-F3EF-4B12-B7AE-4B686A56C68C}" sibTransId="{B09A27A1-34DE-4F55-9B8E-53B3535CA213}"/>
    <dgm:cxn modelId="{5BC68806-C8E9-4063-A34E-DB95D88EC1B5}" srcId="{0A705474-2E48-4166-93CF-9A8D63FBDC66}" destId="{8C6DA0E5-BB05-439D-8D18-B8AC24D4DB49}" srcOrd="1" destOrd="0" parTransId="{66C9C025-880D-49A4-83E8-CC2461F3740A}" sibTransId="{4F6FA2E7-F9AD-494A-B40F-B1150E95C1C7}"/>
    <dgm:cxn modelId="{3B0E3C12-F1BB-4F2D-AE4E-7CD69ECD4849}" srcId="{8C6DA0E5-BB05-439D-8D18-B8AC24D4DB49}" destId="{4901D87F-23A7-4BE6-8971-A268A6C74190}" srcOrd="5" destOrd="0" parTransId="{5C8EBFB1-18E8-4F1C-83BD-79430CE6D376}" sibTransId="{E4FB52E6-028F-4D8B-8565-F0D4F9D6EB68}"/>
    <dgm:cxn modelId="{00EC8216-992B-4FFE-8D5E-7477F85B45E1}" type="presOf" srcId="{3D01F294-9DEE-4FAE-9340-F5CBE706BDF8}" destId="{4E57B09D-5B32-4888-872A-35F65936A63B}" srcOrd="0" destOrd="8" presId="urn:microsoft.com/office/officeart/2018/5/layout/CenteredIconLabelDescriptionList"/>
    <dgm:cxn modelId="{A72F331C-DFFC-4C8E-89CB-EA6923871A97}" srcId="{8C6DA0E5-BB05-439D-8D18-B8AC24D4DB49}" destId="{3D01F294-9DEE-4FAE-9340-F5CBE706BDF8}" srcOrd="8" destOrd="0" parTransId="{075BAA70-DD82-4028-818F-76A597E9886E}" sibTransId="{C00AEF31-C181-48FF-9B13-4A3A0E5306EF}"/>
    <dgm:cxn modelId="{E2554C2C-32F6-41D3-8595-5C1DBBEACD29}" srcId="{0A705474-2E48-4166-93CF-9A8D63FBDC66}" destId="{98DB5919-81C8-42AC-8EDE-E0B3547FA5DF}" srcOrd="2" destOrd="0" parTransId="{D07BC839-50D4-4689-8152-18C69F2C7EFB}" sibTransId="{7C36518F-6CF1-4082-AC9E-31827BFCAD6D}"/>
    <dgm:cxn modelId="{2610E232-2DAD-4417-91CE-CD4C4E6E01DE}" type="presOf" srcId="{15064C0D-2CAF-46AC-8665-8CFF77883E83}" destId="{4E57B09D-5B32-4888-872A-35F65936A63B}" srcOrd="0" destOrd="1" presId="urn:microsoft.com/office/officeart/2018/5/layout/CenteredIconLabelDescriptionList"/>
    <dgm:cxn modelId="{71674A3E-B68E-4AAA-AFCD-399F3D43C5E8}" type="presOf" srcId="{E31E49F0-8AF2-4E0F-B6A7-8B05597E1FD6}" destId="{4E57B09D-5B32-4888-872A-35F65936A63B}" srcOrd="0" destOrd="2" presId="urn:microsoft.com/office/officeart/2018/5/layout/CenteredIconLabelDescriptionList"/>
    <dgm:cxn modelId="{9CD73A5D-48A1-4375-8514-21B33109BCCB}" type="presOf" srcId="{EE1DDD35-157F-438E-B55A-E35E0A36CAEC}" destId="{4E57B09D-5B32-4888-872A-35F65936A63B}" srcOrd="0" destOrd="3" presId="urn:microsoft.com/office/officeart/2018/5/layout/CenteredIconLabelDescriptionList"/>
    <dgm:cxn modelId="{D50E7367-0B06-48FB-8738-3C96A13433CE}" srcId="{8C6DA0E5-BB05-439D-8D18-B8AC24D4DB49}" destId="{5F17FC61-8B02-4A49-B9C0-2FC2616825E9}" srcOrd="6" destOrd="0" parTransId="{35465560-AB3F-477B-A3C4-0413DEACB326}" sibTransId="{263B051F-A091-4A89-941F-964569464AFD}"/>
    <dgm:cxn modelId="{63525A6E-D867-4A95-BA60-B1E60A8B65F4}" srcId="{8C6DA0E5-BB05-439D-8D18-B8AC24D4DB49}" destId="{4350746A-80B4-461A-B725-8C3C52C89DB8}" srcOrd="0" destOrd="0" parTransId="{4190FD96-FA0D-483F-860F-4B2407B50F03}" sibTransId="{9B2A8CCD-9E60-471C-96F5-5AFB764FC6A8}"/>
    <dgm:cxn modelId="{B6047074-2C87-4898-823C-E1BEB6117568}" type="presOf" srcId="{4350746A-80B4-461A-B725-8C3C52C89DB8}" destId="{4E57B09D-5B32-4888-872A-35F65936A63B}" srcOrd="0" destOrd="0" presId="urn:microsoft.com/office/officeart/2018/5/layout/CenteredIconLabelDescriptionList"/>
    <dgm:cxn modelId="{FA88AB87-B5ED-4D22-B23E-FBA55531721D}" srcId="{0A705474-2E48-4166-93CF-9A8D63FBDC66}" destId="{E933049E-768E-4E7C-92CA-6C1BFC1C584F}" srcOrd="3" destOrd="0" parTransId="{79259D3E-98CC-4550-8E06-012F02D22727}" sibTransId="{E5C414BD-76CA-4195-8C83-1981ADB39500}"/>
    <dgm:cxn modelId="{F1601893-E66A-491A-A8C3-A5592B1FEF5E}" type="presOf" srcId="{0A705474-2E48-4166-93CF-9A8D63FBDC66}" destId="{CCF2799D-11DF-4CC2-8AD6-9CC1792FBEC2}" srcOrd="0" destOrd="0" presId="urn:microsoft.com/office/officeart/2018/5/layout/CenteredIconLabelDescriptionList"/>
    <dgm:cxn modelId="{D52F3A93-E6CA-4B14-8503-25B42027C58C}" srcId="{8C6DA0E5-BB05-439D-8D18-B8AC24D4DB49}" destId="{E31E49F0-8AF2-4E0F-B6A7-8B05597E1FD6}" srcOrd="2" destOrd="0" parTransId="{F74AECF8-3D08-4D53-835E-7AF3ADA2FC9A}" sibTransId="{23452709-CF60-464D-B04C-AC3C16B8EE70}"/>
    <dgm:cxn modelId="{C6E8E393-82DE-4125-9548-4049CD023846}" type="presOf" srcId="{98DB5919-81C8-42AC-8EDE-E0B3547FA5DF}" destId="{8BC3DA86-B86C-4F68-8B77-9C252E6018DD}" srcOrd="0" destOrd="0" presId="urn:microsoft.com/office/officeart/2018/5/layout/CenteredIconLabelDescriptionList"/>
    <dgm:cxn modelId="{E28DBD98-C0C3-41C1-A9AE-4163DEA554AD}" type="presOf" srcId="{572A9149-047C-45FF-A88E-368ED4352F78}" destId="{4E57B09D-5B32-4888-872A-35F65936A63B}" srcOrd="0" destOrd="4" presId="urn:microsoft.com/office/officeart/2018/5/layout/CenteredIconLabelDescriptionList"/>
    <dgm:cxn modelId="{7D31869C-9D19-424C-B556-F52A22FDCFA6}" srcId="{8C6DA0E5-BB05-439D-8D18-B8AC24D4DB49}" destId="{572A9149-047C-45FF-A88E-368ED4352F78}" srcOrd="4" destOrd="0" parTransId="{844D980C-E03E-43FA-A8B1-E77A50752384}" sibTransId="{234C28BB-E75A-4EFE-B793-E870A14E6224}"/>
    <dgm:cxn modelId="{DF1C7FA1-02CC-44E8-9E7D-E2CA0FCC6B2C}" type="presOf" srcId="{8C6DA0E5-BB05-439D-8D18-B8AC24D4DB49}" destId="{0F25A1D8-E4D1-46D3-A253-4F0CE9D475B6}" srcOrd="0" destOrd="0" presId="urn:microsoft.com/office/officeart/2018/5/layout/CenteredIconLabelDescriptionList"/>
    <dgm:cxn modelId="{C7C73CA2-97B2-4E39-9D17-98F9E1ED7E1A}" type="presOf" srcId="{1E083566-5D62-4969-9075-085AF0BE191C}" destId="{E033B29B-41D7-4AD1-9EBA-CC165650193F}" srcOrd="0" destOrd="2" presId="urn:microsoft.com/office/officeart/2018/5/layout/CenteredIconLabelDescriptionList"/>
    <dgm:cxn modelId="{41A1EAA8-AF84-4ABF-B61C-B44056AC3DF4}" type="presOf" srcId="{882A3D15-7247-41BA-87E7-5E948AF1D663}" destId="{E033B29B-41D7-4AD1-9EBA-CC165650193F}" srcOrd="0" destOrd="1" presId="urn:microsoft.com/office/officeart/2018/5/layout/CenteredIconLabelDescriptionList"/>
    <dgm:cxn modelId="{E3B54ABC-1BE5-4F49-A150-EC9F73161986}" type="presOf" srcId="{D2CF9500-2D4E-4113-9FEF-A2616D2158F9}" destId="{4E57B09D-5B32-4888-872A-35F65936A63B}" srcOrd="0" destOrd="7" presId="urn:microsoft.com/office/officeart/2018/5/layout/CenteredIconLabelDescriptionList"/>
    <dgm:cxn modelId="{24A15CC1-F43D-43AA-AC06-1D6FD1F98A8F}" type="presOf" srcId="{E933049E-768E-4E7C-92CA-6C1BFC1C584F}" destId="{8CECFF93-1CC1-43C8-A2C0-01FA933C5A39}" srcOrd="0" destOrd="0" presId="urn:microsoft.com/office/officeart/2018/5/layout/CenteredIconLabelDescriptionList"/>
    <dgm:cxn modelId="{70AFF5C2-2CA6-4C05-89A0-6EA5E2F7D6D8}" type="presOf" srcId="{4901D87F-23A7-4BE6-8971-A268A6C74190}" destId="{4E57B09D-5B32-4888-872A-35F65936A63B}" srcOrd="0" destOrd="5" presId="urn:microsoft.com/office/officeart/2018/5/layout/CenteredIconLabelDescriptionList"/>
    <dgm:cxn modelId="{765DB1D0-4366-4F26-9AF3-632DDA04F14A}" type="presOf" srcId="{996F803B-0D81-4041-937F-067183BA7B03}" destId="{E033B29B-41D7-4AD1-9EBA-CC165650193F}" srcOrd="0" destOrd="0" presId="urn:microsoft.com/office/officeart/2018/5/layout/CenteredIconLabelDescriptionList"/>
    <dgm:cxn modelId="{21CFC1D6-1CEA-4293-9930-E23763F48559}" type="presOf" srcId="{15410379-053A-4C17-8775-EE90281673A9}" destId="{C148620D-3A2C-4963-8433-F490A80B7BE4}" srcOrd="0" destOrd="0" presId="urn:microsoft.com/office/officeart/2018/5/layout/CenteredIconLabelDescriptionList"/>
    <dgm:cxn modelId="{3F8E54DB-94E2-4153-8EC9-FC6F94967F63}" srcId="{8C6DA0E5-BB05-439D-8D18-B8AC24D4DB49}" destId="{D2CF9500-2D4E-4113-9FEF-A2616D2158F9}" srcOrd="7" destOrd="0" parTransId="{A2811D35-EC20-4471-86DF-4F5A020CAE61}" sibTransId="{1316B163-247D-4AA7-850D-7AA7AD93C21C}"/>
    <dgm:cxn modelId="{24A219DD-6B9B-4579-8672-54E0B501E17B}" srcId="{15410379-053A-4C17-8775-EE90281673A9}" destId="{996F803B-0D81-4041-937F-067183BA7B03}" srcOrd="0" destOrd="0" parTransId="{80F8FF3B-7E2F-4B3D-BB35-9C8E5C6EE103}" sibTransId="{4AE82BBF-1BB5-4B71-A3F3-C7DF8180BE02}"/>
    <dgm:cxn modelId="{E0DC4CDE-38CF-4323-97BA-D86D35A5FE41}" srcId="{15410379-053A-4C17-8775-EE90281673A9}" destId="{882A3D15-7247-41BA-87E7-5E948AF1D663}" srcOrd="1" destOrd="0" parTransId="{55179B47-BEA8-41D9-8A3F-2B7AB5B3B95E}" sibTransId="{89C623AC-6958-4778-80CF-8550A815DBFE}"/>
    <dgm:cxn modelId="{ED335DE3-E916-4136-8873-38E821296205}" srcId="{8C6DA0E5-BB05-439D-8D18-B8AC24D4DB49}" destId="{EE1DDD35-157F-438E-B55A-E35E0A36CAEC}" srcOrd="3" destOrd="0" parTransId="{BDDC8215-87C0-48EB-9C26-7306C34B0F6F}" sibTransId="{4DE3C697-1597-48FB-B727-1FD1EA6A5FFC}"/>
    <dgm:cxn modelId="{2B5347E5-1F6A-4856-ABF9-720F9F007F75}" type="presOf" srcId="{5F17FC61-8B02-4A49-B9C0-2FC2616825E9}" destId="{4E57B09D-5B32-4888-872A-35F65936A63B}" srcOrd="0" destOrd="6" presId="urn:microsoft.com/office/officeart/2018/5/layout/CenteredIconLabelDescriptionList"/>
    <dgm:cxn modelId="{94CCD0F6-FB76-45F7-B4EA-BD32A621A947}" srcId="{8C6DA0E5-BB05-439D-8D18-B8AC24D4DB49}" destId="{15064C0D-2CAF-46AC-8665-8CFF77883E83}" srcOrd="1" destOrd="0" parTransId="{5A5482A5-E054-4357-8049-30D8D1F802B0}" sibTransId="{9080F071-7A05-4C1F-B186-EEF8284AC2E9}"/>
    <dgm:cxn modelId="{AB8050F7-0C23-4C54-9594-3773BFFD81B3}" srcId="{15410379-053A-4C17-8775-EE90281673A9}" destId="{1E083566-5D62-4969-9075-085AF0BE191C}" srcOrd="2" destOrd="0" parTransId="{057762D4-0C3F-413F-86FA-07E8812D8DF1}" sibTransId="{21EDCA02-2CCE-4A82-B3E8-39CA678D8FBC}"/>
    <dgm:cxn modelId="{B72FC950-B2A1-4533-B990-9D670EDD67FB}" type="presParOf" srcId="{CCF2799D-11DF-4CC2-8AD6-9CC1792FBEC2}" destId="{CA8D6DE6-79E5-4310-9EBD-D5C2C126338F}" srcOrd="0" destOrd="0" presId="urn:microsoft.com/office/officeart/2018/5/layout/CenteredIconLabelDescriptionList"/>
    <dgm:cxn modelId="{634698F9-F482-47E5-9550-C17D1C057FF9}" type="presParOf" srcId="{CA8D6DE6-79E5-4310-9EBD-D5C2C126338F}" destId="{201DE35F-D30C-479D-AAA5-7DB2D30CD3A4}" srcOrd="0" destOrd="0" presId="urn:microsoft.com/office/officeart/2018/5/layout/CenteredIconLabelDescriptionList"/>
    <dgm:cxn modelId="{A7BF8B29-201C-4DF2-9181-C1EA4E6F25E3}" type="presParOf" srcId="{CA8D6DE6-79E5-4310-9EBD-D5C2C126338F}" destId="{CEAE5057-46E1-4CC7-A81B-94C397AB65A1}" srcOrd="1" destOrd="0" presId="urn:microsoft.com/office/officeart/2018/5/layout/CenteredIconLabelDescriptionList"/>
    <dgm:cxn modelId="{8864E824-4025-42AA-A95E-BB8F0E4DDD74}" type="presParOf" srcId="{CA8D6DE6-79E5-4310-9EBD-D5C2C126338F}" destId="{C148620D-3A2C-4963-8433-F490A80B7BE4}" srcOrd="2" destOrd="0" presId="urn:microsoft.com/office/officeart/2018/5/layout/CenteredIconLabelDescriptionList"/>
    <dgm:cxn modelId="{62440C38-F1F7-4D62-9B77-9227FCDB3ACC}" type="presParOf" srcId="{CA8D6DE6-79E5-4310-9EBD-D5C2C126338F}" destId="{987EDC2D-36CC-4A0E-9F81-EA5065A65C88}" srcOrd="3" destOrd="0" presId="urn:microsoft.com/office/officeart/2018/5/layout/CenteredIconLabelDescriptionList"/>
    <dgm:cxn modelId="{D30A00C9-98BA-4F7B-B6DF-56ECA554B6F7}" type="presParOf" srcId="{CA8D6DE6-79E5-4310-9EBD-D5C2C126338F}" destId="{E033B29B-41D7-4AD1-9EBA-CC165650193F}" srcOrd="4" destOrd="0" presId="urn:microsoft.com/office/officeart/2018/5/layout/CenteredIconLabelDescriptionList"/>
    <dgm:cxn modelId="{0F402006-9D6F-478D-A717-FCEC875C28B4}" type="presParOf" srcId="{CCF2799D-11DF-4CC2-8AD6-9CC1792FBEC2}" destId="{222267BF-6D2C-42C1-AE27-ACE342C26340}" srcOrd="1" destOrd="0" presId="urn:microsoft.com/office/officeart/2018/5/layout/CenteredIconLabelDescriptionList"/>
    <dgm:cxn modelId="{1B128CAB-FF0B-4760-83D4-A013EEBE02E9}" type="presParOf" srcId="{CCF2799D-11DF-4CC2-8AD6-9CC1792FBEC2}" destId="{DC88E1D0-9AA9-4198-BE98-4AA253CEDE52}" srcOrd="2" destOrd="0" presId="urn:microsoft.com/office/officeart/2018/5/layout/CenteredIconLabelDescriptionList"/>
    <dgm:cxn modelId="{828C72AC-B81C-4C75-A2DC-334E371FFAA8}" type="presParOf" srcId="{DC88E1D0-9AA9-4198-BE98-4AA253CEDE52}" destId="{8614FF87-2242-4C05-A4D2-E04CD0CABDBF}" srcOrd="0" destOrd="0" presId="urn:microsoft.com/office/officeart/2018/5/layout/CenteredIconLabelDescriptionList"/>
    <dgm:cxn modelId="{E5000E9D-4E33-4CFC-B218-344FF121AA1A}" type="presParOf" srcId="{DC88E1D0-9AA9-4198-BE98-4AA253CEDE52}" destId="{5ABFC9DB-CF3D-4D83-9FEB-A98B5D908E00}" srcOrd="1" destOrd="0" presId="urn:microsoft.com/office/officeart/2018/5/layout/CenteredIconLabelDescriptionList"/>
    <dgm:cxn modelId="{1D074EFE-4401-4135-8035-CD7FE406BE67}" type="presParOf" srcId="{DC88E1D0-9AA9-4198-BE98-4AA253CEDE52}" destId="{0F25A1D8-E4D1-46D3-A253-4F0CE9D475B6}" srcOrd="2" destOrd="0" presId="urn:microsoft.com/office/officeart/2018/5/layout/CenteredIconLabelDescriptionList"/>
    <dgm:cxn modelId="{48931CB4-BB23-4B03-A6F8-95A4D3F0D967}" type="presParOf" srcId="{DC88E1D0-9AA9-4198-BE98-4AA253CEDE52}" destId="{0CB648A2-CA85-479B-A950-4824AD8CAB71}" srcOrd="3" destOrd="0" presId="urn:microsoft.com/office/officeart/2018/5/layout/CenteredIconLabelDescriptionList"/>
    <dgm:cxn modelId="{9F949467-D223-4DBF-A454-DA54E9C6220D}" type="presParOf" srcId="{DC88E1D0-9AA9-4198-BE98-4AA253CEDE52}" destId="{4E57B09D-5B32-4888-872A-35F65936A63B}" srcOrd="4" destOrd="0" presId="urn:microsoft.com/office/officeart/2018/5/layout/CenteredIconLabelDescriptionList"/>
    <dgm:cxn modelId="{A8507646-C7FD-41E6-869E-0311E08A84D8}" type="presParOf" srcId="{CCF2799D-11DF-4CC2-8AD6-9CC1792FBEC2}" destId="{C75D5F60-3B7A-45E9-8AD7-4FE5E00D4E82}" srcOrd="3" destOrd="0" presId="urn:microsoft.com/office/officeart/2018/5/layout/CenteredIconLabelDescriptionList"/>
    <dgm:cxn modelId="{579CF5AA-9C04-4EAD-AB51-FDE576AEC864}" type="presParOf" srcId="{CCF2799D-11DF-4CC2-8AD6-9CC1792FBEC2}" destId="{BC49009F-772B-4C9A-8D7A-C1DCAE4074BF}" srcOrd="4" destOrd="0" presId="urn:microsoft.com/office/officeart/2018/5/layout/CenteredIconLabelDescriptionList"/>
    <dgm:cxn modelId="{97BA2586-1B4C-4B57-8DB3-AA76D1A0514A}" type="presParOf" srcId="{BC49009F-772B-4C9A-8D7A-C1DCAE4074BF}" destId="{83410651-C4A0-46E3-9785-9F87E4BC7EC6}" srcOrd="0" destOrd="0" presId="urn:microsoft.com/office/officeart/2018/5/layout/CenteredIconLabelDescriptionList"/>
    <dgm:cxn modelId="{D51A1C98-FC46-4729-BC1F-524D4A7740D6}" type="presParOf" srcId="{BC49009F-772B-4C9A-8D7A-C1DCAE4074BF}" destId="{CCC1E2AF-1D28-4BD0-A0A1-5AA176F289FA}" srcOrd="1" destOrd="0" presId="urn:microsoft.com/office/officeart/2018/5/layout/CenteredIconLabelDescriptionList"/>
    <dgm:cxn modelId="{2FF75D85-BF2A-4F35-9F32-1A8DC41C57B0}" type="presParOf" srcId="{BC49009F-772B-4C9A-8D7A-C1DCAE4074BF}" destId="{8BC3DA86-B86C-4F68-8B77-9C252E6018DD}" srcOrd="2" destOrd="0" presId="urn:microsoft.com/office/officeart/2018/5/layout/CenteredIconLabelDescriptionList"/>
    <dgm:cxn modelId="{FBC58A3F-9652-460D-8386-EFADC1E6E358}" type="presParOf" srcId="{BC49009F-772B-4C9A-8D7A-C1DCAE4074BF}" destId="{A1AE8C02-559E-4C54-A68C-B465E973DFB3}" srcOrd="3" destOrd="0" presId="urn:microsoft.com/office/officeart/2018/5/layout/CenteredIconLabelDescriptionList"/>
    <dgm:cxn modelId="{98A02AC1-92FE-4385-B6DF-5E9C74F8BBE1}" type="presParOf" srcId="{BC49009F-772B-4C9A-8D7A-C1DCAE4074BF}" destId="{B5479325-7E7C-47A0-B030-E3F91BD7C3F4}" srcOrd="4" destOrd="0" presId="urn:microsoft.com/office/officeart/2018/5/layout/CenteredIconLabelDescriptionList"/>
    <dgm:cxn modelId="{61D5A800-E41D-4A20-9EC4-8F88A35C126D}" type="presParOf" srcId="{CCF2799D-11DF-4CC2-8AD6-9CC1792FBEC2}" destId="{369B0F24-5EFC-4A5F-8E79-0DBF69CE026A}" srcOrd="5" destOrd="0" presId="urn:microsoft.com/office/officeart/2018/5/layout/CenteredIconLabelDescriptionList"/>
    <dgm:cxn modelId="{7649DB5D-C88B-4328-B761-1269D0302301}" type="presParOf" srcId="{CCF2799D-11DF-4CC2-8AD6-9CC1792FBEC2}" destId="{D933FDCD-2ACE-498E-BA47-0AF9B0C547DB}" srcOrd="6" destOrd="0" presId="urn:microsoft.com/office/officeart/2018/5/layout/CenteredIconLabelDescriptionList"/>
    <dgm:cxn modelId="{C6AE110A-3A51-4F68-BC0E-5D6F5892DB25}" type="presParOf" srcId="{D933FDCD-2ACE-498E-BA47-0AF9B0C547DB}" destId="{DCCB3CF1-C19E-4198-B609-814BC903B410}" srcOrd="0" destOrd="0" presId="urn:microsoft.com/office/officeart/2018/5/layout/CenteredIconLabelDescriptionList"/>
    <dgm:cxn modelId="{7A0156B3-76E2-4044-97A9-47635885007B}" type="presParOf" srcId="{D933FDCD-2ACE-498E-BA47-0AF9B0C547DB}" destId="{A3B95444-740F-4D04-BD9F-494A1345335D}" srcOrd="1" destOrd="0" presId="urn:microsoft.com/office/officeart/2018/5/layout/CenteredIconLabelDescriptionList"/>
    <dgm:cxn modelId="{7777CA1E-5B6D-44A7-ACF8-4218EA861497}" type="presParOf" srcId="{D933FDCD-2ACE-498E-BA47-0AF9B0C547DB}" destId="{8CECFF93-1CC1-43C8-A2C0-01FA933C5A39}" srcOrd="2" destOrd="0" presId="urn:microsoft.com/office/officeart/2018/5/layout/CenteredIconLabelDescriptionList"/>
    <dgm:cxn modelId="{4528A654-18BA-44C3-AA8C-B8CA8AFEB0CC}" type="presParOf" srcId="{D933FDCD-2ACE-498E-BA47-0AF9B0C547DB}" destId="{AB785C52-5AF8-4383-B7DE-BEB50134BF1E}" srcOrd="3" destOrd="0" presId="urn:microsoft.com/office/officeart/2018/5/layout/CenteredIconLabelDescriptionList"/>
    <dgm:cxn modelId="{C93CFACA-E6CE-4082-9424-1A98B17753BA}" type="presParOf" srcId="{D933FDCD-2ACE-498E-BA47-0AF9B0C547DB}" destId="{D542C8FE-19BB-4B3C-A496-4E6FA9AEFD1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FBC78A-87FB-4AD4-B17E-1996E934BB4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928EF2F-1FBB-4CCC-AF70-97AC1B71210B}">
      <dgm:prSet/>
      <dgm:spPr/>
      <dgm:t>
        <a:bodyPr/>
        <a:lstStyle/>
        <a:p>
          <a:pPr>
            <a:defRPr cap="all"/>
          </a:pPr>
          <a:r>
            <a:rPr lang="en-US" i="1"/>
            <a:t>Point of sale</a:t>
          </a:r>
          <a:endParaRPr lang="en-US"/>
        </a:p>
      </dgm:t>
    </dgm:pt>
    <dgm:pt modelId="{DE6A933E-DCA6-416C-8CB9-C829DF37FD3A}" type="parTrans" cxnId="{C397C11F-85C1-412A-B6D5-FBE823A5A35A}">
      <dgm:prSet/>
      <dgm:spPr/>
      <dgm:t>
        <a:bodyPr/>
        <a:lstStyle/>
        <a:p>
          <a:endParaRPr lang="en-US"/>
        </a:p>
      </dgm:t>
    </dgm:pt>
    <dgm:pt modelId="{4A911A6A-4A10-4559-AE11-3A8686031F05}" type="sibTrans" cxnId="{C397C11F-85C1-412A-B6D5-FBE823A5A35A}">
      <dgm:prSet/>
      <dgm:spPr/>
      <dgm:t>
        <a:bodyPr/>
        <a:lstStyle/>
        <a:p>
          <a:endParaRPr lang="en-US"/>
        </a:p>
      </dgm:t>
    </dgm:pt>
    <dgm:pt modelId="{BCA98DD4-E417-4548-87E4-F5894711CD8C}">
      <dgm:prSet/>
      <dgm:spPr/>
      <dgm:t>
        <a:bodyPr/>
        <a:lstStyle/>
        <a:p>
          <a:pPr>
            <a:defRPr cap="all"/>
          </a:pPr>
          <a:r>
            <a:rPr lang="en-US" i="1" dirty="0"/>
            <a:t>Inventory Management</a:t>
          </a:r>
          <a:endParaRPr lang="en-US" dirty="0"/>
        </a:p>
      </dgm:t>
    </dgm:pt>
    <dgm:pt modelId="{CBCA96C3-6F74-4458-8304-AD37357BAA97}" type="parTrans" cxnId="{583369DE-5D98-4C53-BC1E-FC0778379F40}">
      <dgm:prSet/>
      <dgm:spPr/>
      <dgm:t>
        <a:bodyPr/>
        <a:lstStyle/>
        <a:p>
          <a:endParaRPr lang="en-US"/>
        </a:p>
      </dgm:t>
    </dgm:pt>
    <dgm:pt modelId="{5556A7F7-40E8-46AD-B3FF-2E9048344807}" type="sibTrans" cxnId="{583369DE-5D98-4C53-BC1E-FC0778379F40}">
      <dgm:prSet/>
      <dgm:spPr/>
      <dgm:t>
        <a:bodyPr/>
        <a:lstStyle/>
        <a:p>
          <a:endParaRPr lang="en-US"/>
        </a:p>
      </dgm:t>
    </dgm:pt>
    <dgm:pt modelId="{A220D930-0887-48BF-A2A0-4A284AD69EA9}">
      <dgm:prSet/>
      <dgm:spPr/>
      <dgm:t>
        <a:bodyPr/>
        <a:lstStyle/>
        <a:p>
          <a:pPr>
            <a:defRPr cap="all"/>
          </a:pPr>
          <a:r>
            <a:rPr lang="en-US" i="1" dirty="0"/>
            <a:t>Reports Generation</a:t>
          </a:r>
          <a:endParaRPr lang="en-US" dirty="0"/>
        </a:p>
      </dgm:t>
    </dgm:pt>
    <dgm:pt modelId="{60D7A2DD-A385-430F-963B-13BCC64EF023}" type="parTrans" cxnId="{ACE1CCAC-D816-43D5-9FC6-D5862A3529A3}">
      <dgm:prSet/>
      <dgm:spPr/>
      <dgm:t>
        <a:bodyPr/>
        <a:lstStyle/>
        <a:p>
          <a:endParaRPr lang="en-US"/>
        </a:p>
      </dgm:t>
    </dgm:pt>
    <dgm:pt modelId="{2BDACE2D-5E1A-45DE-8EDF-E3E434637314}" type="sibTrans" cxnId="{ACE1CCAC-D816-43D5-9FC6-D5862A3529A3}">
      <dgm:prSet/>
      <dgm:spPr/>
      <dgm:t>
        <a:bodyPr/>
        <a:lstStyle/>
        <a:p>
          <a:endParaRPr lang="en-US"/>
        </a:p>
      </dgm:t>
    </dgm:pt>
    <dgm:pt modelId="{84C59FD2-7128-4F03-8186-0C14B069C565}" type="pres">
      <dgm:prSet presAssocID="{7FFBC78A-87FB-4AD4-B17E-1996E934BB40}" presName="root" presStyleCnt="0">
        <dgm:presLayoutVars>
          <dgm:dir/>
          <dgm:resizeHandles val="exact"/>
        </dgm:presLayoutVars>
      </dgm:prSet>
      <dgm:spPr/>
    </dgm:pt>
    <dgm:pt modelId="{3FF7DBF4-A9C4-44F0-A1C6-26A3D0327A66}" type="pres">
      <dgm:prSet presAssocID="{B928EF2F-1FBB-4CCC-AF70-97AC1B71210B}" presName="compNode" presStyleCnt="0"/>
      <dgm:spPr/>
    </dgm:pt>
    <dgm:pt modelId="{BF41705A-62A1-4F3D-B2DC-6506807BDAAB}" type="pres">
      <dgm:prSet presAssocID="{B928EF2F-1FBB-4CCC-AF70-97AC1B71210B}" presName="iconBgRect" presStyleLbl="bgShp" presStyleIdx="0" presStyleCnt="3"/>
      <dgm:spPr>
        <a:prstGeom prst="round2DiagRect">
          <a:avLst>
            <a:gd name="adj1" fmla="val 29727"/>
            <a:gd name="adj2" fmla="val 0"/>
          </a:avLst>
        </a:prstGeom>
      </dgm:spPr>
    </dgm:pt>
    <dgm:pt modelId="{B0CBEA94-257D-49DC-8EED-78978CA63AF9}" type="pres">
      <dgm:prSet presAssocID="{B928EF2F-1FBB-4CCC-AF70-97AC1B7121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087BB472-A42E-4505-A058-C0C9005B9FDC}" type="pres">
      <dgm:prSet presAssocID="{B928EF2F-1FBB-4CCC-AF70-97AC1B71210B}" presName="spaceRect" presStyleCnt="0"/>
      <dgm:spPr/>
    </dgm:pt>
    <dgm:pt modelId="{6673D7AD-E3C6-4F3C-B686-F1486DD485C3}" type="pres">
      <dgm:prSet presAssocID="{B928EF2F-1FBB-4CCC-AF70-97AC1B71210B}" presName="textRect" presStyleLbl="revTx" presStyleIdx="0" presStyleCnt="3">
        <dgm:presLayoutVars>
          <dgm:chMax val="1"/>
          <dgm:chPref val="1"/>
        </dgm:presLayoutVars>
      </dgm:prSet>
      <dgm:spPr/>
    </dgm:pt>
    <dgm:pt modelId="{6FCD0EB1-D19C-4A8F-9A07-F5E0F4999D19}" type="pres">
      <dgm:prSet presAssocID="{4A911A6A-4A10-4559-AE11-3A8686031F05}" presName="sibTrans" presStyleCnt="0"/>
      <dgm:spPr/>
    </dgm:pt>
    <dgm:pt modelId="{68311B40-E48E-47D1-970A-D53853680D1E}" type="pres">
      <dgm:prSet presAssocID="{BCA98DD4-E417-4548-87E4-F5894711CD8C}" presName="compNode" presStyleCnt="0"/>
      <dgm:spPr/>
    </dgm:pt>
    <dgm:pt modelId="{C1B35338-D516-4048-BCBA-BB5885CA4382}" type="pres">
      <dgm:prSet presAssocID="{BCA98DD4-E417-4548-87E4-F5894711CD8C}" presName="iconBgRect" presStyleLbl="bgShp" presStyleIdx="1" presStyleCnt="3"/>
      <dgm:spPr>
        <a:prstGeom prst="round2DiagRect">
          <a:avLst>
            <a:gd name="adj1" fmla="val 29727"/>
            <a:gd name="adj2" fmla="val 0"/>
          </a:avLst>
        </a:prstGeom>
      </dgm:spPr>
    </dgm:pt>
    <dgm:pt modelId="{EBE01C39-9ABB-4DB7-B0E2-551F3102FABD}" type="pres">
      <dgm:prSet presAssocID="{BCA98DD4-E417-4548-87E4-F5894711CD8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a:ext>
      </dgm:extLst>
    </dgm:pt>
    <dgm:pt modelId="{579B77B9-E432-4F41-94F6-038E78446FD1}" type="pres">
      <dgm:prSet presAssocID="{BCA98DD4-E417-4548-87E4-F5894711CD8C}" presName="spaceRect" presStyleCnt="0"/>
      <dgm:spPr/>
    </dgm:pt>
    <dgm:pt modelId="{AE72591E-346F-45AF-99C2-6C3589CA1938}" type="pres">
      <dgm:prSet presAssocID="{BCA98DD4-E417-4548-87E4-F5894711CD8C}" presName="textRect" presStyleLbl="revTx" presStyleIdx="1" presStyleCnt="3">
        <dgm:presLayoutVars>
          <dgm:chMax val="1"/>
          <dgm:chPref val="1"/>
        </dgm:presLayoutVars>
      </dgm:prSet>
      <dgm:spPr/>
    </dgm:pt>
    <dgm:pt modelId="{1CF496AC-0D3D-4D25-A132-94C3384B9DC4}" type="pres">
      <dgm:prSet presAssocID="{5556A7F7-40E8-46AD-B3FF-2E9048344807}" presName="sibTrans" presStyleCnt="0"/>
      <dgm:spPr/>
    </dgm:pt>
    <dgm:pt modelId="{05E4DCE9-DB0E-46A2-906B-B7B0375A2028}" type="pres">
      <dgm:prSet presAssocID="{A220D930-0887-48BF-A2A0-4A284AD69EA9}" presName="compNode" presStyleCnt="0"/>
      <dgm:spPr/>
    </dgm:pt>
    <dgm:pt modelId="{47830796-2924-422F-BC74-8DD8DF3565AB}" type="pres">
      <dgm:prSet presAssocID="{A220D930-0887-48BF-A2A0-4A284AD69EA9}" presName="iconBgRect" presStyleLbl="bgShp" presStyleIdx="2" presStyleCnt="3"/>
      <dgm:spPr>
        <a:prstGeom prst="round2DiagRect">
          <a:avLst>
            <a:gd name="adj1" fmla="val 29727"/>
            <a:gd name="adj2" fmla="val 0"/>
          </a:avLst>
        </a:prstGeom>
      </dgm:spPr>
    </dgm:pt>
    <dgm:pt modelId="{9E3A5413-6448-4C17-8F9F-477AE78E326C}" type="pres">
      <dgm:prSet presAssocID="{A220D930-0887-48BF-A2A0-4A284AD69E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C6DC98DB-9041-4442-A9EE-A87C5AA34696}" type="pres">
      <dgm:prSet presAssocID="{A220D930-0887-48BF-A2A0-4A284AD69EA9}" presName="spaceRect" presStyleCnt="0"/>
      <dgm:spPr/>
    </dgm:pt>
    <dgm:pt modelId="{E5D37315-40CC-4D2B-89AE-769A56A26335}" type="pres">
      <dgm:prSet presAssocID="{A220D930-0887-48BF-A2A0-4A284AD69EA9}" presName="textRect" presStyleLbl="revTx" presStyleIdx="2" presStyleCnt="3">
        <dgm:presLayoutVars>
          <dgm:chMax val="1"/>
          <dgm:chPref val="1"/>
        </dgm:presLayoutVars>
      </dgm:prSet>
      <dgm:spPr/>
    </dgm:pt>
  </dgm:ptLst>
  <dgm:cxnLst>
    <dgm:cxn modelId="{D2D1E211-1C9A-4B42-AFD9-81E8417AF767}" type="presOf" srcId="{BCA98DD4-E417-4548-87E4-F5894711CD8C}" destId="{AE72591E-346F-45AF-99C2-6C3589CA1938}" srcOrd="0" destOrd="0" presId="urn:microsoft.com/office/officeart/2018/5/layout/IconLeafLabelList"/>
    <dgm:cxn modelId="{C397C11F-85C1-412A-B6D5-FBE823A5A35A}" srcId="{7FFBC78A-87FB-4AD4-B17E-1996E934BB40}" destId="{B928EF2F-1FBB-4CCC-AF70-97AC1B71210B}" srcOrd="0" destOrd="0" parTransId="{DE6A933E-DCA6-416C-8CB9-C829DF37FD3A}" sibTransId="{4A911A6A-4A10-4559-AE11-3A8686031F05}"/>
    <dgm:cxn modelId="{9928AA2A-E3B2-4F61-9FF8-EBBEB66D27D5}" type="presOf" srcId="{A220D930-0887-48BF-A2A0-4A284AD69EA9}" destId="{E5D37315-40CC-4D2B-89AE-769A56A26335}" srcOrd="0" destOrd="0" presId="urn:microsoft.com/office/officeart/2018/5/layout/IconLeafLabelList"/>
    <dgm:cxn modelId="{FDAF4C92-905A-491B-A0DE-28BB309986C9}" type="presOf" srcId="{7FFBC78A-87FB-4AD4-B17E-1996E934BB40}" destId="{84C59FD2-7128-4F03-8186-0C14B069C565}" srcOrd="0" destOrd="0" presId="urn:microsoft.com/office/officeart/2018/5/layout/IconLeafLabelList"/>
    <dgm:cxn modelId="{ACE1CCAC-D816-43D5-9FC6-D5862A3529A3}" srcId="{7FFBC78A-87FB-4AD4-B17E-1996E934BB40}" destId="{A220D930-0887-48BF-A2A0-4A284AD69EA9}" srcOrd="2" destOrd="0" parTransId="{60D7A2DD-A385-430F-963B-13BCC64EF023}" sibTransId="{2BDACE2D-5E1A-45DE-8EDF-E3E434637314}"/>
    <dgm:cxn modelId="{006D44AD-8AC5-46E8-8103-A33B38471CB1}" type="presOf" srcId="{B928EF2F-1FBB-4CCC-AF70-97AC1B71210B}" destId="{6673D7AD-E3C6-4F3C-B686-F1486DD485C3}" srcOrd="0" destOrd="0" presId="urn:microsoft.com/office/officeart/2018/5/layout/IconLeafLabelList"/>
    <dgm:cxn modelId="{583369DE-5D98-4C53-BC1E-FC0778379F40}" srcId="{7FFBC78A-87FB-4AD4-B17E-1996E934BB40}" destId="{BCA98DD4-E417-4548-87E4-F5894711CD8C}" srcOrd="1" destOrd="0" parTransId="{CBCA96C3-6F74-4458-8304-AD37357BAA97}" sibTransId="{5556A7F7-40E8-46AD-B3FF-2E9048344807}"/>
    <dgm:cxn modelId="{EDFB949E-EEB7-413D-8FBE-CEC35ABF1378}" type="presParOf" srcId="{84C59FD2-7128-4F03-8186-0C14B069C565}" destId="{3FF7DBF4-A9C4-44F0-A1C6-26A3D0327A66}" srcOrd="0" destOrd="0" presId="urn:microsoft.com/office/officeart/2018/5/layout/IconLeafLabelList"/>
    <dgm:cxn modelId="{7CCA229D-1A79-45C2-9496-3A78DD23BC4A}" type="presParOf" srcId="{3FF7DBF4-A9C4-44F0-A1C6-26A3D0327A66}" destId="{BF41705A-62A1-4F3D-B2DC-6506807BDAAB}" srcOrd="0" destOrd="0" presId="urn:microsoft.com/office/officeart/2018/5/layout/IconLeafLabelList"/>
    <dgm:cxn modelId="{3A5A3473-BA1D-4FFF-90CA-DFFA9E2FD554}" type="presParOf" srcId="{3FF7DBF4-A9C4-44F0-A1C6-26A3D0327A66}" destId="{B0CBEA94-257D-49DC-8EED-78978CA63AF9}" srcOrd="1" destOrd="0" presId="urn:microsoft.com/office/officeart/2018/5/layout/IconLeafLabelList"/>
    <dgm:cxn modelId="{69518127-F413-4787-B7CD-E18D620B41CB}" type="presParOf" srcId="{3FF7DBF4-A9C4-44F0-A1C6-26A3D0327A66}" destId="{087BB472-A42E-4505-A058-C0C9005B9FDC}" srcOrd="2" destOrd="0" presId="urn:microsoft.com/office/officeart/2018/5/layout/IconLeafLabelList"/>
    <dgm:cxn modelId="{3636DDDC-E7D6-460F-B09F-AA1612CCCE19}" type="presParOf" srcId="{3FF7DBF4-A9C4-44F0-A1C6-26A3D0327A66}" destId="{6673D7AD-E3C6-4F3C-B686-F1486DD485C3}" srcOrd="3" destOrd="0" presId="urn:microsoft.com/office/officeart/2018/5/layout/IconLeafLabelList"/>
    <dgm:cxn modelId="{11BF865E-2893-4833-9CE4-38F8023613E0}" type="presParOf" srcId="{84C59FD2-7128-4F03-8186-0C14B069C565}" destId="{6FCD0EB1-D19C-4A8F-9A07-F5E0F4999D19}" srcOrd="1" destOrd="0" presId="urn:microsoft.com/office/officeart/2018/5/layout/IconLeafLabelList"/>
    <dgm:cxn modelId="{68D6536B-F747-44F7-87DC-949E452C90E4}" type="presParOf" srcId="{84C59FD2-7128-4F03-8186-0C14B069C565}" destId="{68311B40-E48E-47D1-970A-D53853680D1E}" srcOrd="2" destOrd="0" presId="urn:microsoft.com/office/officeart/2018/5/layout/IconLeafLabelList"/>
    <dgm:cxn modelId="{926052CA-3B46-4238-9EE3-3A8CE2309E5F}" type="presParOf" srcId="{68311B40-E48E-47D1-970A-D53853680D1E}" destId="{C1B35338-D516-4048-BCBA-BB5885CA4382}" srcOrd="0" destOrd="0" presId="urn:microsoft.com/office/officeart/2018/5/layout/IconLeafLabelList"/>
    <dgm:cxn modelId="{5A2BC3A3-CAF1-4381-981B-345E46570F2A}" type="presParOf" srcId="{68311B40-E48E-47D1-970A-D53853680D1E}" destId="{EBE01C39-9ABB-4DB7-B0E2-551F3102FABD}" srcOrd="1" destOrd="0" presId="urn:microsoft.com/office/officeart/2018/5/layout/IconLeafLabelList"/>
    <dgm:cxn modelId="{D20F4D94-A478-4A7B-85D9-2DF515C6363A}" type="presParOf" srcId="{68311B40-E48E-47D1-970A-D53853680D1E}" destId="{579B77B9-E432-4F41-94F6-038E78446FD1}" srcOrd="2" destOrd="0" presId="urn:microsoft.com/office/officeart/2018/5/layout/IconLeafLabelList"/>
    <dgm:cxn modelId="{93FE965F-63ED-4180-842F-704D219B713D}" type="presParOf" srcId="{68311B40-E48E-47D1-970A-D53853680D1E}" destId="{AE72591E-346F-45AF-99C2-6C3589CA1938}" srcOrd="3" destOrd="0" presId="urn:microsoft.com/office/officeart/2018/5/layout/IconLeafLabelList"/>
    <dgm:cxn modelId="{52C0C265-8FD4-49FE-AEA8-ED04B232DE82}" type="presParOf" srcId="{84C59FD2-7128-4F03-8186-0C14B069C565}" destId="{1CF496AC-0D3D-4D25-A132-94C3384B9DC4}" srcOrd="3" destOrd="0" presId="urn:microsoft.com/office/officeart/2018/5/layout/IconLeafLabelList"/>
    <dgm:cxn modelId="{8BDEFA72-2532-4D8A-A62A-2C5B5F1B85CD}" type="presParOf" srcId="{84C59FD2-7128-4F03-8186-0C14B069C565}" destId="{05E4DCE9-DB0E-46A2-906B-B7B0375A2028}" srcOrd="4" destOrd="0" presId="urn:microsoft.com/office/officeart/2018/5/layout/IconLeafLabelList"/>
    <dgm:cxn modelId="{F38D7418-B1F3-4F92-B44C-2403A3E546F2}" type="presParOf" srcId="{05E4DCE9-DB0E-46A2-906B-B7B0375A2028}" destId="{47830796-2924-422F-BC74-8DD8DF3565AB}" srcOrd="0" destOrd="0" presId="urn:microsoft.com/office/officeart/2018/5/layout/IconLeafLabelList"/>
    <dgm:cxn modelId="{D76AD9CD-1D9B-459C-9A7A-5E32CE81D498}" type="presParOf" srcId="{05E4DCE9-DB0E-46A2-906B-B7B0375A2028}" destId="{9E3A5413-6448-4C17-8F9F-477AE78E326C}" srcOrd="1" destOrd="0" presId="urn:microsoft.com/office/officeart/2018/5/layout/IconLeafLabelList"/>
    <dgm:cxn modelId="{89541EFD-EE5C-445E-B015-BBC971D2604B}" type="presParOf" srcId="{05E4DCE9-DB0E-46A2-906B-B7B0375A2028}" destId="{C6DC98DB-9041-4442-A9EE-A87C5AA34696}" srcOrd="2" destOrd="0" presId="urn:microsoft.com/office/officeart/2018/5/layout/IconLeafLabelList"/>
    <dgm:cxn modelId="{0F326033-8A58-44A5-B2FC-BCAD0C092BCC}" type="presParOf" srcId="{05E4DCE9-DB0E-46A2-906B-B7B0375A2028}" destId="{E5D37315-40CC-4D2B-89AE-769A56A2633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DE35F-D30C-479D-AAA5-7DB2D30CD3A4}">
      <dsp:nvSpPr>
        <dsp:cNvPr id="0" name=""/>
        <dsp:cNvSpPr/>
      </dsp:nvSpPr>
      <dsp:spPr>
        <a:xfrm>
          <a:off x="586923" y="142045"/>
          <a:ext cx="627663" cy="566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48620D-3A2C-4963-8433-F490A80B7BE4}">
      <dsp:nvSpPr>
        <dsp:cNvPr id="0" name=""/>
        <dsp:cNvSpPr/>
      </dsp:nvSpPr>
      <dsp:spPr>
        <a:xfrm>
          <a:off x="4092" y="848530"/>
          <a:ext cx="1793325" cy="242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i="1" kern="1200"/>
            <a:t>SRS</a:t>
          </a:r>
          <a:endParaRPr lang="en-US" sz="1800" kern="1200"/>
        </a:p>
      </dsp:txBody>
      <dsp:txXfrm>
        <a:off x="4092" y="848530"/>
        <a:ext cx="1793325" cy="242893"/>
      </dsp:txXfrm>
    </dsp:sp>
    <dsp:sp modelId="{E033B29B-41D7-4AD1-9EBA-CC165650193F}">
      <dsp:nvSpPr>
        <dsp:cNvPr id="0" name=""/>
        <dsp:cNvSpPr/>
      </dsp:nvSpPr>
      <dsp:spPr>
        <a:xfrm>
          <a:off x="4092" y="1156416"/>
          <a:ext cx="1793325" cy="230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i="1" kern="1200" dirty="0"/>
            <a:t>FUNCTIONAL </a:t>
          </a:r>
          <a:endParaRPr lang="en-US" sz="1300" kern="1200" dirty="0"/>
        </a:p>
        <a:p>
          <a:pPr marL="0" lvl="0" indent="0" algn="ctr" defTabSz="577850">
            <a:lnSpc>
              <a:spcPct val="90000"/>
            </a:lnSpc>
            <a:spcBef>
              <a:spcPct val="0"/>
            </a:spcBef>
            <a:spcAft>
              <a:spcPct val="35000"/>
            </a:spcAft>
            <a:buNone/>
          </a:pPr>
          <a:r>
            <a:rPr lang="en-US" sz="1300" i="1" kern="1200" dirty="0"/>
            <a:t>NON FUCNTIONAL</a:t>
          </a:r>
          <a:endParaRPr lang="en-US" sz="1300" kern="1200" dirty="0"/>
        </a:p>
        <a:p>
          <a:pPr marL="0" lvl="0" indent="0" algn="ctr" defTabSz="577850">
            <a:lnSpc>
              <a:spcPct val="90000"/>
            </a:lnSpc>
            <a:spcBef>
              <a:spcPct val="0"/>
            </a:spcBef>
            <a:spcAft>
              <a:spcPct val="35000"/>
            </a:spcAft>
            <a:buNone/>
          </a:pPr>
          <a:r>
            <a:rPr lang="en-US" sz="1300" i="1" kern="1200" dirty="0"/>
            <a:t>USER GOAL</a:t>
          </a:r>
          <a:endParaRPr lang="en-US" sz="1300" kern="1200" dirty="0"/>
        </a:p>
      </dsp:txBody>
      <dsp:txXfrm>
        <a:off x="4092" y="1156416"/>
        <a:ext cx="1793325" cy="2300400"/>
      </dsp:txXfrm>
    </dsp:sp>
    <dsp:sp modelId="{8614FF87-2242-4C05-A4D2-E04CD0CABDBF}">
      <dsp:nvSpPr>
        <dsp:cNvPr id="0" name=""/>
        <dsp:cNvSpPr/>
      </dsp:nvSpPr>
      <dsp:spPr>
        <a:xfrm>
          <a:off x="2694080" y="142045"/>
          <a:ext cx="627663" cy="566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25A1D8-E4D1-46D3-A253-4F0CE9D475B6}">
      <dsp:nvSpPr>
        <dsp:cNvPr id="0" name=""/>
        <dsp:cNvSpPr/>
      </dsp:nvSpPr>
      <dsp:spPr>
        <a:xfrm>
          <a:off x="2111249" y="848530"/>
          <a:ext cx="1793325" cy="242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i="1" kern="1200"/>
            <a:t>SDD</a:t>
          </a:r>
          <a:endParaRPr lang="en-US" sz="1800" kern="1200"/>
        </a:p>
      </dsp:txBody>
      <dsp:txXfrm>
        <a:off x="2111249" y="848530"/>
        <a:ext cx="1793325" cy="242893"/>
      </dsp:txXfrm>
    </dsp:sp>
    <dsp:sp modelId="{4E57B09D-5B32-4888-872A-35F65936A63B}">
      <dsp:nvSpPr>
        <dsp:cNvPr id="0" name=""/>
        <dsp:cNvSpPr/>
      </dsp:nvSpPr>
      <dsp:spPr>
        <a:xfrm>
          <a:off x="2111249" y="1156416"/>
          <a:ext cx="1793325" cy="230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i="1" kern="1200"/>
            <a:t>CLASS DIAGRAM</a:t>
          </a:r>
          <a:endParaRPr lang="en-US" sz="1300" kern="1200"/>
        </a:p>
        <a:p>
          <a:pPr marL="0" lvl="0" indent="0" algn="ctr" defTabSz="577850">
            <a:lnSpc>
              <a:spcPct val="90000"/>
            </a:lnSpc>
            <a:spcBef>
              <a:spcPct val="0"/>
            </a:spcBef>
            <a:spcAft>
              <a:spcPct val="35000"/>
            </a:spcAft>
            <a:buNone/>
          </a:pPr>
          <a:r>
            <a:rPr lang="en-US" sz="1300" i="1" kern="1200"/>
            <a:t>ERD DIAGRAM</a:t>
          </a:r>
          <a:endParaRPr lang="en-US" sz="1300" kern="1200"/>
        </a:p>
        <a:p>
          <a:pPr marL="0" lvl="0" indent="0" algn="ctr" defTabSz="577850">
            <a:lnSpc>
              <a:spcPct val="90000"/>
            </a:lnSpc>
            <a:spcBef>
              <a:spcPct val="0"/>
            </a:spcBef>
            <a:spcAft>
              <a:spcPct val="35000"/>
            </a:spcAft>
            <a:buNone/>
          </a:pPr>
          <a:r>
            <a:rPr lang="en-US" sz="1300" i="1" kern="1200"/>
            <a:t>USE CASE DIAGRAM</a:t>
          </a:r>
          <a:endParaRPr lang="en-US" sz="1300" kern="1200"/>
        </a:p>
        <a:p>
          <a:pPr marL="0" lvl="0" indent="0" algn="ctr" defTabSz="577850">
            <a:lnSpc>
              <a:spcPct val="90000"/>
            </a:lnSpc>
            <a:spcBef>
              <a:spcPct val="0"/>
            </a:spcBef>
            <a:spcAft>
              <a:spcPct val="35000"/>
            </a:spcAft>
            <a:buNone/>
          </a:pPr>
          <a:r>
            <a:rPr lang="en-US" sz="1300" i="1" kern="1200" dirty="0"/>
            <a:t>DEATIL USE CASE</a:t>
          </a:r>
          <a:endParaRPr lang="en-US" sz="1300" kern="1200" dirty="0"/>
        </a:p>
        <a:p>
          <a:pPr marL="0" lvl="0" indent="0" algn="ctr" defTabSz="577850">
            <a:lnSpc>
              <a:spcPct val="90000"/>
            </a:lnSpc>
            <a:spcBef>
              <a:spcPct val="0"/>
            </a:spcBef>
            <a:spcAft>
              <a:spcPct val="35000"/>
            </a:spcAft>
            <a:buNone/>
          </a:pPr>
          <a:r>
            <a:rPr lang="en-US" sz="1300" i="1" kern="1200"/>
            <a:t>SEQUENCE DIAGRAM</a:t>
          </a:r>
          <a:endParaRPr lang="en-US" sz="1300" kern="1200"/>
        </a:p>
        <a:p>
          <a:pPr marL="0" lvl="0" indent="0" algn="ctr" defTabSz="577850">
            <a:lnSpc>
              <a:spcPct val="90000"/>
            </a:lnSpc>
            <a:spcBef>
              <a:spcPct val="0"/>
            </a:spcBef>
            <a:spcAft>
              <a:spcPct val="35000"/>
            </a:spcAft>
            <a:buNone/>
          </a:pPr>
          <a:r>
            <a:rPr lang="en-US" sz="1300" i="1" kern="1200"/>
            <a:t>SYSTEM SEQUENCE DIAGRAM</a:t>
          </a:r>
          <a:endParaRPr lang="en-US" sz="1300" kern="1200"/>
        </a:p>
        <a:p>
          <a:pPr marL="0" lvl="0" indent="0" algn="ctr" defTabSz="577850">
            <a:lnSpc>
              <a:spcPct val="90000"/>
            </a:lnSpc>
            <a:spcBef>
              <a:spcPct val="0"/>
            </a:spcBef>
            <a:spcAft>
              <a:spcPct val="35000"/>
            </a:spcAft>
            <a:buNone/>
          </a:pPr>
          <a:r>
            <a:rPr lang="en-US" sz="1300" i="1" kern="1200"/>
            <a:t>PAKAGE DIAGRAM</a:t>
          </a:r>
          <a:endParaRPr lang="en-US" sz="1300" kern="1200"/>
        </a:p>
        <a:p>
          <a:pPr marL="0" lvl="0" indent="0" algn="ctr" defTabSz="577850">
            <a:lnSpc>
              <a:spcPct val="90000"/>
            </a:lnSpc>
            <a:spcBef>
              <a:spcPct val="0"/>
            </a:spcBef>
            <a:spcAft>
              <a:spcPct val="35000"/>
            </a:spcAft>
            <a:buNone/>
          </a:pPr>
          <a:r>
            <a:rPr lang="en-US" sz="1300" i="1" kern="1200"/>
            <a:t>DEPLOYMENT DIAGRAM</a:t>
          </a:r>
          <a:endParaRPr lang="en-US" sz="1300" kern="1200"/>
        </a:p>
        <a:p>
          <a:pPr marL="0" lvl="0" indent="0" algn="ctr" defTabSz="577850">
            <a:lnSpc>
              <a:spcPct val="90000"/>
            </a:lnSpc>
            <a:spcBef>
              <a:spcPct val="0"/>
            </a:spcBef>
            <a:spcAft>
              <a:spcPct val="35000"/>
            </a:spcAft>
            <a:buNone/>
          </a:pPr>
          <a:r>
            <a:rPr lang="en-US" sz="1300" i="1" kern="1200"/>
            <a:t>ACTIVUTY DIAGRAM</a:t>
          </a:r>
          <a:endParaRPr lang="en-US" sz="1300" kern="1200"/>
        </a:p>
      </dsp:txBody>
      <dsp:txXfrm>
        <a:off x="2111249" y="1156416"/>
        <a:ext cx="1793325" cy="2300400"/>
      </dsp:txXfrm>
    </dsp:sp>
    <dsp:sp modelId="{83410651-C4A0-46E3-9785-9F87E4BC7EC6}">
      <dsp:nvSpPr>
        <dsp:cNvPr id="0" name=""/>
        <dsp:cNvSpPr/>
      </dsp:nvSpPr>
      <dsp:spPr>
        <a:xfrm>
          <a:off x="4801237" y="142045"/>
          <a:ext cx="627663" cy="566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C3DA86-B86C-4F68-8B77-9C252E6018DD}">
      <dsp:nvSpPr>
        <dsp:cNvPr id="0" name=""/>
        <dsp:cNvSpPr/>
      </dsp:nvSpPr>
      <dsp:spPr>
        <a:xfrm>
          <a:off x="4218406" y="848530"/>
          <a:ext cx="1793325" cy="242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i="1" kern="1200"/>
            <a:t>Database</a:t>
          </a:r>
          <a:endParaRPr lang="en-US" sz="1800" kern="1200"/>
        </a:p>
      </dsp:txBody>
      <dsp:txXfrm>
        <a:off x="4218406" y="848530"/>
        <a:ext cx="1793325" cy="242893"/>
      </dsp:txXfrm>
    </dsp:sp>
    <dsp:sp modelId="{B5479325-7E7C-47A0-B030-E3F91BD7C3F4}">
      <dsp:nvSpPr>
        <dsp:cNvPr id="0" name=""/>
        <dsp:cNvSpPr/>
      </dsp:nvSpPr>
      <dsp:spPr>
        <a:xfrm>
          <a:off x="4218406" y="1156416"/>
          <a:ext cx="1793325" cy="2300400"/>
        </a:xfrm>
        <a:prstGeom prst="rect">
          <a:avLst/>
        </a:prstGeom>
        <a:noFill/>
        <a:ln>
          <a:noFill/>
        </a:ln>
        <a:effectLst/>
      </dsp:spPr>
      <dsp:style>
        <a:lnRef idx="0">
          <a:scrgbClr r="0" g="0" b="0"/>
        </a:lnRef>
        <a:fillRef idx="0">
          <a:scrgbClr r="0" g="0" b="0"/>
        </a:fillRef>
        <a:effectRef idx="0">
          <a:scrgbClr r="0" g="0" b="0"/>
        </a:effectRef>
        <a:fontRef idx="minor"/>
      </dsp:style>
    </dsp:sp>
    <dsp:sp modelId="{DCCB3CF1-C19E-4198-B609-814BC903B410}">
      <dsp:nvSpPr>
        <dsp:cNvPr id="0" name=""/>
        <dsp:cNvSpPr/>
      </dsp:nvSpPr>
      <dsp:spPr>
        <a:xfrm>
          <a:off x="6908394" y="142045"/>
          <a:ext cx="627663" cy="566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ECFF93-1CC1-43C8-A2C0-01FA933C5A39}">
      <dsp:nvSpPr>
        <dsp:cNvPr id="0" name=""/>
        <dsp:cNvSpPr/>
      </dsp:nvSpPr>
      <dsp:spPr>
        <a:xfrm>
          <a:off x="6325563" y="848530"/>
          <a:ext cx="1793325" cy="242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i="1" kern="1200" dirty="0"/>
            <a:t>Online Store</a:t>
          </a:r>
          <a:endParaRPr lang="en-US" sz="1800" kern="1200" dirty="0"/>
        </a:p>
      </dsp:txBody>
      <dsp:txXfrm>
        <a:off x="6325563" y="848530"/>
        <a:ext cx="1793325" cy="242893"/>
      </dsp:txXfrm>
    </dsp:sp>
    <dsp:sp modelId="{D542C8FE-19BB-4B3C-A496-4E6FA9AEFD12}">
      <dsp:nvSpPr>
        <dsp:cNvPr id="0" name=""/>
        <dsp:cNvSpPr/>
      </dsp:nvSpPr>
      <dsp:spPr>
        <a:xfrm>
          <a:off x="6325563" y="1156416"/>
          <a:ext cx="1793325" cy="230040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1705A-62A1-4F3D-B2DC-6506807BDAAB}">
      <dsp:nvSpPr>
        <dsp:cNvPr id="0" name=""/>
        <dsp:cNvSpPr/>
      </dsp:nvSpPr>
      <dsp:spPr>
        <a:xfrm>
          <a:off x="481740" y="471931"/>
          <a:ext cx="1475437" cy="14754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CBEA94-257D-49DC-8EED-78978CA63AF9}">
      <dsp:nvSpPr>
        <dsp:cNvPr id="0" name=""/>
        <dsp:cNvSpPr/>
      </dsp:nvSpPr>
      <dsp:spPr>
        <a:xfrm>
          <a:off x="796178" y="786369"/>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73D7AD-E3C6-4F3C-B686-F1486DD485C3}">
      <dsp:nvSpPr>
        <dsp:cNvPr id="0" name=""/>
        <dsp:cNvSpPr/>
      </dsp:nvSpPr>
      <dsp:spPr>
        <a:xfrm>
          <a:off x="10084" y="2406931"/>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i="1" kern="1200"/>
            <a:t>Point of sale</a:t>
          </a:r>
          <a:endParaRPr lang="en-US" sz="2700" kern="1200"/>
        </a:p>
      </dsp:txBody>
      <dsp:txXfrm>
        <a:off x="10084" y="2406931"/>
        <a:ext cx="2418750" cy="720000"/>
      </dsp:txXfrm>
    </dsp:sp>
    <dsp:sp modelId="{C1B35338-D516-4048-BCBA-BB5885CA4382}">
      <dsp:nvSpPr>
        <dsp:cNvPr id="0" name=""/>
        <dsp:cNvSpPr/>
      </dsp:nvSpPr>
      <dsp:spPr>
        <a:xfrm>
          <a:off x="3323771" y="471931"/>
          <a:ext cx="1475437" cy="14754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01C39-9ABB-4DB7-B0E2-551F3102FABD}">
      <dsp:nvSpPr>
        <dsp:cNvPr id="0" name=""/>
        <dsp:cNvSpPr/>
      </dsp:nvSpPr>
      <dsp:spPr>
        <a:xfrm>
          <a:off x="3638209" y="786369"/>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72591E-346F-45AF-99C2-6C3589CA1938}">
      <dsp:nvSpPr>
        <dsp:cNvPr id="0" name=""/>
        <dsp:cNvSpPr/>
      </dsp:nvSpPr>
      <dsp:spPr>
        <a:xfrm>
          <a:off x="2852115" y="2406931"/>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i="1" kern="1200" dirty="0"/>
            <a:t>Inventory Management</a:t>
          </a:r>
          <a:endParaRPr lang="en-US" sz="2700" kern="1200" dirty="0"/>
        </a:p>
      </dsp:txBody>
      <dsp:txXfrm>
        <a:off x="2852115" y="2406931"/>
        <a:ext cx="2418750" cy="720000"/>
      </dsp:txXfrm>
    </dsp:sp>
    <dsp:sp modelId="{47830796-2924-422F-BC74-8DD8DF3565AB}">
      <dsp:nvSpPr>
        <dsp:cNvPr id="0" name=""/>
        <dsp:cNvSpPr/>
      </dsp:nvSpPr>
      <dsp:spPr>
        <a:xfrm>
          <a:off x="6165803" y="471931"/>
          <a:ext cx="1475437" cy="147543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3A5413-6448-4C17-8F9F-477AE78E326C}">
      <dsp:nvSpPr>
        <dsp:cNvPr id="0" name=""/>
        <dsp:cNvSpPr/>
      </dsp:nvSpPr>
      <dsp:spPr>
        <a:xfrm>
          <a:off x="6480240" y="786369"/>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D37315-40CC-4D2B-89AE-769A56A26335}">
      <dsp:nvSpPr>
        <dsp:cNvPr id="0" name=""/>
        <dsp:cNvSpPr/>
      </dsp:nvSpPr>
      <dsp:spPr>
        <a:xfrm>
          <a:off x="5694146" y="2406931"/>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i="1" kern="1200" dirty="0"/>
            <a:t>Reports Generation</a:t>
          </a:r>
          <a:endParaRPr lang="en-US" sz="2700" kern="1200" dirty="0"/>
        </a:p>
      </dsp:txBody>
      <dsp:txXfrm>
        <a:off x="5694146" y="2406931"/>
        <a:ext cx="241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86B37-9E7C-4699-A89E-72EE4B291650}" type="datetimeFigureOut">
              <a:rPr lang="en-US" smtClean="0"/>
              <a:pPr/>
              <a:t>1/24/2021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FE787-E5F2-40C5-9D43-E7EAF8E51FDF}" type="slidenum">
              <a:rPr lang="en-US" smtClean="0"/>
              <a:pPr/>
              <a:t>‹#›</a:t>
            </a:fld>
            <a:endParaRPr lang="en-US"/>
          </a:p>
        </p:txBody>
      </p:sp>
    </p:spTree>
    <p:extLst>
      <p:ext uri="{BB962C8B-B14F-4D97-AF65-F5344CB8AC3E}">
        <p14:creationId xmlns:p14="http://schemas.microsoft.com/office/powerpoint/2010/main" val="122748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7BE7D89F-69BA-45D8-85C1-789124DFB921}" type="datetime1">
              <a:rPr lang="en-US" smtClean="0"/>
              <a:pPr/>
              <a:t>1/24/2021</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11335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188C4-8F03-4988-A683-AFCBDCFC6ED7}" type="datetime1">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7299037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188C4-8F03-4988-A683-AFCBDCFC6ED7}" type="datetime1">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37057516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188C4-8F03-4988-A683-AFCBDCFC6ED7}" type="datetime1">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DC2A8C5E-5ACC-4DAB-B41C-5718F8C58B6D}" type="slidenum">
              <a:rPr lang="en-US" smtClean="0"/>
              <a:pPr/>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9221855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188C4-8F03-4988-A683-AFCBDCFC6ED7}" type="datetime1">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10536779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8188C4-8F03-4988-A683-AFCBDCFC6ED7}" type="datetime1">
              <a:rPr lang="en-US" smtClean="0"/>
              <a:pPr/>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33745615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8188C4-8F03-4988-A683-AFCBDCFC6ED7}" type="datetime1">
              <a:rPr lang="en-US" smtClean="0"/>
              <a:pPr/>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54129159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41830-9FBF-4C58-837A-230882702FD4}" type="datetime1">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539538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691B8442-52C5-4632-BA82-04F7AD4C9B34}" type="datetime1">
              <a:rPr lang="en-US" smtClean="0"/>
              <a:pPr/>
              <a:t>1/24/2021</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C2A8C5E-5ACC-4DAB-B41C-5718F8C58B6D}" type="slidenum">
              <a:rPr lang="en-US" smtClean="0"/>
              <a:pPr/>
              <a:t>‹#›</a:t>
            </a:fld>
            <a:endParaRPr lang="en-US"/>
          </a:p>
        </p:txBody>
      </p:sp>
    </p:spTree>
    <p:extLst>
      <p:ext uri="{BB962C8B-B14F-4D97-AF65-F5344CB8AC3E}">
        <p14:creationId xmlns:p14="http://schemas.microsoft.com/office/powerpoint/2010/main" val="373058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83749-7540-4838-B5FB-EDC40CB84DB0}" type="datetime1">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1741256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781A8085-18D1-4091-8AD3-81F140965EFC}" type="datetime1">
              <a:rPr lang="en-US" smtClean="0"/>
              <a:pPr/>
              <a:t>1/24/2021</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1210229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CD35F7-97F8-4D2E-B83D-158766068E0A}" type="datetime1">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425463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3EFADE-B1F7-484F-89D9-3E148D53B52B}" type="datetime1">
              <a:rPr lang="en-US" smtClean="0"/>
              <a:pPr/>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606824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9F378E-9541-4F7D-BD6F-302448FBBB81}" type="datetime1">
              <a:rPr lang="en-US" smtClean="0"/>
              <a:pPr/>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1040674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E26370F-658E-452B-A4D5-DB4240E0AF51}" type="datetime1">
              <a:rPr lang="en-US" smtClean="0"/>
              <a:pPr/>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87252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8E6F0-0C4F-4052-A284-495110A822E2}" type="datetime1">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98747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C22A7-5E39-4CEE-A6B3-52DA5303DD53}" type="datetime1">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35206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8188C4-8F03-4988-A683-AFCBDCFC6ED7}" type="datetime1">
              <a:rPr lang="en-US" smtClean="0"/>
              <a:pPr/>
              <a:t>1/24/2021</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C2A8C5E-5ACC-4DAB-B41C-5718F8C58B6D}" type="slidenum">
              <a:rPr lang="en-US" smtClean="0"/>
              <a:pPr/>
              <a:t>‹#›</a:t>
            </a:fld>
            <a:endParaRPr lang="en-US"/>
          </a:p>
        </p:txBody>
      </p:sp>
    </p:spTree>
    <p:extLst>
      <p:ext uri="{BB962C8B-B14F-4D97-AF65-F5344CB8AC3E}">
        <p14:creationId xmlns:p14="http://schemas.microsoft.com/office/powerpoint/2010/main" val="7491030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049380"/>
            <a:ext cx="7619999" cy="2057399"/>
          </a:xfrm>
        </p:spPr>
        <p:txBody>
          <a:bodyPr/>
          <a:lstStyle/>
          <a:p>
            <a:pPr algn="l"/>
            <a:r>
              <a:rPr lang="en-GB" sz="4000" b="1" u="sng" dirty="0"/>
              <a:t>Medical Store-Distributor-Consumer Network </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4343400"/>
            <a:ext cx="6400800" cy="1524000"/>
          </a:xfrm>
        </p:spPr>
        <p:txBody>
          <a:bodyPr>
            <a:normAutofit fontScale="85000" lnSpcReduction="20000"/>
          </a:bodyPr>
          <a:lstStyle/>
          <a:p>
            <a:pPr algn="ctr"/>
            <a:r>
              <a:rPr lang="en-US" b="1" u="sng" dirty="0">
                <a:latin typeface="Times New Roman" panose="02020603050405020304" pitchFamily="18" charset="0"/>
                <a:cs typeface="Times New Roman" panose="02020603050405020304" pitchFamily="18" charset="0"/>
              </a:rPr>
              <a:t>Abdulla Iqbal FA17-BSE-030</a:t>
            </a:r>
          </a:p>
          <a:p>
            <a:pPr algn="ctr"/>
            <a:r>
              <a:rPr lang="en-US" b="1" u="sng" dirty="0" err="1">
                <a:latin typeface="Times New Roman" panose="02020603050405020304" pitchFamily="18" charset="0"/>
                <a:cs typeface="Times New Roman" panose="02020603050405020304" pitchFamily="18" charset="0"/>
              </a:rPr>
              <a:t>Armaghan</a:t>
            </a:r>
            <a:r>
              <a:rPr lang="en-US" b="1" u="sng" dirty="0">
                <a:latin typeface="Times New Roman" panose="02020603050405020304" pitchFamily="18" charset="0"/>
                <a:cs typeface="Times New Roman" panose="02020603050405020304" pitchFamily="18" charset="0"/>
              </a:rPr>
              <a:t> Hassan FA17-BSE-045</a:t>
            </a:r>
          </a:p>
          <a:p>
            <a:pPr algn="ctr"/>
            <a:r>
              <a:rPr lang="en-US" b="1" u="sng" dirty="0">
                <a:latin typeface="Times New Roman" panose="02020603050405020304" pitchFamily="18" charset="0"/>
                <a:cs typeface="Times New Roman" panose="02020603050405020304" pitchFamily="18" charset="0"/>
              </a:rPr>
              <a:t>Majid </a:t>
            </a:r>
            <a:r>
              <a:rPr lang="en-US" b="1" u="sng" dirty="0" err="1">
                <a:latin typeface="Times New Roman" panose="02020603050405020304" pitchFamily="18" charset="0"/>
                <a:cs typeface="Times New Roman" panose="02020603050405020304" pitchFamily="18" charset="0"/>
              </a:rPr>
              <a:t>Durani</a:t>
            </a:r>
            <a:r>
              <a:rPr lang="en-US" b="1" u="sng" dirty="0">
                <a:latin typeface="Times New Roman" panose="02020603050405020304" pitchFamily="18" charset="0"/>
                <a:cs typeface="Times New Roman" panose="02020603050405020304" pitchFamily="18" charset="0"/>
              </a:rPr>
              <a:t> FA17-BSE-021</a:t>
            </a:r>
          </a:p>
          <a:p>
            <a:pPr algn="ctr"/>
            <a:endParaRPr lang="en-US" b="1" u="sng" dirty="0">
              <a:latin typeface="Times New Roman" panose="02020603050405020304" pitchFamily="18" charset="0"/>
              <a:cs typeface="Times New Roman" panose="02020603050405020304" pitchFamily="18" charset="0"/>
            </a:endParaRPr>
          </a:p>
          <a:p>
            <a:pPr algn="ctr"/>
            <a:r>
              <a:rPr lang="en-US" b="1" u="sng" dirty="0">
                <a:latin typeface="Times New Roman" panose="02020603050405020304" pitchFamily="18" charset="0"/>
                <a:cs typeface="Times New Roman" panose="02020603050405020304" pitchFamily="18" charset="0"/>
              </a:rPr>
              <a:t>Supervisor: Sir Kashif Nasir</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3773" y="5791200"/>
            <a:ext cx="996315" cy="996315"/>
          </a:xfrm>
          <a:prstGeom prst="rect">
            <a:avLst/>
          </a:prstGeom>
          <a:noFill/>
        </p:spPr>
      </p:pic>
      <p:sp>
        <p:nvSpPr>
          <p:cNvPr id="6" name="Subtitle 2"/>
          <p:cNvSpPr txBox="1">
            <a:spLocks/>
          </p:cNvSpPr>
          <p:nvPr/>
        </p:nvSpPr>
        <p:spPr>
          <a:xfrm>
            <a:off x="1371600" y="5791200"/>
            <a:ext cx="6400800" cy="990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Department of Computer</a:t>
            </a:r>
            <a:r>
              <a:rPr kumimoji="0" lang="en-US" sz="2800" b="0" i="0" u="none" strike="noStrike" kern="1200" cap="none" spc="0" normalizeH="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 Science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solidFill>
                  <a:schemeClr val="tx1">
                    <a:tint val="75000"/>
                  </a:schemeClr>
                </a:solidFill>
                <a:latin typeface="Times New Roman" panose="02020603050405020304" pitchFamily="18" charset="0"/>
                <a:cs typeface="Times New Roman" panose="02020603050405020304" pitchFamily="18" charset="0"/>
              </a:rPr>
              <a:t>COMSATS</a:t>
            </a:r>
            <a:r>
              <a:rPr lang="en-US" sz="2200" dirty="0">
                <a:solidFill>
                  <a:schemeClr val="tx1">
                    <a:tint val="75000"/>
                  </a:schemeClr>
                </a:solidFill>
                <a:latin typeface="Times New Roman" panose="02020603050405020304" pitchFamily="18" charset="0"/>
                <a:cs typeface="Times New Roman" panose="02020603050405020304" pitchFamily="18" charset="0"/>
              </a:rPr>
              <a:t> University Islamabad, Abbottabad Campus</a:t>
            </a:r>
            <a:endParaRPr kumimoji="0" lang="en-US" sz="2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endParaRPr>
          </a:p>
        </p:txBody>
      </p:sp>
      <p:sp>
        <p:nvSpPr>
          <p:cNvPr id="7" name="TextBox 1"/>
          <p:cNvSpPr txBox="1">
            <a:spLocks noChangeArrowheads="1"/>
          </p:cNvSpPr>
          <p:nvPr/>
        </p:nvSpPr>
        <p:spPr bwMode="auto">
          <a:xfrm>
            <a:off x="1066800" y="381000"/>
            <a:ext cx="6858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sz="2800" dirty="0">
                <a:latin typeface="Times New Roman" panose="02020603050405020304" pitchFamily="18" charset="0"/>
                <a:cs typeface="Times New Roman" panose="02020603050405020304" pitchFamily="18" charset="0"/>
              </a:rPr>
              <a:t>Design and 30% Presentation Template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gradFill>
            <a:gsLst>
              <a:gs pos="0">
                <a:srgbClr val="F78925"/>
              </a:gs>
              <a:gs pos="50000">
                <a:srgbClr val="D54209"/>
              </a:gs>
              <a:gs pos="100000">
                <a:srgbClr val="8D0000"/>
              </a:gs>
            </a:gsLst>
            <a:lin ang="2520000" scaled="0"/>
          </a:gradFill>
        </p:spPr>
      </p:pic>
      <p:pic>
        <p:nvPicPr>
          <p:cNvPr id="54" name="Picture 53">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6" name="Rectangle 55">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28"/>
            <a:ext cx="3102093" cy="1080938"/>
          </a:xfrm>
        </p:spPr>
        <p:txBody>
          <a:bodyPr>
            <a:normAutofit/>
          </a:bodyPr>
          <a:lstStyle/>
          <a:p>
            <a:r>
              <a:rPr lang="en-US" sz="2100">
                <a:solidFill>
                  <a:srgbClr val="FFFFFF"/>
                </a:solidFill>
                <a:latin typeface="Times New Roman" panose="02020603050405020304" pitchFamily="18" charset="0"/>
                <a:cs typeface="Times New Roman" panose="02020603050405020304" pitchFamily="18" charset="0"/>
              </a:rPr>
              <a:t>Use Case Diagram </a:t>
            </a:r>
          </a:p>
        </p:txBody>
      </p:sp>
      <p:pic>
        <p:nvPicPr>
          <p:cNvPr id="60" name="Picture 59">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29" name="Content Placeholder 11">
            <a:extLst>
              <a:ext uri="{FF2B5EF4-FFF2-40B4-BE49-F238E27FC236}">
                <a16:creationId xmlns:a16="http://schemas.microsoft.com/office/drawing/2014/main" id="{59EE0660-043C-4BF8-BEAE-F783493F95F6}"/>
              </a:ext>
            </a:extLst>
          </p:cNvPr>
          <p:cNvSpPr>
            <a:spLocks noGrp="1"/>
          </p:cNvSpPr>
          <p:nvPr>
            <p:ph idx="1"/>
          </p:nvPr>
        </p:nvSpPr>
        <p:spPr>
          <a:xfrm>
            <a:off x="510240" y="2336873"/>
            <a:ext cx="2742217" cy="3599316"/>
          </a:xfrm>
        </p:spPr>
        <p:txBody>
          <a:bodyPr>
            <a:normAutofit/>
          </a:bodyPr>
          <a:lstStyle/>
          <a:p>
            <a:r>
              <a:rPr lang="en-US" sz="1200" dirty="0">
                <a:solidFill>
                  <a:srgbClr val="FFFFFF"/>
                </a:solidFill>
              </a:rPr>
              <a:t>DIRECT STAKEHOLDERS</a:t>
            </a:r>
          </a:p>
          <a:p>
            <a:pPr lvl="1"/>
            <a:r>
              <a:rPr lang="en-US" sz="1200" dirty="0">
                <a:solidFill>
                  <a:srgbClr val="FFFFFF"/>
                </a:solidFill>
              </a:rPr>
              <a:t>RETAILER</a:t>
            </a:r>
          </a:p>
          <a:p>
            <a:pPr lvl="1"/>
            <a:r>
              <a:rPr lang="en-US" sz="1200" dirty="0">
                <a:solidFill>
                  <a:srgbClr val="FFFFFF"/>
                </a:solidFill>
              </a:rPr>
              <a:t>DISTRIBUTOR</a:t>
            </a:r>
          </a:p>
          <a:p>
            <a:pPr lvl="1"/>
            <a:r>
              <a:rPr lang="en-US" sz="1200" dirty="0">
                <a:solidFill>
                  <a:srgbClr val="FFFFFF"/>
                </a:solidFill>
              </a:rPr>
              <a:t>ADMIN</a:t>
            </a:r>
          </a:p>
          <a:p>
            <a:r>
              <a:rPr lang="en-US" sz="1200" dirty="0">
                <a:solidFill>
                  <a:srgbClr val="FFFFFF"/>
                </a:solidFill>
              </a:rPr>
              <a:t>INDIRECT STAKEHOLDERS:</a:t>
            </a:r>
          </a:p>
          <a:p>
            <a:pPr lvl="1"/>
            <a:r>
              <a:rPr lang="en-US" sz="1200" dirty="0">
                <a:solidFill>
                  <a:srgbClr val="FFFFFF"/>
                </a:solidFill>
              </a:rPr>
              <a:t>CUSTOMER</a:t>
            </a:r>
          </a:p>
        </p:txBody>
      </p:sp>
      <p:sp useBgFill="1">
        <p:nvSpPr>
          <p:cNvPr id="62" name="Rectangle 61">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7067" y="642795"/>
            <a:ext cx="4704491"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iagram&#10;&#10;Description automatically generated">
            <a:extLst>
              <a:ext uri="{FF2B5EF4-FFF2-40B4-BE49-F238E27FC236}">
                <a16:creationId xmlns:a16="http://schemas.microsoft.com/office/drawing/2014/main" id="{69168D0A-8124-4173-AABD-126B4F1A32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4813" y="753228"/>
            <a:ext cx="4221951" cy="5374521"/>
          </a:xfrm>
          <a:prstGeom prst="rect">
            <a:avLst/>
          </a:prstGeom>
          <a:ln>
            <a:noFill/>
          </a:ln>
          <a:effectLst/>
        </p:spPr>
      </p:pic>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DC2A8C5E-5ACC-4DAB-B41C-5718F8C58B6D}" type="slidenum">
              <a:rPr lang="en-US" sz="900" smtClean="0">
                <a:solidFill>
                  <a:prstClr val="white">
                    <a:tint val="75000"/>
                  </a:prstClr>
                </a:solidFill>
                <a:latin typeface="Times New Roman" panose="02020603050405020304" pitchFamily="18" charset="0"/>
                <a:cs typeface="Times New Roman" panose="02020603050405020304" pitchFamily="18" charset="0"/>
              </a:rPr>
              <a:pPr>
                <a:spcAft>
                  <a:spcPts val="600"/>
                </a:spcAft>
              </a:pPr>
              <a:t>10</a:t>
            </a:fld>
            <a:endParaRPr lang="en-US" sz="900">
              <a:solidFill>
                <a:prstClr val="white">
                  <a:tint val="75000"/>
                </a:prstClr>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gradFill>
            <a:gsLst>
              <a:gs pos="0">
                <a:srgbClr val="F78925"/>
              </a:gs>
              <a:gs pos="50000">
                <a:srgbClr val="D54209"/>
              </a:gs>
              <a:gs pos="100000">
                <a:srgbClr val="8D0000"/>
              </a:gs>
            </a:gsLst>
            <a:lin ang="2520000" scaled="0"/>
          </a:gradFill>
        </p:spPr>
      </p:pic>
      <p:pic>
        <p:nvPicPr>
          <p:cNvPr id="14" name="Picture 13">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Rectangle 15">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AF61F0B-BA76-40A3-BD4C-3D9C60C1D9E6}"/>
              </a:ext>
            </a:extLst>
          </p:cNvPr>
          <p:cNvSpPr>
            <a:spLocks noGrp="1"/>
          </p:cNvSpPr>
          <p:nvPr>
            <p:ph type="title"/>
          </p:nvPr>
        </p:nvSpPr>
        <p:spPr>
          <a:xfrm>
            <a:off x="510240" y="753228"/>
            <a:ext cx="3102093" cy="1080938"/>
          </a:xfrm>
        </p:spPr>
        <p:txBody>
          <a:bodyPr>
            <a:normAutofit/>
          </a:bodyPr>
          <a:lstStyle/>
          <a:p>
            <a:r>
              <a:rPr lang="en-US" sz="2100">
                <a:solidFill>
                  <a:srgbClr val="FFFFFF"/>
                </a:solidFill>
              </a:rPr>
              <a:t>Detailed Use Cases</a:t>
            </a:r>
            <a:endParaRPr lang="en-PK" sz="2100">
              <a:solidFill>
                <a:srgbClr val="FFFFFF"/>
              </a:solidFill>
            </a:endParaRPr>
          </a:p>
        </p:txBody>
      </p:sp>
      <p:pic>
        <p:nvPicPr>
          <p:cNvPr id="20" name="Picture 19">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9" name="Content Placeholder 8">
            <a:extLst>
              <a:ext uri="{FF2B5EF4-FFF2-40B4-BE49-F238E27FC236}">
                <a16:creationId xmlns:a16="http://schemas.microsoft.com/office/drawing/2014/main" id="{BAC3BC91-5D5F-478C-A8D3-A819A3BF2C0A}"/>
              </a:ext>
            </a:extLst>
          </p:cNvPr>
          <p:cNvSpPr>
            <a:spLocks noGrp="1"/>
          </p:cNvSpPr>
          <p:nvPr>
            <p:ph idx="1"/>
          </p:nvPr>
        </p:nvSpPr>
        <p:spPr>
          <a:xfrm>
            <a:off x="510240" y="2336873"/>
            <a:ext cx="2742217" cy="3599316"/>
          </a:xfrm>
        </p:spPr>
        <p:txBody>
          <a:bodyPr>
            <a:normAutofit/>
          </a:bodyPr>
          <a:lstStyle/>
          <a:p>
            <a:r>
              <a:rPr lang="en-US" sz="1200" dirty="0">
                <a:solidFill>
                  <a:srgbClr val="FFFFFF"/>
                </a:solidFill>
              </a:rPr>
              <a:t>Registration</a:t>
            </a:r>
          </a:p>
        </p:txBody>
      </p:sp>
      <p:sp useBgFill="1">
        <p:nvSpPr>
          <p:cNvPr id="22" name="Rectangle 21">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7067" y="642795"/>
            <a:ext cx="4704491"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7835B45-FC61-422F-A027-BC929BC7032C}"/>
              </a:ext>
            </a:extLst>
          </p:cNvPr>
          <p:cNvPicPr>
            <a:picLocks noChangeAspect="1"/>
          </p:cNvPicPr>
          <p:nvPr/>
        </p:nvPicPr>
        <p:blipFill>
          <a:blip r:embed="rId4"/>
          <a:stretch>
            <a:fillRect/>
          </a:stretch>
        </p:blipFill>
        <p:spPr>
          <a:xfrm>
            <a:off x="4194813" y="914400"/>
            <a:ext cx="4221951" cy="5213349"/>
          </a:xfrm>
          <a:prstGeom prst="rect">
            <a:avLst/>
          </a:prstGeom>
          <a:ln>
            <a:noFill/>
          </a:ln>
          <a:effectLst/>
        </p:spPr>
      </p:pic>
      <p:sp>
        <p:nvSpPr>
          <p:cNvPr id="4" name="Slide Number Placeholder 3">
            <a:extLst>
              <a:ext uri="{FF2B5EF4-FFF2-40B4-BE49-F238E27FC236}">
                <a16:creationId xmlns:a16="http://schemas.microsoft.com/office/drawing/2014/main" id="{361B325E-FA91-420B-8DFC-E3E8C99E2D1E}"/>
              </a:ext>
            </a:extLst>
          </p:cNvPr>
          <p:cNvSpPr>
            <a:spLocks noGrp="1"/>
          </p:cNvSpPr>
          <p:nvPr>
            <p:ph type="sldNum" sz="quarter" idx="12"/>
          </p:nvPr>
        </p:nvSpPr>
        <p:spPr>
          <a:xfrm>
            <a:off x="8175279" y="6310314"/>
            <a:ext cx="685800" cy="365122"/>
          </a:xfrm>
        </p:spPr>
        <p:txBody>
          <a:bodyPr>
            <a:normAutofit/>
          </a:bodyPr>
          <a:lstStyle/>
          <a:p>
            <a:pPr>
              <a:spcAft>
                <a:spcPts val="600"/>
              </a:spcAft>
            </a:pPr>
            <a:fld id="{DC2A8C5E-5ACC-4DAB-B41C-5718F8C58B6D}" type="slidenum">
              <a:rPr lang="en-US" sz="900">
                <a:solidFill>
                  <a:prstClr val="white">
                    <a:tint val="75000"/>
                  </a:prstClr>
                </a:solidFill>
              </a:rPr>
              <a:pPr>
                <a:spcAft>
                  <a:spcPts val="600"/>
                </a:spcAft>
              </a:pPr>
              <a:t>11</a:t>
            </a:fld>
            <a:endParaRPr lang="en-US" sz="900">
              <a:solidFill>
                <a:prstClr val="white">
                  <a:tint val="75000"/>
                </a:prstClr>
              </a:solidFill>
            </a:endParaRPr>
          </a:p>
        </p:txBody>
      </p:sp>
    </p:spTree>
    <p:extLst>
      <p:ext uri="{BB962C8B-B14F-4D97-AF65-F5344CB8AC3E}">
        <p14:creationId xmlns:p14="http://schemas.microsoft.com/office/powerpoint/2010/main" val="21269605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gradFill>
            <a:gsLst>
              <a:gs pos="0">
                <a:srgbClr val="F78925"/>
              </a:gs>
              <a:gs pos="50000">
                <a:srgbClr val="D54209"/>
              </a:gs>
              <a:gs pos="100000">
                <a:srgbClr val="8D0000"/>
              </a:gs>
            </a:gsLst>
            <a:lin ang="2520000" scaled="0"/>
          </a:gradFill>
        </p:spPr>
      </p:pic>
      <p:pic>
        <p:nvPicPr>
          <p:cNvPr id="29" name="Picture 28">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Rectangle 30">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AF61F0B-BA76-40A3-BD4C-3D9C60C1D9E6}"/>
              </a:ext>
            </a:extLst>
          </p:cNvPr>
          <p:cNvSpPr>
            <a:spLocks noGrp="1"/>
          </p:cNvSpPr>
          <p:nvPr>
            <p:ph type="title"/>
          </p:nvPr>
        </p:nvSpPr>
        <p:spPr>
          <a:xfrm>
            <a:off x="510240" y="753228"/>
            <a:ext cx="3102093" cy="1080938"/>
          </a:xfrm>
        </p:spPr>
        <p:txBody>
          <a:bodyPr>
            <a:normAutofit/>
          </a:bodyPr>
          <a:lstStyle/>
          <a:p>
            <a:r>
              <a:rPr lang="en-US" sz="2100">
                <a:solidFill>
                  <a:srgbClr val="FFFFFF"/>
                </a:solidFill>
              </a:rPr>
              <a:t>Detailed Use Cases</a:t>
            </a:r>
            <a:endParaRPr lang="en-PK" sz="2100">
              <a:solidFill>
                <a:srgbClr val="FFFFFF"/>
              </a:solidFill>
            </a:endParaRPr>
          </a:p>
        </p:txBody>
      </p:sp>
      <p:pic>
        <p:nvPicPr>
          <p:cNvPr id="35" name="Picture 34">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9" name="Content Placeholder 8">
            <a:extLst>
              <a:ext uri="{FF2B5EF4-FFF2-40B4-BE49-F238E27FC236}">
                <a16:creationId xmlns:a16="http://schemas.microsoft.com/office/drawing/2014/main" id="{BAC3BC91-5D5F-478C-A8D3-A819A3BF2C0A}"/>
              </a:ext>
            </a:extLst>
          </p:cNvPr>
          <p:cNvSpPr>
            <a:spLocks noGrp="1"/>
          </p:cNvSpPr>
          <p:nvPr>
            <p:ph idx="1"/>
          </p:nvPr>
        </p:nvSpPr>
        <p:spPr>
          <a:xfrm>
            <a:off x="510240" y="2336873"/>
            <a:ext cx="2742217" cy="3599316"/>
          </a:xfrm>
        </p:spPr>
        <p:txBody>
          <a:bodyPr>
            <a:normAutofit/>
          </a:bodyPr>
          <a:lstStyle/>
          <a:p>
            <a:r>
              <a:rPr lang="en-US" sz="1200" dirty="0">
                <a:solidFill>
                  <a:srgbClr val="FFFFFF"/>
                </a:solidFill>
              </a:rPr>
              <a:t>Online Shop</a:t>
            </a:r>
          </a:p>
        </p:txBody>
      </p:sp>
      <p:sp useBgFill="1">
        <p:nvSpPr>
          <p:cNvPr id="37" name="Rectangle 36">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7067" y="642795"/>
            <a:ext cx="4704491"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8CCCADD-DFF6-42DF-BB56-B9B17D49F88E}"/>
              </a:ext>
            </a:extLst>
          </p:cNvPr>
          <p:cNvPicPr>
            <a:picLocks noChangeAspect="1"/>
          </p:cNvPicPr>
          <p:nvPr/>
        </p:nvPicPr>
        <p:blipFill>
          <a:blip r:embed="rId4"/>
          <a:stretch>
            <a:fillRect/>
          </a:stretch>
        </p:blipFill>
        <p:spPr>
          <a:xfrm>
            <a:off x="4194813" y="753228"/>
            <a:ext cx="4221951" cy="5374521"/>
          </a:xfrm>
          <a:prstGeom prst="rect">
            <a:avLst/>
          </a:prstGeom>
          <a:ln>
            <a:noFill/>
          </a:ln>
          <a:effectLst/>
        </p:spPr>
      </p:pic>
      <p:sp>
        <p:nvSpPr>
          <p:cNvPr id="4" name="Slide Number Placeholder 3">
            <a:extLst>
              <a:ext uri="{FF2B5EF4-FFF2-40B4-BE49-F238E27FC236}">
                <a16:creationId xmlns:a16="http://schemas.microsoft.com/office/drawing/2014/main" id="{361B325E-FA91-420B-8DFC-E3E8C99E2D1E}"/>
              </a:ext>
            </a:extLst>
          </p:cNvPr>
          <p:cNvSpPr>
            <a:spLocks noGrp="1"/>
          </p:cNvSpPr>
          <p:nvPr>
            <p:ph type="sldNum" sz="quarter" idx="12"/>
          </p:nvPr>
        </p:nvSpPr>
        <p:spPr>
          <a:xfrm>
            <a:off x="8175279" y="6310314"/>
            <a:ext cx="685800" cy="365122"/>
          </a:xfrm>
        </p:spPr>
        <p:txBody>
          <a:bodyPr>
            <a:normAutofit/>
          </a:bodyPr>
          <a:lstStyle/>
          <a:p>
            <a:pPr>
              <a:spcAft>
                <a:spcPts val="600"/>
              </a:spcAft>
            </a:pPr>
            <a:fld id="{DC2A8C5E-5ACC-4DAB-B41C-5718F8C58B6D}" type="slidenum">
              <a:rPr lang="en-US" sz="900">
                <a:solidFill>
                  <a:prstClr val="white">
                    <a:tint val="75000"/>
                  </a:prstClr>
                </a:solidFill>
              </a:rPr>
              <a:pPr>
                <a:spcAft>
                  <a:spcPts val="600"/>
                </a:spcAft>
              </a:pPr>
              <a:t>12</a:t>
            </a:fld>
            <a:endParaRPr lang="en-US" sz="900">
              <a:solidFill>
                <a:prstClr val="white">
                  <a:tint val="75000"/>
                </a:prstClr>
              </a:solidFill>
            </a:endParaRPr>
          </a:p>
        </p:txBody>
      </p:sp>
    </p:spTree>
    <p:extLst>
      <p:ext uri="{BB962C8B-B14F-4D97-AF65-F5344CB8AC3E}">
        <p14:creationId xmlns:p14="http://schemas.microsoft.com/office/powerpoint/2010/main" val="350979535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gradFill>
            <a:gsLst>
              <a:gs pos="0">
                <a:srgbClr val="F78925"/>
              </a:gs>
              <a:gs pos="50000">
                <a:srgbClr val="D54209"/>
              </a:gs>
              <a:gs pos="100000">
                <a:srgbClr val="8D0000"/>
              </a:gs>
            </a:gsLst>
            <a:lin ang="2520000" scaled="0"/>
          </a:gradFill>
        </p:spPr>
      </p:pic>
      <p:pic>
        <p:nvPicPr>
          <p:cNvPr id="15" name="Picture 14">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7" name="Rectangle 16">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28"/>
            <a:ext cx="3102093" cy="1080938"/>
          </a:xfrm>
        </p:spPr>
        <p:txBody>
          <a:bodyPr>
            <a:normAutofit/>
          </a:bodyPr>
          <a:lstStyle/>
          <a:p>
            <a:r>
              <a:rPr lang="en-US" sz="2100">
                <a:solidFill>
                  <a:srgbClr val="FFFFFF"/>
                </a:solidFill>
                <a:latin typeface="Times New Roman" panose="02020603050405020304" pitchFamily="18" charset="0"/>
                <a:cs typeface="Times New Roman" panose="02020603050405020304" pitchFamily="18" charset="0"/>
              </a:rPr>
              <a:t>Class Diagram </a:t>
            </a:r>
          </a:p>
        </p:txBody>
      </p:sp>
      <p:pic>
        <p:nvPicPr>
          <p:cNvPr id="21" name="Picture 20">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10" name="Content Placeholder 9">
            <a:extLst>
              <a:ext uri="{FF2B5EF4-FFF2-40B4-BE49-F238E27FC236}">
                <a16:creationId xmlns:a16="http://schemas.microsoft.com/office/drawing/2014/main" id="{28988786-92C7-4CB1-9747-1E1A2B45B85E}"/>
              </a:ext>
            </a:extLst>
          </p:cNvPr>
          <p:cNvSpPr>
            <a:spLocks noGrp="1"/>
          </p:cNvSpPr>
          <p:nvPr>
            <p:ph idx="1"/>
          </p:nvPr>
        </p:nvSpPr>
        <p:spPr>
          <a:xfrm>
            <a:off x="510240" y="2336873"/>
            <a:ext cx="2742217" cy="3599316"/>
          </a:xfrm>
        </p:spPr>
        <p:txBody>
          <a:bodyPr>
            <a:normAutofit/>
          </a:bodyPr>
          <a:lstStyle/>
          <a:p>
            <a:endParaRPr lang="en-US" sz="1200">
              <a:solidFill>
                <a:srgbClr val="FFFFFF"/>
              </a:solidFill>
            </a:endParaRPr>
          </a:p>
        </p:txBody>
      </p:sp>
      <p:sp useBgFill="1">
        <p:nvSpPr>
          <p:cNvPr id="23" name="Rectangle 22">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7067" y="642795"/>
            <a:ext cx="4704491"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imeline&#10;&#10;Description automatically generated">
            <a:extLst>
              <a:ext uri="{FF2B5EF4-FFF2-40B4-BE49-F238E27FC236}">
                <a16:creationId xmlns:a16="http://schemas.microsoft.com/office/drawing/2014/main" id="{F45E12AA-5082-4FE6-A9BF-75CC912ED8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4813" y="914399"/>
            <a:ext cx="4221951" cy="5021789"/>
          </a:xfrm>
          <a:prstGeom prst="rect">
            <a:avLst/>
          </a:prstGeom>
          <a:ln>
            <a:noFill/>
          </a:ln>
          <a:effectLst/>
        </p:spPr>
      </p:pic>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DC2A8C5E-5ACC-4DAB-B41C-5718F8C58B6D}" type="slidenum">
              <a:rPr lang="en-US" sz="900">
                <a:solidFill>
                  <a:prstClr val="white">
                    <a:tint val="75000"/>
                  </a:prstClr>
                </a:solidFill>
              </a:rPr>
              <a:pPr>
                <a:spcAft>
                  <a:spcPts val="600"/>
                </a:spcAft>
              </a:pPr>
              <a:t>13</a:t>
            </a:fld>
            <a:endParaRPr lang="en-US" sz="900">
              <a:solidFill>
                <a:prstClr val="white">
                  <a:tint val="75000"/>
                </a:prstClr>
              </a:solidFill>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gradFill>
            <a:gsLst>
              <a:gs pos="0">
                <a:srgbClr val="F78925"/>
              </a:gs>
              <a:gs pos="50000">
                <a:srgbClr val="D54209"/>
              </a:gs>
              <a:gs pos="100000">
                <a:srgbClr val="8D0000"/>
              </a:gs>
            </a:gsLst>
            <a:lin ang="2520000" scaled="0"/>
          </a:gradFill>
        </p:spPr>
      </p:pic>
      <p:pic>
        <p:nvPicPr>
          <p:cNvPr id="30" name="Picture 29">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2" name="Rectangle 31">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28"/>
            <a:ext cx="3102093" cy="1080938"/>
          </a:xfrm>
        </p:spPr>
        <p:txBody>
          <a:bodyPr>
            <a:normAutofit/>
          </a:bodyPr>
          <a:lstStyle/>
          <a:p>
            <a:r>
              <a:rPr lang="en-US" sz="2100">
                <a:solidFill>
                  <a:srgbClr val="FFFFFF"/>
                </a:solidFill>
                <a:latin typeface="Times New Roman" panose="02020603050405020304" pitchFamily="18" charset="0"/>
                <a:cs typeface="Times New Roman" panose="02020603050405020304" pitchFamily="18" charset="0"/>
              </a:rPr>
              <a:t>Sequence Diagram </a:t>
            </a:r>
          </a:p>
        </p:txBody>
      </p:sp>
      <p:pic>
        <p:nvPicPr>
          <p:cNvPr id="36" name="Picture 35">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10" name="Content Placeholder 9">
            <a:extLst>
              <a:ext uri="{FF2B5EF4-FFF2-40B4-BE49-F238E27FC236}">
                <a16:creationId xmlns:a16="http://schemas.microsoft.com/office/drawing/2014/main" id="{3FB1C4C7-9E2C-48E5-BB2A-FD1B225BB384}"/>
              </a:ext>
            </a:extLst>
          </p:cNvPr>
          <p:cNvSpPr>
            <a:spLocks noGrp="1"/>
          </p:cNvSpPr>
          <p:nvPr>
            <p:ph idx="1"/>
          </p:nvPr>
        </p:nvSpPr>
        <p:spPr>
          <a:xfrm>
            <a:off x="510240" y="2336873"/>
            <a:ext cx="2742217" cy="3599316"/>
          </a:xfrm>
        </p:spPr>
        <p:txBody>
          <a:bodyPr>
            <a:normAutofit/>
          </a:bodyPr>
          <a:lstStyle/>
          <a:p>
            <a:r>
              <a:rPr lang="en-US" sz="1200" dirty="0">
                <a:solidFill>
                  <a:srgbClr val="FFFFFF"/>
                </a:solidFill>
              </a:rPr>
              <a:t>Sign Up </a:t>
            </a:r>
          </a:p>
          <a:p>
            <a:r>
              <a:rPr lang="en-US" sz="1200" dirty="0">
                <a:solidFill>
                  <a:srgbClr val="FFFFFF"/>
                </a:solidFill>
              </a:rPr>
              <a:t>Sign In</a:t>
            </a:r>
          </a:p>
          <a:p>
            <a:r>
              <a:rPr lang="en-US" sz="1200" dirty="0">
                <a:solidFill>
                  <a:srgbClr val="FFFFFF"/>
                </a:solidFill>
              </a:rPr>
              <a:t>Account verification</a:t>
            </a:r>
          </a:p>
        </p:txBody>
      </p:sp>
      <p:sp useBgFill="1">
        <p:nvSpPr>
          <p:cNvPr id="38" name="Rectangle 37">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7067" y="642795"/>
            <a:ext cx="4704491"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Timeline&#10;&#10;Description automatically generated">
            <a:extLst>
              <a:ext uri="{FF2B5EF4-FFF2-40B4-BE49-F238E27FC236}">
                <a16:creationId xmlns:a16="http://schemas.microsoft.com/office/drawing/2014/main" id="{9CD50320-CE05-4D44-9F88-652C50C925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3329" y="955591"/>
            <a:ext cx="4124919" cy="4940024"/>
          </a:xfrm>
          <a:prstGeom prst="rect">
            <a:avLst/>
          </a:prstGeom>
          <a:ln>
            <a:noFill/>
          </a:ln>
          <a:effectLst/>
        </p:spPr>
      </p:pic>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DC2A8C5E-5ACC-4DAB-B41C-5718F8C58B6D}" type="slidenum">
              <a:rPr lang="en-US" sz="900">
                <a:solidFill>
                  <a:prstClr val="white">
                    <a:tint val="75000"/>
                  </a:prstClr>
                </a:solidFill>
                <a:latin typeface="Times New Roman" panose="02020603050405020304" pitchFamily="18" charset="0"/>
                <a:cs typeface="Times New Roman" panose="02020603050405020304" pitchFamily="18" charset="0"/>
              </a:rPr>
              <a:pPr>
                <a:spcAft>
                  <a:spcPts val="600"/>
                </a:spcAft>
              </a:pPr>
              <a:t>14</a:t>
            </a:fld>
            <a:endParaRPr lang="en-US" sz="900">
              <a:solidFill>
                <a:prstClr val="white">
                  <a:tint val="75000"/>
                </a:prstClr>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gradFill>
            <a:gsLst>
              <a:gs pos="0">
                <a:srgbClr val="F78925"/>
              </a:gs>
              <a:gs pos="50000">
                <a:srgbClr val="D54209"/>
              </a:gs>
              <a:gs pos="100000">
                <a:srgbClr val="8D0000"/>
              </a:gs>
            </a:gsLst>
            <a:lin ang="2520000" scaled="0"/>
          </a:gradFill>
        </p:spPr>
      </p:pic>
      <p:pic>
        <p:nvPicPr>
          <p:cNvPr id="17" name="Picture 16">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 name="Rectangle 18">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28"/>
            <a:ext cx="3102093" cy="1080938"/>
          </a:xfrm>
        </p:spPr>
        <p:txBody>
          <a:bodyPr>
            <a:normAutofit/>
          </a:bodyPr>
          <a:lstStyle/>
          <a:p>
            <a:r>
              <a:rPr lang="en-US" sz="2100">
                <a:solidFill>
                  <a:srgbClr val="FFFFFF"/>
                </a:solidFill>
                <a:latin typeface="Times New Roman" panose="02020603050405020304" pitchFamily="18" charset="0"/>
                <a:cs typeface="Times New Roman" panose="02020603050405020304" pitchFamily="18" charset="0"/>
              </a:rPr>
              <a:t>Sequence Diagram </a:t>
            </a:r>
          </a:p>
        </p:txBody>
      </p:sp>
      <p:pic>
        <p:nvPicPr>
          <p:cNvPr id="23" name="Picture 22">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12" name="Content Placeholder 11">
            <a:extLst>
              <a:ext uri="{FF2B5EF4-FFF2-40B4-BE49-F238E27FC236}">
                <a16:creationId xmlns:a16="http://schemas.microsoft.com/office/drawing/2014/main" id="{F59E04FE-C328-4BBF-A996-98DA5D9CA0B8}"/>
              </a:ext>
            </a:extLst>
          </p:cNvPr>
          <p:cNvSpPr>
            <a:spLocks noGrp="1"/>
          </p:cNvSpPr>
          <p:nvPr>
            <p:ph idx="1"/>
          </p:nvPr>
        </p:nvSpPr>
        <p:spPr>
          <a:xfrm>
            <a:off x="510240" y="2336873"/>
            <a:ext cx="2742217" cy="3599316"/>
          </a:xfrm>
        </p:spPr>
        <p:txBody>
          <a:bodyPr>
            <a:normAutofit/>
          </a:bodyPr>
          <a:lstStyle/>
          <a:p>
            <a:r>
              <a:rPr lang="en-US" sz="1200" dirty="0">
                <a:solidFill>
                  <a:srgbClr val="FFFFFF"/>
                </a:solidFill>
              </a:rPr>
              <a:t>Add Item to Inventory</a:t>
            </a:r>
          </a:p>
        </p:txBody>
      </p:sp>
      <p:sp useBgFill="1">
        <p:nvSpPr>
          <p:cNvPr id="25" name="Rectangle 24">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7067" y="642795"/>
            <a:ext cx="4704491"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Diagram&#10;&#10;Description automatically generated">
            <a:extLst>
              <a:ext uri="{FF2B5EF4-FFF2-40B4-BE49-F238E27FC236}">
                <a16:creationId xmlns:a16="http://schemas.microsoft.com/office/drawing/2014/main" id="{1624D6A3-3FE9-4247-B7CC-F8875A2EEB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4813" y="753228"/>
            <a:ext cx="4221951" cy="5182961"/>
          </a:xfrm>
          <a:prstGeom prst="rect">
            <a:avLst/>
          </a:prstGeom>
          <a:ln>
            <a:noFill/>
          </a:ln>
          <a:effectLst/>
        </p:spPr>
      </p:pic>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DC2A8C5E-5ACC-4DAB-B41C-5718F8C58B6D}" type="slidenum">
              <a:rPr lang="en-US" sz="900">
                <a:solidFill>
                  <a:prstClr val="white">
                    <a:tint val="75000"/>
                  </a:prstClr>
                </a:solidFill>
                <a:latin typeface="Times New Roman" panose="02020603050405020304" pitchFamily="18" charset="0"/>
                <a:cs typeface="Times New Roman" panose="02020603050405020304" pitchFamily="18" charset="0"/>
              </a:rPr>
              <a:pPr>
                <a:spcAft>
                  <a:spcPts val="600"/>
                </a:spcAft>
              </a:pPr>
              <a:t>15</a:t>
            </a:fld>
            <a:endParaRPr lang="en-US" sz="900">
              <a:solidFill>
                <a:prstClr val="white">
                  <a:tint val="7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92757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gradFill>
            <a:gsLst>
              <a:gs pos="0">
                <a:srgbClr val="F78925"/>
              </a:gs>
              <a:gs pos="50000">
                <a:srgbClr val="D54209"/>
              </a:gs>
              <a:gs pos="100000">
                <a:srgbClr val="8D0000"/>
              </a:gs>
            </a:gsLst>
            <a:lin ang="2520000" scaled="0"/>
          </a:gradFill>
        </p:spPr>
      </p:pic>
      <p:pic>
        <p:nvPicPr>
          <p:cNvPr id="16" name="Picture 15">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Rectangle 17">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28"/>
            <a:ext cx="3102093" cy="1080938"/>
          </a:xfrm>
        </p:spPr>
        <p:txBody>
          <a:bodyPr>
            <a:normAutofit/>
          </a:bodyPr>
          <a:lstStyle/>
          <a:p>
            <a:r>
              <a:rPr lang="en-US" sz="2100">
                <a:solidFill>
                  <a:srgbClr val="FFFFFF"/>
                </a:solidFill>
                <a:latin typeface="Times New Roman" panose="02020603050405020304" pitchFamily="18" charset="0"/>
                <a:cs typeface="Times New Roman" panose="02020603050405020304" pitchFamily="18" charset="0"/>
              </a:rPr>
              <a:t>Sequence Diagram </a:t>
            </a:r>
          </a:p>
        </p:txBody>
      </p:sp>
      <p:pic>
        <p:nvPicPr>
          <p:cNvPr id="22" name="Picture 21">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11" name="Content Placeholder 10">
            <a:extLst>
              <a:ext uri="{FF2B5EF4-FFF2-40B4-BE49-F238E27FC236}">
                <a16:creationId xmlns:a16="http://schemas.microsoft.com/office/drawing/2014/main" id="{7785B5DD-17AF-4231-BC1B-55A7F85DFEB2}"/>
              </a:ext>
            </a:extLst>
          </p:cNvPr>
          <p:cNvSpPr>
            <a:spLocks noGrp="1"/>
          </p:cNvSpPr>
          <p:nvPr>
            <p:ph idx="1"/>
          </p:nvPr>
        </p:nvSpPr>
        <p:spPr>
          <a:xfrm>
            <a:off x="510240" y="2336873"/>
            <a:ext cx="2742217" cy="3599316"/>
          </a:xfrm>
        </p:spPr>
        <p:txBody>
          <a:bodyPr>
            <a:normAutofit/>
          </a:bodyPr>
          <a:lstStyle/>
          <a:p>
            <a:r>
              <a:rPr lang="en-US" sz="1200" dirty="0">
                <a:solidFill>
                  <a:srgbClr val="FFFFFF"/>
                </a:solidFill>
              </a:rPr>
              <a:t>Order Placement </a:t>
            </a:r>
          </a:p>
          <a:p>
            <a:r>
              <a:rPr lang="en-US" sz="1200" dirty="0">
                <a:solidFill>
                  <a:srgbClr val="FFFFFF"/>
                </a:solidFill>
              </a:rPr>
              <a:t>Order Receiving</a:t>
            </a:r>
          </a:p>
        </p:txBody>
      </p:sp>
      <p:sp useBgFill="1">
        <p:nvSpPr>
          <p:cNvPr id="24" name="Rectangle 23">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7067" y="642795"/>
            <a:ext cx="4704491"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 timeline&#10;&#10;Description automatically generated">
            <a:extLst>
              <a:ext uri="{FF2B5EF4-FFF2-40B4-BE49-F238E27FC236}">
                <a16:creationId xmlns:a16="http://schemas.microsoft.com/office/drawing/2014/main" id="{3143B64A-CB25-4DF7-AB9B-DBB4BC23FE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7276" y="1012631"/>
            <a:ext cx="4221951" cy="4923558"/>
          </a:xfrm>
          <a:prstGeom prst="rect">
            <a:avLst/>
          </a:prstGeom>
          <a:ln>
            <a:noFill/>
          </a:ln>
          <a:effectLst/>
        </p:spPr>
      </p:pic>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DC2A8C5E-5ACC-4DAB-B41C-5718F8C58B6D}" type="slidenum">
              <a:rPr lang="en-US" sz="900">
                <a:solidFill>
                  <a:prstClr val="white">
                    <a:tint val="75000"/>
                  </a:prstClr>
                </a:solidFill>
                <a:latin typeface="Times New Roman" panose="02020603050405020304" pitchFamily="18" charset="0"/>
                <a:cs typeface="Times New Roman" panose="02020603050405020304" pitchFamily="18" charset="0"/>
              </a:rPr>
              <a:pPr>
                <a:spcAft>
                  <a:spcPts val="600"/>
                </a:spcAft>
              </a:pPr>
              <a:t>16</a:t>
            </a:fld>
            <a:endParaRPr lang="en-US" sz="900">
              <a:solidFill>
                <a:prstClr val="white">
                  <a:tint val="7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50472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gradFill>
            <a:gsLst>
              <a:gs pos="0">
                <a:srgbClr val="F78925"/>
              </a:gs>
              <a:gs pos="50000">
                <a:srgbClr val="D54209"/>
              </a:gs>
              <a:gs pos="100000">
                <a:srgbClr val="8D0000"/>
              </a:gs>
            </a:gsLst>
            <a:lin ang="2520000" scaled="0"/>
          </a:gradFill>
        </p:spPr>
      </p:pic>
      <p:pic>
        <p:nvPicPr>
          <p:cNvPr id="17" name="Picture 16">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 name="Rectangle 18">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28"/>
            <a:ext cx="3102093" cy="1080938"/>
          </a:xfrm>
        </p:spPr>
        <p:txBody>
          <a:bodyPr>
            <a:normAutofit/>
          </a:bodyPr>
          <a:lstStyle/>
          <a:p>
            <a:r>
              <a:rPr lang="en-US" sz="2100">
                <a:solidFill>
                  <a:srgbClr val="FFFFFF"/>
                </a:solidFill>
                <a:latin typeface="Times New Roman" panose="02020603050405020304" pitchFamily="18" charset="0"/>
                <a:cs typeface="Times New Roman" panose="02020603050405020304" pitchFamily="18" charset="0"/>
              </a:rPr>
              <a:t>Sequence Diagram </a:t>
            </a:r>
          </a:p>
        </p:txBody>
      </p:sp>
      <p:pic>
        <p:nvPicPr>
          <p:cNvPr id="23" name="Picture 22">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12" name="Content Placeholder 11">
            <a:extLst>
              <a:ext uri="{FF2B5EF4-FFF2-40B4-BE49-F238E27FC236}">
                <a16:creationId xmlns:a16="http://schemas.microsoft.com/office/drawing/2014/main" id="{16EB376A-3868-48E1-83B3-E7C0BD0E83EF}"/>
              </a:ext>
            </a:extLst>
          </p:cNvPr>
          <p:cNvSpPr>
            <a:spLocks noGrp="1"/>
          </p:cNvSpPr>
          <p:nvPr>
            <p:ph idx="1"/>
          </p:nvPr>
        </p:nvSpPr>
        <p:spPr>
          <a:xfrm>
            <a:off x="510240" y="2336873"/>
            <a:ext cx="2742217" cy="3599316"/>
          </a:xfrm>
        </p:spPr>
        <p:txBody>
          <a:bodyPr>
            <a:normAutofit/>
          </a:bodyPr>
          <a:lstStyle/>
          <a:p>
            <a:r>
              <a:rPr lang="en-US" sz="1200" dirty="0">
                <a:solidFill>
                  <a:srgbClr val="FFFFFF"/>
                </a:solidFill>
              </a:rPr>
              <a:t>Point of Sale</a:t>
            </a:r>
          </a:p>
        </p:txBody>
      </p:sp>
      <p:sp useBgFill="1">
        <p:nvSpPr>
          <p:cNvPr id="25" name="Rectangle 24">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7067" y="642795"/>
            <a:ext cx="4704491"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Diagram&#10;&#10;Description automatically generated">
            <a:extLst>
              <a:ext uri="{FF2B5EF4-FFF2-40B4-BE49-F238E27FC236}">
                <a16:creationId xmlns:a16="http://schemas.microsoft.com/office/drawing/2014/main" id="{730E9EE8-A83B-4C92-AC0B-90B7DC9F83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4813" y="2000695"/>
            <a:ext cx="4221951" cy="2849815"/>
          </a:xfrm>
          <a:prstGeom prst="rect">
            <a:avLst/>
          </a:prstGeom>
          <a:ln>
            <a:noFill/>
          </a:ln>
          <a:effectLst/>
        </p:spPr>
      </p:pic>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DC2A8C5E-5ACC-4DAB-B41C-5718F8C58B6D}" type="slidenum">
              <a:rPr lang="en-US" sz="900">
                <a:solidFill>
                  <a:prstClr val="white">
                    <a:tint val="75000"/>
                  </a:prstClr>
                </a:solidFill>
                <a:latin typeface="Times New Roman" panose="02020603050405020304" pitchFamily="18" charset="0"/>
                <a:cs typeface="Times New Roman" panose="02020603050405020304" pitchFamily="18" charset="0"/>
              </a:rPr>
              <a:pPr>
                <a:spcAft>
                  <a:spcPts val="600"/>
                </a:spcAft>
              </a:pPr>
              <a:t>17</a:t>
            </a:fld>
            <a:endParaRPr lang="en-US" sz="900">
              <a:solidFill>
                <a:prstClr val="white">
                  <a:tint val="7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72612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gradFill>
            <a:gsLst>
              <a:gs pos="0">
                <a:srgbClr val="F78925"/>
              </a:gs>
              <a:gs pos="50000">
                <a:srgbClr val="D54209"/>
              </a:gs>
              <a:gs pos="100000">
                <a:srgbClr val="8D0000"/>
              </a:gs>
            </a:gsLst>
            <a:lin ang="2520000" scaled="0"/>
          </a:gradFill>
        </p:spPr>
      </p:pic>
      <p:pic>
        <p:nvPicPr>
          <p:cNvPr id="15" name="Picture 14">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7" name="Rectangle 16">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28"/>
            <a:ext cx="3102093" cy="1080938"/>
          </a:xfrm>
        </p:spPr>
        <p:txBody>
          <a:bodyPr>
            <a:normAutofit/>
          </a:bodyPr>
          <a:lstStyle/>
          <a:p>
            <a:r>
              <a:rPr lang="en-US" sz="2100">
                <a:solidFill>
                  <a:srgbClr val="FFFFFF"/>
                </a:solidFill>
                <a:latin typeface="Times New Roman" panose="02020603050405020304" pitchFamily="18" charset="0"/>
                <a:cs typeface="Times New Roman" panose="02020603050405020304" pitchFamily="18" charset="0"/>
              </a:rPr>
              <a:t>System Sequence Diagram </a:t>
            </a:r>
          </a:p>
        </p:txBody>
      </p:sp>
      <p:pic>
        <p:nvPicPr>
          <p:cNvPr id="21" name="Picture 20">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10" name="Content Placeholder 9">
            <a:extLst>
              <a:ext uri="{FF2B5EF4-FFF2-40B4-BE49-F238E27FC236}">
                <a16:creationId xmlns:a16="http://schemas.microsoft.com/office/drawing/2014/main" id="{AFFA6692-01E6-4C0F-B65F-80BDD3B2AB86}"/>
              </a:ext>
            </a:extLst>
          </p:cNvPr>
          <p:cNvSpPr>
            <a:spLocks noGrp="1"/>
          </p:cNvSpPr>
          <p:nvPr>
            <p:ph idx="1"/>
          </p:nvPr>
        </p:nvSpPr>
        <p:spPr>
          <a:xfrm>
            <a:off x="510240" y="2336873"/>
            <a:ext cx="2742217" cy="3599316"/>
          </a:xfrm>
        </p:spPr>
        <p:txBody>
          <a:bodyPr>
            <a:normAutofit/>
          </a:bodyPr>
          <a:lstStyle/>
          <a:p>
            <a:r>
              <a:rPr lang="en-US" sz="1200" dirty="0">
                <a:solidFill>
                  <a:srgbClr val="FFFFFF"/>
                </a:solidFill>
              </a:rPr>
              <a:t>Sign Up</a:t>
            </a:r>
          </a:p>
        </p:txBody>
      </p:sp>
      <p:sp useBgFill="1">
        <p:nvSpPr>
          <p:cNvPr id="23" name="Rectangle 22">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7067" y="642795"/>
            <a:ext cx="4704491"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icture containing diagram&#10;&#10;Description automatically generated">
            <a:extLst>
              <a:ext uri="{FF2B5EF4-FFF2-40B4-BE49-F238E27FC236}">
                <a16:creationId xmlns:a16="http://schemas.microsoft.com/office/drawing/2014/main" id="{F5E2E6A7-991C-4A11-A0D5-65A5F92BD9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4813" y="1662938"/>
            <a:ext cx="4221951" cy="3525329"/>
          </a:xfrm>
          <a:prstGeom prst="rect">
            <a:avLst/>
          </a:prstGeom>
          <a:ln>
            <a:noFill/>
          </a:ln>
          <a:effectLst/>
        </p:spPr>
      </p:pic>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DC2A8C5E-5ACC-4DAB-B41C-5718F8C58B6D}" type="slidenum">
              <a:rPr lang="en-US" sz="900">
                <a:solidFill>
                  <a:prstClr val="white">
                    <a:tint val="75000"/>
                  </a:prstClr>
                </a:solidFill>
                <a:latin typeface="Times New Roman" panose="02020603050405020304" pitchFamily="18" charset="0"/>
                <a:cs typeface="Times New Roman" panose="02020603050405020304" pitchFamily="18" charset="0"/>
              </a:rPr>
              <a:pPr>
                <a:spcAft>
                  <a:spcPts val="600"/>
                </a:spcAft>
              </a:pPr>
              <a:t>18</a:t>
            </a:fld>
            <a:endParaRPr lang="en-US" sz="900">
              <a:solidFill>
                <a:prstClr val="white">
                  <a:tint val="75000"/>
                </a:prstClr>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gradFill>
            <a:gsLst>
              <a:gs pos="0">
                <a:srgbClr val="F78925"/>
              </a:gs>
              <a:gs pos="50000">
                <a:srgbClr val="D54209"/>
              </a:gs>
              <a:gs pos="100000">
                <a:srgbClr val="8D0000"/>
              </a:gs>
            </a:gsLst>
            <a:lin ang="2520000" scaled="0"/>
          </a:gradFill>
        </p:spPr>
      </p:pic>
      <p:pic>
        <p:nvPicPr>
          <p:cNvPr id="15" name="Picture 14">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7" name="Rectangle 16">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28"/>
            <a:ext cx="3102093" cy="1080938"/>
          </a:xfrm>
        </p:spPr>
        <p:txBody>
          <a:bodyPr>
            <a:normAutofit/>
          </a:bodyPr>
          <a:lstStyle/>
          <a:p>
            <a:r>
              <a:rPr lang="en-US" sz="2100">
                <a:solidFill>
                  <a:srgbClr val="FFFFFF"/>
                </a:solidFill>
                <a:latin typeface="Times New Roman" panose="02020603050405020304" pitchFamily="18" charset="0"/>
                <a:cs typeface="Times New Roman" panose="02020603050405020304" pitchFamily="18" charset="0"/>
              </a:rPr>
              <a:t>System Sequence Diagram </a:t>
            </a:r>
          </a:p>
        </p:txBody>
      </p:sp>
      <p:pic>
        <p:nvPicPr>
          <p:cNvPr id="21" name="Picture 20">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10" name="Content Placeholder 9">
            <a:extLst>
              <a:ext uri="{FF2B5EF4-FFF2-40B4-BE49-F238E27FC236}">
                <a16:creationId xmlns:a16="http://schemas.microsoft.com/office/drawing/2014/main" id="{8D136FED-9C81-4030-8F28-E3D67C075227}"/>
              </a:ext>
            </a:extLst>
          </p:cNvPr>
          <p:cNvSpPr>
            <a:spLocks noGrp="1"/>
          </p:cNvSpPr>
          <p:nvPr>
            <p:ph idx="1"/>
          </p:nvPr>
        </p:nvSpPr>
        <p:spPr>
          <a:xfrm>
            <a:off x="510240" y="2336873"/>
            <a:ext cx="2742217" cy="3599316"/>
          </a:xfrm>
        </p:spPr>
        <p:txBody>
          <a:bodyPr>
            <a:normAutofit/>
          </a:bodyPr>
          <a:lstStyle/>
          <a:p>
            <a:r>
              <a:rPr lang="en-US" sz="1200" dirty="0">
                <a:solidFill>
                  <a:srgbClr val="FFFFFF"/>
                </a:solidFill>
              </a:rPr>
              <a:t>Online Store</a:t>
            </a:r>
          </a:p>
        </p:txBody>
      </p:sp>
      <p:sp useBgFill="1">
        <p:nvSpPr>
          <p:cNvPr id="23" name="Rectangle 22">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7067" y="642795"/>
            <a:ext cx="4704491"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Table&#10;&#10;Description automatically generated">
            <a:extLst>
              <a:ext uri="{FF2B5EF4-FFF2-40B4-BE49-F238E27FC236}">
                <a16:creationId xmlns:a16="http://schemas.microsoft.com/office/drawing/2014/main" id="{C486A8FD-3523-4219-A509-8253C00EC5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4813" y="1699881"/>
            <a:ext cx="4221951" cy="3451444"/>
          </a:xfrm>
          <a:prstGeom prst="rect">
            <a:avLst/>
          </a:prstGeom>
          <a:ln>
            <a:noFill/>
          </a:ln>
          <a:effectLst/>
        </p:spPr>
      </p:pic>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DC2A8C5E-5ACC-4DAB-B41C-5718F8C58B6D}" type="slidenum">
              <a:rPr lang="en-US" sz="900">
                <a:solidFill>
                  <a:prstClr val="white">
                    <a:tint val="75000"/>
                  </a:prstClr>
                </a:solidFill>
                <a:latin typeface="Times New Roman" panose="02020603050405020304" pitchFamily="18" charset="0"/>
                <a:cs typeface="Times New Roman" panose="02020603050405020304" pitchFamily="18" charset="0"/>
              </a:rPr>
              <a:pPr>
                <a:spcAft>
                  <a:spcPts val="600"/>
                </a:spcAft>
              </a:pPr>
              <a:t>19</a:t>
            </a:fld>
            <a:endParaRPr lang="en-US" sz="900">
              <a:solidFill>
                <a:prstClr val="white">
                  <a:tint val="7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7899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Agenda of the Presentation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Agenda of the presentation is to study the following:</a:t>
            </a:r>
          </a:p>
          <a:p>
            <a:pPr lvl="1"/>
            <a:r>
              <a:rPr lang="en-US" dirty="0">
                <a:latin typeface="Times New Roman" panose="02020603050405020304" pitchFamily="18" charset="0"/>
                <a:cs typeface="Times New Roman" panose="02020603050405020304" pitchFamily="18" charset="0"/>
              </a:rPr>
              <a:t>Software Requirement Document</a:t>
            </a:r>
          </a:p>
          <a:p>
            <a:pPr lvl="1"/>
            <a:r>
              <a:rPr lang="en-US" dirty="0">
                <a:latin typeface="Times New Roman" panose="02020603050405020304" pitchFamily="18" charset="0"/>
                <a:cs typeface="Times New Roman" panose="02020603050405020304" pitchFamily="18" charset="0"/>
              </a:rPr>
              <a:t>Software Design Document</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anose="02020603050405020304" pitchFamily="18" charset="0"/>
                <a:cs typeface="Times New Roman" panose="02020603050405020304" pitchFamily="18" charset="0"/>
              </a:rPr>
              <a:t>Activity/State Machine Diagram </a:t>
            </a:r>
            <a:endParaRPr lang="en-US" dirty="0">
              <a:latin typeface="Times New Roman" panose="02020603050405020304" pitchFamily="18" charset="0"/>
              <a:cs typeface="Times New Roman" panose="02020603050405020304" pitchFamily="18" charset="0"/>
            </a:endParaRPr>
          </a:p>
        </p:txBody>
      </p:sp>
      <p:pic>
        <p:nvPicPr>
          <p:cNvPr id="6" name="Content Placeholder 5" descr="Timeline&#10;&#10;Description automatically generated">
            <a:extLst>
              <a:ext uri="{FF2B5EF4-FFF2-40B4-BE49-F238E27FC236}">
                <a16:creationId xmlns:a16="http://schemas.microsoft.com/office/drawing/2014/main" id="{41EC387F-F3E6-480D-8524-154E5E842EB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2209800"/>
            <a:ext cx="8382000" cy="4267200"/>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gradFill>
            <a:gsLst>
              <a:gs pos="0">
                <a:srgbClr val="F78925"/>
              </a:gs>
              <a:gs pos="50000">
                <a:srgbClr val="D54209"/>
              </a:gs>
              <a:gs pos="100000">
                <a:srgbClr val="8D0000"/>
              </a:gs>
            </a:gsLst>
            <a:lin ang="2520000" scaled="0"/>
          </a:gradFill>
        </p:spPr>
      </p:pic>
      <p:pic>
        <p:nvPicPr>
          <p:cNvPr id="17" name="Picture 16">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 name="Rectangle 18">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28"/>
            <a:ext cx="3102093" cy="1080938"/>
          </a:xfrm>
        </p:spPr>
        <p:txBody>
          <a:bodyPr>
            <a:normAutofit/>
          </a:bodyPr>
          <a:lstStyle/>
          <a:p>
            <a:r>
              <a:rPr lang="en-US" sz="2100">
                <a:solidFill>
                  <a:srgbClr val="FFFFFF"/>
                </a:solidFill>
                <a:latin typeface="Times New Roman" panose="02020603050405020304" pitchFamily="18" charset="0"/>
                <a:cs typeface="Times New Roman" panose="02020603050405020304" pitchFamily="18" charset="0"/>
              </a:rPr>
              <a:t>ER Diagram </a:t>
            </a:r>
          </a:p>
        </p:txBody>
      </p:sp>
      <p:pic>
        <p:nvPicPr>
          <p:cNvPr id="23" name="Picture 22">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12" name="Content Placeholder 11">
            <a:extLst>
              <a:ext uri="{FF2B5EF4-FFF2-40B4-BE49-F238E27FC236}">
                <a16:creationId xmlns:a16="http://schemas.microsoft.com/office/drawing/2014/main" id="{3DC6BCAE-3A85-415C-B50B-2C4429E51405}"/>
              </a:ext>
            </a:extLst>
          </p:cNvPr>
          <p:cNvSpPr>
            <a:spLocks noGrp="1"/>
          </p:cNvSpPr>
          <p:nvPr>
            <p:ph idx="1"/>
          </p:nvPr>
        </p:nvSpPr>
        <p:spPr>
          <a:xfrm>
            <a:off x="510240" y="2336873"/>
            <a:ext cx="2742217" cy="3599316"/>
          </a:xfrm>
        </p:spPr>
        <p:txBody>
          <a:bodyPr>
            <a:normAutofit/>
          </a:bodyPr>
          <a:lstStyle/>
          <a:p>
            <a:endParaRPr lang="en-US" sz="1200">
              <a:solidFill>
                <a:srgbClr val="FFFFFF"/>
              </a:solidFill>
            </a:endParaRPr>
          </a:p>
        </p:txBody>
      </p:sp>
      <p:sp useBgFill="1">
        <p:nvSpPr>
          <p:cNvPr id="25" name="Rectangle 24">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7067" y="642795"/>
            <a:ext cx="4704491"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diagram, box and whisker chart&#10;&#10;Description automatically generated">
            <a:extLst>
              <a:ext uri="{FF2B5EF4-FFF2-40B4-BE49-F238E27FC236}">
                <a16:creationId xmlns:a16="http://schemas.microsoft.com/office/drawing/2014/main" id="{AFF1DCC8-B267-426E-8A66-5A5BCDEC5F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4813" y="838200"/>
            <a:ext cx="4221951" cy="5097989"/>
          </a:xfrm>
          <a:prstGeom prst="rect">
            <a:avLst/>
          </a:prstGeom>
          <a:ln>
            <a:noFill/>
          </a:ln>
          <a:effectLst/>
        </p:spPr>
      </p:pic>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DC2A8C5E-5ACC-4DAB-B41C-5718F8C58B6D}" type="slidenum">
              <a:rPr lang="en-US" sz="900">
                <a:solidFill>
                  <a:prstClr val="white">
                    <a:tint val="75000"/>
                  </a:prstClr>
                </a:solidFill>
                <a:latin typeface="Times New Roman" panose="02020603050405020304" pitchFamily="18" charset="0"/>
                <a:cs typeface="Times New Roman" panose="02020603050405020304" pitchFamily="18" charset="0"/>
              </a:rPr>
              <a:pPr>
                <a:spcAft>
                  <a:spcPts val="600"/>
                </a:spcAft>
              </a:pPr>
              <a:t>21</a:t>
            </a:fld>
            <a:endParaRPr lang="en-US" sz="900">
              <a:solidFill>
                <a:prstClr val="white">
                  <a:tint val="75000"/>
                </a:prstClr>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gradFill>
            <a:gsLst>
              <a:gs pos="0">
                <a:srgbClr val="F78925"/>
              </a:gs>
              <a:gs pos="50000">
                <a:srgbClr val="D54209"/>
              </a:gs>
              <a:gs pos="100000">
                <a:srgbClr val="8D0000"/>
              </a:gs>
            </a:gsLst>
            <a:lin ang="2520000" scaled="0"/>
          </a:gradFill>
        </p:spPr>
      </p:pic>
      <p:pic>
        <p:nvPicPr>
          <p:cNvPr id="30" name="Picture 29">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2" name="Rectangle 31">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28"/>
            <a:ext cx="3102093" cy="1080938"/>
          </a:xfrm>
        </p:spPr>
        <p:txBody>
          <a:bodyPr>
            <a:normAutofit/>
          </a:bodyPr>
          <a:lstStyle/>
          <a:p>
            <a:r>
              <a:rPr lang="en-US" sz="2100">
                <a:solidFill>
                  <a:srgbClr val="FFFFFF"/>
                </a:solidFill>
                <a:latin typeface="Times New Roman" panose="02020603050405020304" pitchFamily="18" charset="0"/>
                <a:cs typeface="Times New Roman" panose="02020603050405020304" pitchFamily="18" charset="0"/>
              </a:rPr>
              <a:t>Package Diagram </a:t>
            </a:r>
          </a:p>
        </p:txBody>
      </p:sp>
      <p:pic>
        <p:nvPicPr>
          <p:cNvPr id="36" name="Picture 35">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10" name="Content Placeholder 9">
            <a:extLst>
              <a:ext uri="{FF2B5EF4-FFF2-40B4-BE49-F238E27FC236}">
                <a16:creationId xmlns:a16="http://schemas.microsoft.com/office/drawing/2014/main" id="{757100D2-7B6C-404C-9E40-4E245DAF4A6A}"/>
              </a:ext>
            </a:extLst>
          </p:cNvPr>
          <p:cNvSpPr>
            <a:spLocks noGrp="1"/>
          </p:cNvSpPr>
          <p:nvPr>
            <p:ph idx="1"/>
          </p:nvPr>
        </p:nvSpPr>
        <p:spPr>
          <a:xfrm>
            <a:off x="510240" y="2336873"/>
            <a:ext cx="2742217" cy="3599316"/>
          </a:xfrm>
        </p:spPr>
        <p:txBody>
          <a:bodyPr>
            <a:normAutofit/>
          </a:bodyPr>
          <a:lstStyle/>
          <a:p>
            <a:endParaRPr lang="en-US" sz="1200">
              <a:solidFill>
                <a:srgbClr val="FFFFFF"/>
              </a:solidFill>
            </a:endParaRPr>
          </a:p>
        </p:txBody>
      </p:sp>
      <p:sp useBgFill="1">
        <p:nvSpPr>
          <p:cNvPr id="38" name="Rectangle 37">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7067" y="642795"/>
            <a:ext cx="4704491"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36BB470-C0EA-459C-BC7E-198F89D236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4813" y="1143469"/>
            <a:ext cx="4221951" cy="4564268"/>
          </a:xfrm>
          <a:prstGeom prst="rect">
            <a:avLst/>
          </a:prstGeom>
          <a:ln>
            <a:noFill/>
          </a:ln>
          <a:effectLst/>
        </p:spPr>
      </p:pic>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DC2A8C5E-5ACC-4DAB-B41C-5718F8C58B6D}" type="slidenum">
              <a:rPr lang="en-US" sz="900">
                <a:solidFill>
                  <a:prstClr val="white">
                    <a:tint val="75000"/>
                  </a:prstClr>
                </a:solidFill>
                <a:latin typeface="Times New Roman" panose="02020603050405020304" pitchFamily="18" charset="0"/>
                <a:cs typeface="Times New Roman" panose="02020603050405020304" pitchFamily="18" charset="0"/>
              </a:rPr>
              <a:pPr>
                <a:spcAft>
                  <a:spcPts val="600"/>
                </a:spcAft>
              </a:pPr>
              <a:t>22</a:t>
            </a:fld>
            <a:endParaRPr lang="en-US" sz="900">
              <a:solidFill>
                <a:prstClr val="white">
                  <a:tint val="75000"/>
                </a:prstClr>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a:gradFill>
            <a:gsLst>
              <a:gs pos="0">
                <a:srgbClr val="F78925"/>
              </a:gs>
              <a:gs pos="50000">
                <a:srgbClr val="D54209"/>
              </a:gs>
              <a:gs pos="100000">
                <a:srgbClr val="8D0000"/>
              </a:gs>
            </a:gsLst>
            <a:lin ang="2520000" scaled="0"/>
          </a:gradFill>
        </p:spPr>
      </p:pic>
      <p:pic>
        <p:nvPicPr>
          <p:cNvPr id="17" name="Picture 16">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 name="Rectangle 18">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28"/>
            <a:ext cx="3102093" cy="1080938"/>
          </a:xfrm>
        </p:spPr>
        <p:txBody>
          <a:bodyPr>
            <a:normAutofit/>
          </a:bodyPr>
          <a:lstStyle/>
          <a:p>
            <a:r>
              <a:rPr lang="en-US" sz="2100">
                <a:solidFill>
                  <a:srgbClr val="FFFFFF"/>
                </a:solidFill>
                <a:latin typeface="Times New Roman" panose="02020603050405020304" pitchFamily="18" charset="0"/>
                <a:cs typeface="Times New Roman" panose="02020603050405020304" pitchFamily="18" charset="0"/>
              </a:rPr>
              <a:t>Deployment Diagram </a:t>
            </a:r>
          </a:p>
        </p:txBody>
      </p:sp>
      <p:pic>
        <p:nvPicPr>
          <p:cNvPr id="23" name="Picture 22">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10" name="Content Placeholder 9">
            <a:extLst>
              <a:ext uri="{FF2B5EF4-FFF2-40B4-BE49-F238E27FC236}">
                <a16:creationId xmlns:a16="http://schemas.microsoft.com/office/drawing/2014/main" id="{00E14F26-CEC7-4C38-B2D2-B1CC7F49D91A}"/>
              </a:ext>
            </a:extLst>
          </p:cNvPr>
          <p:cNvSpPr>
            <a:spLocks noGrp="1"/>
          </p:cNvSpPr>
          <p:nvPr>
            <p:ph idx="1"/>
          </p:nvPr>
        </p:nvSpPr>
        <p:spPr>
          <a:xfrm>
            <a:off x="510240" y="2336873"/>
            <a:ext cx="2742217" cy="3599316"/>
          </a:xfrm>
        </p:spPr>
        <p:txBody>
          <a:bodyPr>
            <a:normAutofit/>
          </a:bodyPr>
          <a:lstStyle/>
          <a:p>
            <a:endParaRPr lang="en-US" sz="1200">
              <a:solidFill>
                <a:srgbClr val="FFFFFF"/>
              </a:solidFill>
            </a:endParaRPr>
          </a:p>
        </p:txBody>
      </p:sp>
      <p:sp useBgFill="1">
        <p:nvSpPr>
          <p:cNvPr id="25" name="Rectangle 24">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7067" y="642795"/>
            <a:ext cx="4704491"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746D7FF7-EDE8-4572-BF63-D986AAA8F9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4813" y="1668216"/>
            <a:ext cx="4221951" cy="3514774"/>
          </a:xfrm>
          <a:prstGeom prst="rect">
            <a:avLst/>
          </a:prstGeom>
          <a:ln>
            <a:noFill/>
          </a:ln>
          <a:effectLst/>
        </p:spPr>
      </p:pic>
      <p:sp>
        <p:nvSpPr>
          <p:cNvPr id="4" name="Slide Number Placeholder 3"/>
          <p:cNvSpPr>
            <a:spLocks noGrp="1"/>
          </p:cNvSpPr>
          <p:nvPr>
            <p:ph type="sldNum" sz="quarter" idx="12"/>
          </p:nvPr>
        </p:nvSpPr>
        <p:spPr>
          <a:xfrm>
            <a:off x="8175279" y="6310314"/>
            <a:ext cx="685800" cy="365122"/>
          </a:xfrm>
        </p:spPr>
        <p:txBody>
          <a:bodyPr>
            <a:normAutofit/>
          </a:bodyPr>
          <a:lstStyle/>
          <a:p>
            <a:pPr>
              <a:spcAft>
                <a:spcPts val="600"/>
              </a:spcAft>
            </a:pPr>
            <a:fld id="{DC2A8C5E-5ACC-4DAB-B41C-5718F8C58B6D}" type="slidenum">
              <a:rPr lang="en-US" sz="900">
                <a:solidFill>
                  <a:prstClr val="white">
                    <a:tint val="75000"/>
                  </a:prstClr>
                </a:solidFill>
                <a:latin typeface="Times New Roman" panose="02020603050405020304" pitchFamily="18" charset="0"/>
                <a:cs typeface="Times New Roman" panose="02020603050405020304" pitchFamily="18" charset="0"/>
              </a:rPr>
              <a:pPr>
                <a:spcAft>
                  <a:spcPts val="600"/>
                </a:spcAft>
              </a:pPr>
              <a:t>23</a:t>
            </a:fld>
            <a:endParaRPr lang="en-US" sz="900">
              <a:solidFill>
                <a:prstClr val="white">
                  <a:tint val="75000"/>
                </a:prstClr>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Schedule </a:t>
            </a:r>
          </a:p>
        </p:txBody>
      </p:sp>
      <p:pic>
        <p:nvPicPr>
          <p:cNvPr id="6" name="Content Placeholder 5" descr="Chart&#10;&#10;Description automatically generated">
            <a:extLst>
              <a:ext uri="{FF2B5EF4-FFF2-40B4-BE49-F238E27FC236}">
                <a16:creationId xmlns:a16="http://schemas.microsoft.com/office/drawing/2014/main" id="{D4D8113B-4047-4569-86A6-C2D4AA081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444" y="2209800"/>
            <a:ext cx="7319556" cy="4267200"/>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24</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0240" y="753228"/>
            <a:ext cx="7210396" cy="1080938"/>
          </a:xfrm>
        </p:spPr>
        <p:txBody>
          <a:bodyPr>
            <a:normAutofit/>
          </a:bodyPr>
          <a:lstStyle/>
          <a:p>
            <a:r>
              <a:rPr lang="en-US" dirty="0">
                <a:latin typeface="Times New Roman" panose="02020603050405020304" pitchFamily="18" charset="0"/>
                <a:cs typeface="Times New Roman" panose="02020603050405020304" pitchFamily="18" charset="0"/>
              </a:rPr>
              <a:t>Details of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Iteration (30%)</a:t>
            </a:r>
          </a:p>
        </p:txBody>
      </p:sp>
      <p:sp>
        <p:nvSpPr>
          <p:cNvPr id="4" name="Slide Number Placeholder 3"/>
          <p:cNvSpPr>
            <a:spLocks noGrp="1"/>
          </p:cNvSpPr>
          <p:nvPr>
            <p:ph type="sldNum" sz="quarter" idx="12"/>
          </p:nvPr>
        </p:nvSpPr>
        <p:spPr>
          <a:xfrm>
            <a:off x="8047091" y="753227"/>
            <a:ext cx="865613" cy="1090789"/>
          </a:xfrm>
        </p:spPr>
        <p:txBody>
          <a:bodyPr>
            <a:normAutofit/>
          </a:bodyPr>
          <a:lstStyle/>
          <a:p>
            <a:pPr>
              <a:spcAft>
                <a:spcPts val="600"/>
              </a:spcAft>
            </a:pPr>
            <a:fld id="{DC2A8C5E-5ACC-4DAB-B41C-5718F8C58B6D}" type="slidenum">
              <a:rPr lang="en-US" smtClean="0">
                <a:latin typeface="Times New Roman" panose="02020603050405020304" pitchFamily="18" charset="0"/>
                <a:cs typeface="Times New Roman" panose="02020603050405020304" pitchFamily="18" charset="0"/>
              </a:rPr>
              <a:pPr>
                <a:spcAft>
                  <a:spcPts val="600"/>
                </a:spcAft>
              </a:pPr>
              <a:t>25</a:t>
            </a:fld>
            <a:endParaRPr lang="en-US">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id="{5F360887-79EC-4121-938D-F5A0657614CC}"/>
              </a:ext>
            </a:extLst>
          </p:cNvPr>
          <p:cNvGraphicFramePr>
            <a:graphicFrameLocks noGrp="1"/>
          </p:cNvGraphicFramePr>
          <p:nvPr>
            <p:ph idx="1"/>
            <p:extLst>
              <p:ext uri="{D42A27DB-BD31-4B8C-83A1-F6EECF244321}">
                <p14:modId xmlns:p14="http://schemas.microsoft.com/office/powerpoint/2010/main" val="3611987632"/>
              </p:ext>
            </p:extLst>
          </p:nvPr>
        </p:nvGraphicFramePr>
        <p:xfrm>
          <a:off x="510777" y="2336800"/>
          <a:ext cx="812298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2525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0240" y="753228"/>
            <a:ext cx="7210396" cy="1080938"/>
          </a:xfrm>
        </p:spPr>
        <p:txBody>
          <a:bodyPr>
            <a:normAutofit/>
          </a:bodyPr>
          <a:lstStyle/>
          <a:p>
            <a:r>
              <a:rPr lang="en-US" dirty="0">
                <a:latin typeface="Times New Roman" panose="02020603050405020304" pitchFamily="18" charset="0"/>
                <a:cs typeface="Times New Roman" panose="02020603050405020304" pitchFamily="18" charset="0"/>
              </a:rPr>
              <a:t>Details of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Iteration (50%)</a:t>
            </a:r>
          </a:p>
        </p:txBody>
      </p:sp>
      <p:sp>
        <p:nvSpPr>
          <p:cNvPr id="4" name="Slide Number Placeholder 3"/>
          <p:cNvSpPr>
            <a:spLocks noGrp="1"/>
          </p:cNvSpPr>
          <p:nvPr>
            <p:ph type="sldNum" sz="quarter" idx="12"/>
          </p:nvPr>
        </p:nvSpPr>
        <p:spPr>
          <a:xfrm>
            <a:off x="8047091" y="753227"/>
            <a:ext cx="865613" cy="1090789"/>
          </a:xfrm>
        </p:spPr>
        <p:txBody>
          <a:bodyPr>
            <a:normAutofit/>
          </a:bodyPr>
          <a:lstStyle/>
          <a:p>
            <a:pPr>
              <a:spcAft>
                <a:spcPts val="600"/>
              </a:spcAft>
            </a:pPr>
            <a:fld id="{DC2A8C5E-5ACC-4DAB-B41C-5718F8C58B6D}" type="slidenum">
              <a:rPr lang="en-US" smtClean="0">
                <a:latin typeface="Times New Roman" panose="02020603050405020304" pitchFamily="18" charset="0"/>
                <a:cs typeface="Times New Roman" panose="02020603050405020304" pitchFamily="18" charset="0"/>
              </a:rPr>
              <a:pPr>
                <a:spcAft>
                  <a:spcPts val="600"/>
                </a:spcAft>
              </a:pPr>
              <a:t>26</a:t>
            </a:fld>
            <a:endParaRPr lang="en-US">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id="{0CCEC182-3B4B-4A12-A16D-C075B50722D8}"/>
              </a:ext>
            </a:extLst>
          </p:cNvPr>
          <p:cNvGraphicFramePr>
            <a:graphicFrameLocks noGrp="1"/>
          </p:cNvGraphicFramePr>
          <p:nvPr>
            <p:ph idx="1"/>
            <p:extLst>
              <p:ext uri="{D42A27DB-BD31-4B8C-83A1-F6EECF244321}">
                <p14:modId xmlns:p14="http://schemas.microsoft.com/office/powerpoint/2010/main" val="1683762767"/>
              </p:ext>
            </p:extLst>
          </p:nvPr>
        </p:nvGraphicFramePr>
        <p:xfrm>
          <a:off x="510777" y="2336800"/>
          <a:ext cx="812298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2525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71800"/>
            <a:ext cx="8229600" cy="3154363"/>
          </a:xfrm>
        </p:spPr>
        <p:txBody>
          <a:bodyPr>
            <a:normAutofit/>
          </a:bodyPr>
          <a:lstStyle/>
          <a:p>
            <a:pPr marL="0" indent="0" algn="ctr">
              <a:buNone/>
            </a:pPr>
            <a:r>
              <a:rPr lang="en-US" sz="8800" dirty="0">
                <a:latin typeface="Times New Roman" panose="02020603050405020304" pitchFamily="18" charset="0"/>
                <a:cs typeface="Times New Roman" panose="02020603050405020304" pitchFamily="18" charset="0"/>
              </a:rPr>
              <a:t>The End</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9224" y="0"/>
            <a:ext cx="255477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12">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pic>
        <p:nvPicPr>
          <p:cNvPr id="22" name="Picture 14">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59089"/>
            <a:ext cx="6830522" cy="321164"/>
          </a:xfrm>
          <a:prstGeom prst="rect">
            <a:avLst/>
          </a:prstGeom>
        </p:spPr>
      </p:pic>
      <p:sp>
        <p:nvSpPr>
          <p:cNvPr id="23" name="Rectangle 16">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683052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28"/>
            <a:ext cx="5596383" cy="1080938"/>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Brief Introduction</a:t>
            </a:r>
          </a:p>
        </p:txBody>
      </p:sp>
      <p:sp>
        <p:nvSpPr>
          <p:cNvPr id="4" name="Slide Number Placeholder 3"/>
          <p:cNvSpPr>
            <a:spLocks noGrp="1"/>
          </p:cNvSpPr>
          <p:nvPr>
            <p:ph type="sldNum" sz="quarter" idx="12"/>
          </p:nvPr>
        </p:nvSpPr>
        <p:spPr>
          <a:xfrm>
            <a:off x="7788788" y="753227"/>
            <a:ext cx="865613" cy="1090789"/>
          </a:xfrm>
        </p:spPr>
        <p:txBody>
          <a:bodyPr>
            <a:normAutofit/>
          </a:bodyPr>
          <a:lstStyle/>
          <a:p>
            <a:pPr algn="r">
              <a:spcAft>
                <a:spcPts val="600"/>
              </a:spcAft>
            </a:pPr>
            <a:fld id="{DC2A8C5E-5ACC-4DAB-B41C-5718F8C58B6D}" type="slidenum">
              <a:rPr lang="en-US" smtClean="0">
                <a:solidFill>
                  <a:srgbClr val="FFFFFF"/>
                </a:solidFill>
                <a:latin typeface="Times New Roman" panose="02020603050405020304" pitchFamily="18" charset="0"/>
                <a:cs typeface="Times New Roman" panose="02020603050405020304" pitchFamily="18" charset="0"/>
              </a:rPr>
              <a:pPr algn="r">
                <a:spcAft>
                  <a:spcPts val="600"/>
                </a:spcAft>
              </a:pPr>
              <a:t>3</a:t>
            </a:fld>
            <a:endParaRPr lang="en-US">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0240" y="2336873"/>
            <a:ext cx="5596383" cy="3142077"/>
          </a:xfrm>
        </p:spPr>
        <p:txBody>
          <a:bodyPr>
            <a:normAutofit/>
          </a:bodyPr>
          <a:lstStyle/>
          <a:p>
            <a:pPr algn="just"/>
            <a:r>
              <a:rPr lang="en-GB" sz="1600" dirty="0"/>
              <a:t>The Medical Store Distributor Consumer Network (MSDCN) is a website which allows the user to maintain their inventory and to sell their stock, which will be used by Medical store and Pharmaceutical Distributors. This website will store details of medicine purchase and selling w.r.t Retailer and Distributor. The website will also consist of Billing generation, Reporting module, Transection and Medicine shortage notification module.</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9224" y="0"/>
            <a:ext cx="255477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pic>
        <p:nvPicPr>
          <p:cNvPr id="15" name="Picture 14">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59089"/>
            <a:ext cx="6830522" cy="321164"/>
          </a:xfrm>
          <a:prstGeom prst="rect">
            <a:avLst/>
          </a:prstGeom>
        </p:spPr>
      </p:pic>
      <p:sp>
        <p:nvSpPr>
          <p:cNvPr id="17" name="Rectangle 16">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683052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28"/>
            <a:ext cx="5596383" cy="1080938"/>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Scope</a:t>
            </a:r>
          </a:p>
        </p:txBody>
      </p:sp>
      <p:sp>
        <p:nvSpPr>
          <p:cNvPr id="4" name="Slide Number Placeholder 3"/>
          <p:cNvSpPr>
            <a:spLocks noGrp="1"/>
          </p:cNvSpPr>
          <p:nvPr>
            <p:ph type="sldNum" sz="quarter" idx="12"/>
          </p:nvPr>
        </p:nvSpPr>
        <p:spPr>
          <a:xfrm>
            <a:off x="7788788" y="753227"/>
            <a:ext cx="865613" cy="1090789"/>
          </a:xfrm>
        </p:spPr>
        <p:txBody>
          <a:bodyPr>
            <a:normAutofit/>
          </a:bodyPr>
          <a:lstStyle/>
          <a:p>
            <a:pPr algn="r">
              <a:spcAft>
                <a:spcPts val="600"/>
              </a:spcAft>
            </a:pPr>
            <a:fld id="{DC2A8C5E-5ACC-4DAB-B41C-5718F8C58B6D}" type="slidenum">
              <a:rPr lang="en-US">
                <a:solidFill>
                  <a:srgbClr val="FFFFFF"/>
                </a:solidFill>
                <a:latin typeface="Times New Roman" panose="02020603050405020304" pitchFamily="18" charset="0"/>
                <a:cs typeface="Times New Roman" panose="02020603050405020304" pitchFamily="18" charset="0"/>
              </a:rPr>
              <a:pPr algn="r">
                <a:spcAft>
                  <a:spcPts val="600"/>
                </a:spcAft>
              </a:pPr>
              <a:t>4</a:t>
            </a:fld>
            <a:endParaRPr lang="en-US">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0240" y="2336873"/>
            <a:ext cx="5596383" cy="3142077"/>
          </a:xfrm>
        </p:spPr>
        <p:txBody>
          <a:bodyPr>
            <a:normAutofit/>
          </a:bodyPr>
          <a:lstStyle/>
          <a:p>
            <a:pPr algn="just"/>
            <a:r>
              <a:rPr lang="en-US" sz="1500" dirty="0"/>
              <a:t>Our system will target Medicine market. </a:t>
            </a:r>
          </a:p>
          <a:p>
            <a:pPr algn="just"/>
            <a:r>
              <a:rPr lang="en-US" sz="1500" dirty="0"/>
              <a:t>The problem with current medicine market is that all the communication, transactions, order placing, and order delivery is based on paperwork and wire transfers which results in delays and there is no monitoring. </a:t>
            </a:r>
          </a:p>
          <a:p>
            <a:pPr algn="just"/>
            <a:r>
              <a:rPr lang="en-US" sz="1500" dirty="0"/>
              <a:t>Our system will provide online platform for both Medical Stores and Pharmaceutical Distributors. </a:t>
            </a:r>
          </a:p>
          <a:p>
            <a:pPr algn="just"/>
            <a:r>
              <a:rPr lang="en-US" sz="1500" dirty="0"/>
              <a:t>It will allow them to monitor their transaction, online payment module, order details, point of sale details, inventory managements and will generate reports on the basis of profit and loss. </a:t>
            </a:r>
          </a:p>
          <a:p>
            <a:pPr algn="just"/>
            <a:r>
              <a:rPr lang="en-US" sz="1500" dirty="0"/>
              <a:t>Physical Order Delivery will not be covered by this system.</a:t>
            </a:r>
            <a:endParaRPr lang="en-PK" sz="1500" dirty="0"/>
          </a:p>
          <a:p>
            <a:endParaRPr lang="en-US" sz="15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9288-038F-4146-93FC-73FB72BEE440}"/>
              </a:ext>
            </a:extLst>
          </p:cNvPr>
          <p:cNvSpPr>
            <a:spLocks noGrp="1"/>
          </p:cNvSpPr>
          <p:nvPr>
            <p:ph type="title"/>
          </p:nvPr>
        </p:nvSpPr>
        <p:spPr/>
        <p:txBody>
          <a:bodyPr/>
          <a:lstStyle/>
          <a:p>
            <a:r>
              <a:rPr lang="en-US" dirty="0"/>
              <a:t>Our Packages</a:t>
            </a:r>
            <a:endParaRPr lang="en-PK" dirty="0"/>
          </a:p>
        </p:txBody>
      </p:sp>
      <p:pic>
        <p:nvPicPr>
          <p:cNvPr id="5" name="Content Placeholder 4">
            <a:extLst>
              <a:ext uri="{FF2B5EF4-FFF2-40B4-BE49-F238E27FC236}">
                <a16:creationId xmlns:a16="http://schemas.microsoft.com/office/drawing/2014/main" id="{4E2B1B9B-9706-4934-967D-4171EDBF36B3}"/>
              </a:ext>
            </a:extLst>
          </p:cNvPr>
          <p:cNvPicPr>
            <a:picLocks noGrp="1" noChangeAspect="1"/>
          </p:cNvPicPr>
          <p:nvPr>
            <p:ph idx="1"/>
          </p:nvPr>
        </p:nvPicPr>
        <p:blipFill>
          <a:blip r:embed="rId2"/>
          <a:stretch>
            <a:fillRect/>
          </a:stretch>
        </p:blipFill>
        <p:spPr>
          <a:xfrm>
            <a:off x="845390" y="2362200"/>
            <a:ext cx="6264183" cy="3381991"/>
          </a:xfrm>
          <a:prstGeom prst="rect">
            <a:avLst/>
          </a:prstGeom>
        </p:spPr>
      </p:pic>
      <p:sp>
        <p:nvSpPr>
          <p:cNvPr id="4" name="Slide Number Placeholder 3">
            <a:extLst>
              <a:ext uri="{FF2B5EF4-FFF2-40B4-BE49-F238E27FC236}">
                <a16:creationId xmlns:a16="http://schemas.microsoft.com/office/drawing/2014/main" id="{35E5ABFF-BC37-43B2-875C-F59F15313C5E}"/>
              </a:ext>
            </a:extLst>
          </p:cNvPr>
          <p:cNvSpPr>
            <a:spLocks noGrp="1"/>
          </p:cNvSpPr>
          <p:nvPr>
            <p:ph type="sldNum" sz="quarter" idx="12"/>
          </p:nvPr>
        </p:nvSpPr>
        <p:spPr/>
        <p:txBody>
          <a:bodyPr/>
          <a:lstStyle/>
          <a:p>
            <a:fld id="{DC2A8C5E-5ACC-4DAB-B41C-5718F8C58B6D}" type="slidenum">
              <a:rPr lang="en-US" smtClean="0"/>
              <a:pPr/>
              <a:t>5</a:t>
            </a:fld>
            <a:endParaRPr lang="en-US"/>
          </a:p>
        </p:txBody>
      </p:sp>
    </p:spTree>
    <p:extLst>
      <p:ext uri="{BB962C8B-B14F-4D97-AF65-F5344CB8AC3E}">
        <p14:creationId xmlns:p14="http://schemas.microsoft.com/office/powerpoint/2010/main" val="2714890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3">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4" name="Rectangle 25">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7">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36" name="Rectangle 29">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2063262"/>
            <a:ext cx="2804460" cy="2661052"/>
          </a:xfrm>
        </p:spPr>
        <p:txBody>
          <a:bodyPr>
            <a:normAutofit/>
          </a:bodyPr>
          <a:lstStyle/>
          <a:p>
            <a:r>
              <a:rPr lang="en-US" sz="3500" dirty="0">
                <a:solidFill>
                  <a:srgbClr val="FFFFFF"/>
                </a:solidFill>
                <a:latin typeface="Times New Roman" panose="02020603050405020304" pitchFamily="18" charset="0"/>
                <a:cs typeface="Times New Roman" panose="02020603050405020304" pitchFamily="18" charset="0"/>
              </a:rPr>
              <a:t>Functional Requirements</a:t>
            </a:r>
          </a:p>
        </p:txBody>
      </p:sp>
      <p:sp>
        <p:nvSpPr>
          <p:cNvPr id="3" name="Content Placeholder 2"/>
          <p:cNvSpPr>
            <a:spLocks noGrp="1"/>
          </p:cNvSpPr>
          <p:nvPr>
            <p:ph idx="1"/>
          </p:nvPr>
        </p:nvSpPr>
        <p:spPr>
          <a:xfrm>
            <a:off x="3965996" y="661106"/>
            <a:ext cx="4693021" cy="5503101"/>
          </a:xfrm>
        </p:spPr>
        <p:txBody>
          <a:bodyPr anchor="ctr">
            <a:normAutofit fontScale="70000" lnSpcReduction="20000"/>
          </a:bodyPr>
          <a:lstStyle/>
          <a:p>
            <a:endParaRPr lang="en-US" sz="1500" b="1" dirty="0">
              <a:solidFill>
                <a:srgbClr val="FFFFFF"/>
              </a:solidFill>
              <a:latin typeface="Times New Roman" panose="02020603050405020304" pitchFamily="18" charset="0"/>
              <a:cs typeface="Times New Roman" panose="02020603050405020304" pitchFamily="18" charset="0"/>
            </a:endParaRPr>
          </a:p>
          <a:p>
            <a:endParaRPr lang="en-US" sz="1500" b="1" dirty="0">
              <a:solidFill>
                <a:srgbClr val="FFFFFF"/>
              </a:solidFill>
              <a:latin typeface="Times New Roman" panose="02020603050405020304" pitchFamily="18" charset="0"/>
              <a:cs typeface="Times New Roman" panose="02020603050405020304" pitchFamily="18" charset="0"/>
            </a:endParaRPr>
          </a:p>
          <a:p>
            <a:r>
              <a:rPr lang="en-US" sz="1500" b="1" dirty="0">
                <a:solidFill>
                  <a:srgbClr val="FFFFFF"/>
                </a:solidFill>
                <a:latin typeface="Times New Roman" panose="02020603050405020304" pitchFamily="18" charset="0"/>
                <a:cs typeface="Times New Roman" panose="02020603050405020304" pitchFamily="18" charset="0"/>
              </a:rPr>
              <a:t>FR-1: </a:t>
            </a:r>
            <a:r>
              <a:rPr lang="en-US" sz="1500" dirty="0">
                <a:solidFill>
                  <a:srgbClr val="FFFFFF"/>
                </a:solidFill>
                <a:latin typeface="Times New Roman" panose="02020603050405020304" pitchFamily="18" charset="0"/>
                <a:cs typeface="Times New Roman" panose="02020603050405020304" pitchFamily="18" charset="0"/>
              </a:rPr>
              <a:t>A new user would be able to get register </a:t>
            </a:r>
          </a:p>
          <a:p>
            <a:r>
              <a:rPr lang="en-US" sz="1500" b="1" dirty="0">
                <a:solidFill>
                  <a:srgbClr val="FFFFFF"/>
                </a:solidFill>
                <a:latin typeface="Times New Roman" panose="02020603050405020304" pitchFamily="18" charset="0"/>
                <a:cs typeface="Times New Roman" panose="02020603050405020304" pitchFamily="18" charset="0"/>
              </a:rPr>
              <a:t>FR-2: </a:t>
            </a:r>
            <a:r>
              <a:rPr lang="en-US" sz="1500" dirty="0">
                <a:solidFill>
                  <a:srgbClr val="FFFFFF"/>
                </a:solidFill>
                <a:latin typeface="Times New Roman" panose="02020603050405020304" pitchFamily="18" charset="0"/>
                <a:cs typeface="Times New Roman" panose="02020603050405020304" pitchFamily="18" charset="0"/>
              </a:rPr>
              <a:t>User cannot login until Admin verifies them(Payment, License).</a:t>
            </a:r>
          </a:p>
          <a:p>
            <a:r>
              <a:rPr lang="en-US" sz="1500" b="1" dirty="0">
                <a:solidFill>
                  <a:srgbClr val="FFFFFF"/>
                </a:solidFill>
                <a:latin typeface="Times New Roman" panose="02020603050405020304" pitchFamily="18" charset="0"/>
                <a:cs typeface="Times New Roman" panose="02020603050405020304" pitchFamily="18" charset="0"/>
              </a:rPr>
              <a:t>FR-3: </a:t>
            </a:r>
            <a:r>
              <a:rPr lang="en-US" sz="1500" dirty="0">
                <a:solidFill>
                  <a:srgbClr val="FFFFFF"/>
                </a:solidFill>
                <a:latin typeface="Times New Roman" panose="02020603050405020304" pitchFamily="18" charset="0"/>
                <a:cs typeface="Times New Roman" panose="02020603050405020304" pitchFamily="18" charset="0"/>
              </a:rPr>
              <a:t>User shall be able to select the desired package.</a:t>
            </a:r>
          </a:p>
          <a:p>
            <a:r>
              <a:rPr lang="en-US" sz="1500" b="1" dirty="0">
                <a:solidFill>
                  <a:srgbClr val="FFFFFF"/>
                </a:solidFill>
                <a:latin typeface="Times New Roman" panose="02020603050405020304" pitchFamily="18" charset="0"/>
                <a:cs typeface="Times New Roman" panose="02020603050405020304" pitchFamily="18" charset="0"/>
              </a:rPr>
              <a:t>FR-4: </a:t>
            </a:r>
            <a:r>
              <a:rPr lang="en-US" sz="1500" dirty="0">
                <a:solidFill>
                  <a:srgbClr val="FFFFFF"/>
                </a:solidFill>
                <a:latin typeface="Times New Roman" panose="02020603050405020304" pitchFamily="18" charset="0"/>
                <a:cs typeface="Times New Roman" panose="02020603050405020304" pitchFamily="18" charset="0"/>
              </a:rPr>
              <a:t>User can register multiple times but Email, License No must be different.</a:t>
            </a:r>
          </a:p>
          <a:p>
            <a:r>
              <a:rPr lang="en-US" sz="1500" b="1" dirty="0">
                <a:solidFill>
                  <a:srgbClr val="FFFFFF"/>
                </a:solidFill>
                <a:latin typeface="Times New Roman" panose="02020603050405020304" pitchFamily="18" charset="0"/>
                <a:cs typeface="Times New Roman" panose="02020603050405020304" pitchFamily="18" charset="0"/>
              </a:rPr>
              <a:t>FR-5: </a:t>
            </a:r>
            <a:r>
              <a:rPr lang="en-US" sz="1500" dirty="0">
                <a:solidFill>
                  <a:srgbClr val="FFFFFF"/>
                </a:solidFill>
                <a:latin typeface="Times New Roman" panose="02020603050405020304" pitchFamily="18" charset="0"/>
                <a:cs typeface="Times New Roman" panose="02020603050405020304" pitchFamily="18" charset="0"/>
              </a:rPr>
              <a:t>User can login by using Email and Password provided while registration.</a:t>
            </a:r>
          </a:p>
          <a:p>
            <a:r>
              <a:rPr lang="en-US" sz="1500" b="1" dirty="0">
                <a:solidFill>
                  <a:srgbClr val="FFFFFF"/>
                </a:solidFill>
                <a:latin typeface="Times New Roman" panose="02020603050405020304" pitchFamily="18" charset="0"/>
                <a:cs typeface="Times New Roman" panose="02020603050405020304" pitchFamily="18" charset="0"/>
              </a:rPr>
              <a:t>FR-6: </a:t>
            </a:r>
            <a:r>
              <a:rPr lang="en-US" sz="1500" dirty="0">
                <a:solidFill>
                  <a:srgbClr val="FFFFFF"/>
                </a:solidFill>
                <a:latin typeface="Times New Roman" panose="02020603050405020304" pitchFamily="18" charset="0"/>
                <a:cs typeface="Times New Roman" panose="02020603050405020304" pitchFamily="18" charset="0"/>
              </a:rPr>
              <a:t>Retailer should be able to buy Medicines online from the Distributor and he can also pay for that order through Credit Card or Cash on Delivery.</a:t>
            </a:r>
          </a:p>
          <a:p>
            <a:r>
              <a:rPr lang="en-US" sz="1500" b="1" dirty="0">
                <a:solidFill>
                  <a:srgbClr val="FFFFFF"/>
                </a:solidFill>
                <a:latin typeface="Times New Roman" panose="02020603050405020304" pitchFamily="18" charset="0"/>
                <a:cs typeface="Times New Roman" panose="02020603050405020304" pitchFamily="18" charset="0"/>
              </a:rPr>
              <a:t>FR-7: </a:t>
            </a:r>
            <a:r>
              <a:rPr lang="en-US" sz="1500" dirty="0">
                <a:solidFill>
                  <a:srgbClr val="FFFFFF"/>
                </a:solidFill>
                <a:latin typeface="Times New Roman" panose="02020603050405020304" pitchFamily="18" charset="0"/>
                <a:cs typeface="Times New Roman" panose="02020603050405020304" pitchFamily="18" charset="0"/>
              </a:rPr>
              <a:t>Retailer shall be able to use the Point of Sale to sell their stock to the Customer.</a:t>
            </a:r>
          </a:p>
          <a:p>
            <a:r>
              <a:rPr lang="en-US" sz="1500" b="1" dirty="0">
                <a:solidFill>
                  <a:srgbClr val="FFFFFF"/>
                </a:solidFill>
                <a:latin typeface="Times New Roman" panose="02020603050405020304" pitchFamily="18" charset="0"/>
                <a:cs typeface="Times New Roman" panose="02020603050405020304" pitchFamily="18" charset="0"/>
              </a:rPr>
              <a:t>FR-8: </a:t>
            </a:r>
            <a:r>
              <a:rPr lang="en-US" sz="1500" dirty="0">
                <a:solidFill>
                  <a:srgbClr val="FFFFFF"/>
                </a:solidFill>
                <a:latin typeface="Times New Roman" panose="02020603050405020304" pitchFamily="18" charset="0"/>
                <a:cs typeface="Times New Roman" panose="02020603050405020304" pitchFamily="18" charset="0"/>
              </a:rPr>
              <a:t>User shall be notified if the product is about to get out of stock.</a:t>
            </a:r>
          </a:p>
          <a:p>
            <a:r>
              <a:rPr lang="en-US" sz="1500" b="1" dirty="0">
                <a:solidFill>
                  <a:srgbClr val="FFFFFF"/>
                </a:solidFill>
                <a:latin typeface="Times New Roman" panose="02020603050405020304" pitchFamily="18" charset="0"/>
                <a:cs typeface="Times New Roman" panose="02020603050405020304" pitchFamily="18" charset="0"/>
              </a:rPr>
              <a:t>FR-9: </a:t>
            </a:r>
            <a:r>
              <a:rPr lang="en-US" sz="1500" dirty="0">
                <a:solidFill>
                  <a:srgbClr val="FFFFFF"/>
                </a:solidFill>
                <a:latin typeface="Times New Roman" panose="02020603050405020304" pitchFamily="18" charset="0"/>
                <a:cs typeface="Times New Roman" panose="02020603050405020304" pitchFamily="18" charset="0"/>
              </a:rPr>
              <a:t>User shall be able to maintain their inventory by adding, deleting and updating the items.</a:t>
            </a:r>
          </a:p>
          <a:p>
            <a:r>
              <a:rPr lang="en-US" sz="1500" b="1" dirty="0">
                <a:solidFill>
                  <a:srgbClr val="FFFFFF"/>
                </a:solidFill>
                <a:latin typeface="Times New Roman" panose="02020603050405020304" pitchFamily="18" charset="0"/>
                <a:cs typeface="Times New Roman" panose="02020603050405020304" pitchFamily="18" charset="0"/>
              </a:rPr>
              <a:t>FR-10: </a:t>
            </a:r>
            <a:r>
              <a:rPr lang="en-US" sz="1500" dirty="0">
                <a:solidFill>
                  <a:srgbClr val="FFFFFF"/>
                </a:solidFill>
                <a:latin typeface="Times New Roman" panose="02020603050405020304" pitchFamily="18" charset="0"/>
                <a:cs typeface="Times New Roman" panose="02020603050405020304" pitchFamily="18" charset="0"/>
              </a:rPr>
              <a:t>User shall manually update the stock in their inventory.</a:t>
            </a:r>
          </a:p>
          <a:p>
            <a:r>
              <a:rPr lang="en-US" sz="1500" b="1" dirty="0">
                <a:solidFill>
                  <a:srgbClr val="FFFFFF"/>
                </a:solidFill>
                <a:latin typeface="Times New Roman" panose="02020603050405020304" pitchFamily="18" charset="0"/>
                <a:cs typeface="Times New Roman" panose="02020603050405020304" pitchFamily="18" charset="0"/>
              </a:rPr>
              <a:t>FR-11: </a:t>
            </a:r>
            <a:r>
              <a:rPr lang="en-US" sz="1500" dirty="0">
                <a:solidFill>
                  <a:srgbClr val="FFFFFF"/>
                </a:solidFill>
                <a:latin typeface="Times New Roman" panose="02020603050405020304" pitchFamily="18" charset="0"/>
                <a:cs typeface="Times New Roman" panose="02020603050405020304" pitchFamily="18" charset="0"/>
              </a:rPr>
              <a:t>When Distributer add the product in the inventory it shall automatically be available to the Retailer at the Online Store.</a:t>
            </a:r>
          </a:p>
          <a:p>
            <a:r>
              <a:rPr lang="en-US" sz="1500" b="1" dirty="0">
                <a:solidFill>
                  <a:srgbClr val="FFFFFF"/>
                </a:solidFill>
                <a:latin typeface="Times New Roman" panose="02020603050405020304" pitchFamily="18" charset="0"/>
                <a:cs typeface="Times New Roman" panose="02020603050405020304" pitchFamily="18" charset="0"/>
              </a:rPr>
              <a:t>FR-12: </a:t>
            </a:r>
            <a:r>
              <a:rPr lang="en-US" sz="1500" dirty="0">
                <a:solidFill>
                  <a:srgbClr val="FFFFFF"/>
                </a:solidFill>
                <a:latin typeface="Times New Roman" panose="02020603050405020304" pitchFamily="18" charset="0"/>
                <a:cs typeface="Times New Roman" panose="02020603050405020304" pitchFamily="18" charset="0"/>
              </a:rPr>
              <a:t>User should be able to generate reports based on Daily, Monthly and Yearly.</a:t>
            </a:r>
          </a:p>
          <a:p>
            <a:r>
              <a:rPr lang="en-US" sz="1500" b="1" dirty="0">
                <a:solidFill>
                  <a:srgbClr val="FFFFFF"/>
                </a:solidFill>
                <a:latin typeface="Times New Roman" panose="02020603050405020304" pitchFamily="18" charset="0"/>
                <a:cs typeface="Times New Roman" panose="02020603050405020304" pitchFamily="18" charset="0"/>
              </a:rPr>
              <a:t>FR-13: </a:t>
            </a:r>
            <a:r>
              <a:rPr lang="en-US" sz="1500" dirty="0">
                <a:solidFill>
                  <a:srgbClr val="FFFFFF"/>
                </a:solidFill>
                <a:latin typeface="Times New Roman" panose="02020603050405020304" pitchFamily="18" charset="0"/>
                <a:cs typeface="Times New Roman" panose="02020603050405020304" pitchFamily="18" charset="0"/>
              </a:rPr>
              <a:t>User should be able to see their transection detail</a:t>
            </a:r>
          </a:p>
          <a:p>
            <a:r>
              <a:rPr lang="en-US" sz="1500" b="1" dirty="0">
                <a:solidFill>
                  <a:srgbClr val="FFFFFF"/>
                </a:solidFill>
                <a:latin typeface="Times New Roman" panose="02020603050405020304" pitchFamily="18" charset="0"/>
                <a:cs typeface="Times New Roman" panose="02020603050405020304" pitchFamily="18" charset="0"/>
              </a:rPr>
              <a:t>FR-14: </a:t>
            </a:r>
            <a:r>
              <a:rPr lang="en-US" sz="1500" dirty="0">
                <a:solidFill>
                  <a:srgbClr val="FFFFFF"/>
                </a:solidFill>
                <a:latin typeface="Times New Roman" panose="02020603050405020304" pitchFamily="18" charset="0"/>
                <a:cs typeface="Times New Roman" panose="02020603050405020304" pitchFamily="18" charset="0"/>
              </a:rPr>
              <a:t>User Should be able to only change the Address, Email, Password, Contact and Credit Card details</a:t>
            </a:r>
          </a:p>
          <a:p>
            <a:r>
              <a:rPr lang="en-US" sz="1600" b="1" dirty="0">
                <a:solidFill>
                  <a:srgbClr val="FFFFFF"/>
                </a:solidFill>
                <a:latin typeface="Times New Roman" panose="02020603050405020304" pitchFamily="18" charset="0"/>
                <a:cs typeface="Times New Roman" panose="02020603050405020304" pitchFamily="18" charset="0"/>
              </a:rPr>
              <a:t>FR-15: </a:t>
            </a:r>
            <a:r>
              <a:rPr lang="en-US" altLang="en-PK" sz="1600" dirty="0">
                <a:solidFill>
                  <a:srgbClr val="FFFFFF"/>
                </a:solidFill>
                <a:latin typeface="Times New Roman" panose="02020603050405020304" pitchFamily="18" charset="0"/>
                <a:cs typeface="Times New Roman" panose="02020603050405020304" pitchFamily="18" charset="0"/>
              </a:rPr>
              <a:t>Medicine Retailer price and Distributor price should be set by themselves.</a:t>
            </a:r>
          </a:p>
          <a:p>
            <a:endParaRPr lang="en-US" sz="1100" b="1" dirty="0">
              <a:solidFill>
                <a:srgbClr val="FFFFFF"/>
              </a:solidFill>
              <a:latin typeface="Times New Roman" panose="02020603050405020304" pitchFamily="18" charset="0"/>
              <a:cs typeface="Times New Roman" panose="02020603050405020304" pitchFamily="18" charset="0"/>
            </a:endParaRPr>
          </a:p>
          <a:p>
            <a:endParaRPr lang="en-US" sz="1100" dirty="0">
              <a:solidFill>
                <a:srgbClr val="FFFFFF"/>
              </a:solidFill>
              <a:latin typeface="Times New Roman" panose="02020603050405020304" pitchFamily="18" charset="0"/>
              <a:cs typeface="Times New Roman" panose="02020603050405020304" pitchFamily="18" charset="0"/>
            </a:endParaRPr>
          </a:p>
          <a:p>
            <a:endParaRPr lang="en-US" sz="1100" dirty="0">
              <a:solidFill>
                <a:srgbClr val="FFFFFF"/>
              </a:solidFill>
              <a:latin typeface="Times New Roman" panose="02020603050405020304" pitchFamily="18" charset="0"/>
              <a:cs typeface="Times New Roman" panose="02020603050405020304" pitchFamily="18" charset="0"/>
            </a:endParaRPr>
          </a:p>
          <a:p>
            <a:endParaRPr lang="en-US" sz="1100" dirty="0">
              <a:solidFill>
                <a:srgbClr val="FFFFFF"/>
              </a:solidFill>
              <a:latin typeface="Times New Roman" panose="02020603050405020304" pitchFamily="18" charset="0"/>
              <a:cs typeface="Times New Roman" panose="02020603050405020304" pitchFamily="18" charset="0"/>
            </a:endParaRPr>
          </a:p>
          <a:p>
            <a:endParaRPr lang="en-US" sz="1100" dirty="0">
              <a:solidFill>
                <a:srgbClr val="FFFFFF"/>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461332" y="6164207"/>
            <a:ext cx="541991" cy="365760"/>
          </a:xfrm>
        </p:spPr>
        <p:txBody>
          <a:bodyPr>
            <a:normAutofit/>
          </a:bodyPr>
          <a:lstStyle/>
          <a:p>
            <a:pPr>
              <a:spcAft>
                <a:spcPts val="600"/>
              </a:spcAft>
            </a:pPr>
            <a:fld id="{DC2A8C5E-5ACC-4DAB-B41C-5718F8C58B6D}" type="slidenum">
              <a:rPr lang="en-US" sz="900" smtClean="0">
                <a:solidFill>
                  <a:srgbClr val="FFFFFF"/>
                </a:solidFill>
                <a:latin typeface="Times New Roman" panose="02020603050405020304" pitchFamily="18" charset="0"/>
                <a:cs typeface="Times New Roman" panose="02020603050405020304" pitchFamily="18" charset="0"/>
              </a:rPr>
              <a:pPr>
                <a:spcAft>
                  <a:spcPts val="600"/>
                </a:spcAft>
              </a:pPr>
              <a:t>6</a:t>
            </a:fld>
            <a:endParaRPr lang="en-US" sz="90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Rectangle 12">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17" name="Rectangle 16">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2063262"/>
            <a:ext cx="2804460" cy="2661052"/>
          </a:xfrm>
        </p:spPr>
        <p:txBody>
          <a:bodyPr>
            <a:normAutofit/>
          </a:bodyPr>
          <a:lstStyle/>
          <a:p>
            <a:r>
              <a:rPr lang="en-US" sz="3500" dirty="0">
                <a:solidFill>
                  <a:srgbClr val="FFFFFF"/>
                </a:solidFill>
                <a:latin typeface="Times New Roman" panose="02020603050405020304" pitchFamily="18" charset="0"/>
                <a:cs typeface="Times New Roman" panose="02020603050405020304" pitchFamily="18" charset="0"/>
              </a:rPr>
              <a:t>Non-Functional Requirements</a:t>
            </a:r>
          </a:p>
        </p:txBody>
      </p:sp>
      <p:sp>
        <p:nvSpPr>
          <p:cNvPr id="3" name="Content Placeholder 2"/>
          <p:cNvSpPr>
            <a:spLocks noGrp="1"/>
          </p:cNvSpPr>
          <p:nvPr>
            <p:ph idx="1"/>
          </p:nvPr>
        </p:nvSpPr>
        <p:spPr>
          <a:xfrm>
            <a:off x="3965996" y="661106"/>
            <a:ext cx="4693021" cy="5503101"/>
          </a:xfrm>
        </p:spPr>
        <p:txBody>
          <a:bodyPr anchor="ctr">
            <a:normAutofit/>
          </a:bodyPr>
          <a:lstStyle/>
          <a:p>
            <a:endParaRPr lang="en-US" sz="1400" dirty="0">
              <a:solidFill>
                <a:srgbClr val="FFFFFF"/>
              </a:solidFill>
              <a:latin typeface="Times New Roman" panose="02020603050405020304" pitchFamily="18" charset="0"/>
              <a:cs typeface="Times New Roman" panose="02020603050405020304" pitchFamily="18" charset="0"/>
            </a:endParaRPr>
          </a:p>
          <a:p>
            <a:endParaRPr lang="en-US" sz="1400" dirty="0">
              <a:solidFill>
                <a:srgbClr val="FFFFFF"/>
              </a:solidFill>
              <a:latin typeface="Times New Roman" panose="02020603050405020304" pitchFamily="18" charset="0"/>
              <a:cs typeface="Times New Roman" panose="02020603050405020304" pitchFamily="18" charset="0"/>
            </a:endParaRPr>
          </a:p>
          <a:p>
            <a:r>
              <a:rPr lang="en-US" sz="1400" dirty="0">
                <a:solidFill>
                  <a:srgbClr val="FFFFFF"/>
                </a:solidFill>
                <a:latin typeface="Times New Roman" panose="02020603050405020304" pitchFamily="18" charset="0"/>
                <a:cs typeface="Times New Roman" panose="02020603050405020304" pitchFamily="18" charset="0"/>
              </a:rPr>
              <a:t>User should be able to learn how to operate the website with in 30 min of training.</a:t>
            </a:r>
          </a:p>
          <a:p>
            <a:r>
              <a:rPr lang="en-US" sz="1400" dirty="0">
                <a:solidFill>
                  <a:srgbClr val="FFFFFF"/>
                </a:solidFill>
                <a:latin typeface="Times New Roman" panose="02020603050405020304" pitchFamily="18" charset="0"/>
                <a:cs typeface="Times New Roman" panose="02020603050405020304" pitchFamily="18" charset="0"/>
              </a:rPr>
              <a:t>Down time of the website should not exceed more than 10 sec for continuous succession of 500 hrs.</a:t>
            </a:r>
          </a:p>
          <a:p>
            <a:r>
              <a:rPr lang="en-US" sz="1400" dirty="0">
                <a:solidFill>
                  <a:srgbClr val="FFFFFF"/>
                </a:solidFill>
                <a:latin typeface="Times New Roman" panose="02020603050405020304" pitchFamily="18" charset="0"/>
                <a:cs typeface="Times New Roman" panose="02020603050405020304" pitchFamily="18" charset="0"/>
              </a:rPr>
              <a:t>Website should be able to handle 100 hits per minute.</a:t>
            </a:r>
          </a:p>
          <a:p>
            <a:r>
              <a:rPr lang="en-US" sz="1400" dirty="0">
                <a:solidFill>
                  <a:srgbClr val="FFFFFF"/>
                </a:solidFill>
                <a:latin typeface="Times New Roman" panose="02020603050405020304" pitchFamily="18" charset="0"/>
                <a:cs typeface="Times New Roman" panose="02020603050405020304" pitchFamily="18" charset="0"/>
              </a:rPr>
              <a:t>Website should be able to work on any browser. </a:t>
            </a:r>
          </a:p>
          <a:p>
            <a:r>
              <a:rPr lang="en-US" altLang="en-PK" sz="1400" dirty="0">
                <a:solidFill>
                  <a:srgbClr val="FFFFFF"/>
                </a:solidFill>
                <a:latin typeface="Times New Roman" panose="02020603050405020304" pitchFamily="18" charset="0"/>
                <a:cs typeface="Times New Roman" panose="02020603050405020304" pitchFamily="18" charset="0"/>
              </a:rPr>
              <a:t> The system development process and deliverable documents shall conform to the ISO STANDARDS</a:t>
            </a:r>
          </a:p>
          <a:p>
            <a:r>
              <a:rPr lang="en-US" altLang="en-PK" sz="1400" dirty="0">
                <a:solidFill>
                  <a:srgbClr val="FFFFFF"/>
                </a:solidFill>
                <a:latin typeface="Times New Roman" panose="02020603050405020304" pitchFamily="18" charset="0"/>
                <a:cs typeface="Times New Roman" panose="02020603050405020304" pitchFamily="18" charset="0"/>
              </a:rPr>
              <a:t>The system shall not disclose any personal information about members of the MSDCN to other members except system administrators.</a:t>
            </a:r>
          </a:p>
          <a:p>
            <a:r>
              <a:rPr lang="en-US" altLang="en-PK" sz="1400" dirty="0">
                <a:solidFill>
                  <a:srgbClr val="FFFFFF"/>
                </a:solidFill>
                <a:latin typeface="Times New Roman" panose="02020603050405020304" pitchFamily="18" charset="0"/>
                <a:cs typeface="Times New Roman" panose="02020603050405020304" pitchFamily="18" charset="0"/>
              </a:rPr>
              <a:t>Credit Card details should be stored in an encrypted form.</a:t>
            </a:r>
          </a:p>
          <a:p>
            <a:r>
              <a:rPr lang="en-US" altLang="en-PK" sz="1400" dirty="0">
                <a:solidFill>
                  <a:srgbClr val="FFFFFF"/>
                </a:solidFill>
                <a:latin typeface="Times New Roman" panose="02020603050405020304" pitchFamily="18" charset="0"/>
                <a:cs typeface="Times New Roman" panose="02020603050405020304" pitchFamily="18" charset="0"/>
              </a:rPr>
              <a:t>Our company is complied with the local and national laws regarding the use of software tools and User privacy. </a:t>
            </a:r>
          </a:p>
          <a:p>
            <a:endParaRPr lang="en-US" sz="1400" dirty="0">
              <a:solidFill>
                <a:srgbClr val="FFFFFF"/>
              </a:solidFill>
              <a:latin typeface="Times New Roman" panose="02020603050405020304" pitchFamily="18" charset="0"/>
              <a:cs typeface="Times New Roman" panose="02020603050405020304" pitchFamily="18" charset="0"/>
            </a:endParaRPr>
          </a:p>
          <a:p>
            <a:endParaRPr lang="en-US" sz="1400" dirty="0">
              <a:solidFill>
                <a:srgbClr val="FFFFFF"/>
              </a:solidFill>
              <a:latin typeface="Times New Roman" panose="02020603050405020304" pitchFamily="18" charset="0"/>
              <a:cs typeface="Times New Roman" panose="02020603050405020304" pitchFamily="18" charset="0"/>
            </a:endParaRPr>
          </a:p>
          <a:p>
            <a:endParaRPr lang="en-US" sz="1400" dirty="0">
              <a:solidFill>
                <a:srgbClr val="FFFFFF"/>
              </a:solidFill>
              <a:latin typeface="Times New Roman" panose="02020603050405020304" pitchFamily="18" charset="0"/>
              <a:cs typeface="Times New Roman" panose="02020603050405020304" pitchFamily="18" charset="0"/>
            </a:endParaRPr>
          </a:p>
          <a:p>
            <a:endParaRPr lang="en-US" sz="1400" dirty="0">
              <a:solidFill>
                <a:srgbClr val="FFFFFF"/>
              </a:solidFill>
              <a:latin typeface="Times New Roman" panose="02020603050405020304" pitchFamily="18" charset="0"/>
              <a:cs typeface="Times New Roman" panose="02020603050405020304" pitchFamily="18" charset="0"/>
            </a:endParaRPr>
          </a:p>
          <a:p>
            <a:endParaRPr lang="en-US" sz="1400" dirty="0">
              <a:solidFill>
                <a:srgbClr val="FFFFFF"/>
              </a:solidFill>
              <a:latin typeface="Times New Roman" panose="02020603050405020304" pitchFamily="18" charset="0"/>
              <a:cs typeface="Times New Roman" panose="02020603050405020304" pitchFamily="18" charset="0"/>
            </a:endParaRPr>
          </a:p>
          <a:p>
            <a:endParaRPr lang="en-US" sz="1400" dirty="0">
              <a:solidFill>
                <a:srgbClr val="FFFFFF"/>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461332" y="6164207"/>
            <a:ext cx="541991" cy="365760"/>
          </a:xfrm>
        </p:spPr>
        <p:txBody>
          <a:bodyPr>
            <a:normAutofit/>
          </a:bodyPr>
          <a:lstStyle/>
          <a:p>
            <a:pPr>
              <a:spcAft>
                <a:spcPts val="600"/>
              </a:spcAft>
            </a:pPr>
            <a:fld id="{DC2A8C5E-5ACC-4DAB-B41C-5718F8C58B6D}" type="slidenum">
              <a:rPr lang="en-US" sz="900">
                <a:solidFill>
                  <a:srgbClr val="FFFFFF"/>
                </a:solidFill>
                <a:latin typeface="Times New Roman" panose="02020603050405020304" pitchFamily="18" charset="0"/>
                <a:cs typeface="Times New Roman" panose="02020603050405020304" pitchFamily="18" charset="0"/>
              </a:rPr>
              <a:pPr>
                <a:spcAft>
                  <a:spcPts val="600"/>
                </a:spcAft>
              </a:pPr>
              <a:t>7</a:t>
            </a:fld>
            <a:endParaRPr lang="en-US" sz="90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Rectangle 12">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17" name="Rectangle 16">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2063262"/>
            <a:ext cx="2804460" cy="2661052"/>
          </a:xfrm>
        </p:spPr>
        <p:txBody>
          <a:bodyPr>
            <a:normAutofit/>
          </a:bodyPr>
          <a:lstStyle/>
          <a:p>
            <a:pPr algn="r"/>
            <a:r>
              <a:rPr lang="en-US" sz="3800">
                <a:solidFill>
                  <a:srgbClr val="FFFFFF"/>
                </a:solidFill>
                <a:latin typeface="Times New Roman" panose="02020603050405020304" pitchFamily="18" charset="0"/>
                <a:cs typeface="Times New Roman" panose="02020603050405020304" pitchFamily="18" charset="0"/>
              </a:rPr>
              <a:t>User Goals </a:t>
            </a:r>
          </a:p>
        </p:txBody>
      </p:sp>
      <p:sp>
        <p:nvSpPr>
          <p:cNvPr id="3" name="Content Placeholder 2"/>
          <p:cNvSpPr>
            <a:spLocks noGrp="1"/>
          </p:cNvSpPr>
          <p:nvPr>
            <p:ph idx="1"/>
          </p:nvPr>
        </p:nvSpPr>
        <p:spPr>
          <a:xfrm>
            <a:off x="3965996" y="661106"/>
            <a:ext cx="4693021" cy="5503101"/>
          </a:xfrm>
        </p:spPr>
        <p:txBody>
          <a:bodyPr anchor="ctr">
            <a:normAutofit/>
          </a:bodyPr>
          <a:lstStyle/>
          <a:p>
            <a:pPr lvl="1"/>
            <a:endParaRPr lang="en-US" sz="1700" dirty="0">
              <a:solidFill>
                <a:srgbClr val="FFFFFF"/>
              </a:solidFill>
            </a:endParaRPr>
          </a:p>
          <a:p>
            <a:pPr lvl="1"/>
            <a:endParaRPr lang="en-US" sz="1700" dirty="0">
              <a:solidFill>
                <a:srgbClr val="FFFFFF"/>
              </a:solidFill>
            </a:endParaRPr>
          </a:p>
          <a:p>
            <a:pPr lvl="1"/>
            <a:endParaRPr lang="en-US" sz="1700" dirty="0">
              <a:solidFill>
                <a:srgbClr val="FFFFFF"/>
              </a:solidFill>
            </a:endParaRPr>
          </a:p>
          <a:p>
            <a:pPr lvl="1"/>
            <a:endParaRPr lang="en-US" sz="1700" dirty="0">
              <a:solidFill>
                <a:srgbClr val="FFFFFF"/>
              </a:solidFill>
            </a:endParaRPr>
          </a:p>
          <a:p>
            <a:pPr lvl="1"/>
            <a:endParaRPr lang="en-US" sz="1700" dirty="0">
              <a:solidFill>
                <a:srgbClr val="FFFFFF"/>
              </a:solidFill>
            </a:endParaRPr>
          </a:p>
          <a:p>
            <a:pPr lvl="1"/>
            <a:endParaRPr lang="en-US" sz="1700" dirty="0">
              <a:solidFill>
                <a:srgbClr val="FFFFFF"/>
              </a:solidFill>
            </a:endParaRPr>
          </a:p>
          <a:p>
            <a:pPr lvl="1" algn="just"/>
            <a:r>
              <a:rPr lang="en-US" sz="1700" dirty="0">
                <a:solidFill>
                  <a:srgbClr val="FFFFFF"/>
                </a:solidFill>
                <a:latin typeface="Times New Roman" panose="02020603050405020304" pitchFamily="18" charset="0"/>
                <a:cs typeface="Times New Roman" panose="02020603050405020304" pitchFamily="18" charset="0"/>
              </a:rPr>
              <a:t>User wants platform through which they can maintain their inventory, perform daily sales, can buy medicines through online means and can maintain all the records.</a:t>
            </a:r>
          </a:p>
          <a:p>
            <a:endParaRPr lang="en-US" sz="1700" dirty="0">
              <a:solidFill>
                <a:srgbClr val="FFFFFF"/>
              </a:solidFill>
              <a:latin typeface="Times New Roman" panose="02020603050405020304" pitchFamily="18" charset="0"/>
              <a:cs typeface="Times New Roman" panose="02020603050405020304" pitchFamily="18" charset="0"/>
            </a:endParaRPr>
          </a:p>
          <a:p>
            <a:pPr lvl="1"/>
            <a:endParaRPr lang="en-US" sz="1700" dirty="0">
              <a:solidFill>
                <a:srgbClr val="FFFFFF"/>
              </a:solidFill>
              <a:latin typeface="Times New Roman" panose="02020603050405020304" pitchFamily="18" charset="0"/>
              <a:cs typeface="Times New Roman" panose="02020603050405020304" pitchFamily="18" charset="0"/>
            </a:endParaRPr>
          </a:p>
          <a:p>
            <a:pPr marL="457200" lvl="1" indent="0">
              <a:buNone/>
            </a:pPr>
            <a:endParaRPr lang="en-US" sz="1700" dirty="0">
              <a:solidFill>
                <a:srgbClr val="FFFFFF"/>
              </a:solidFill>
              <a:latin typeface="Times New Roman" panose="02020603050405020304" pitchFamily="18" charset="0"/>
              <a:cs typeface="Times New Roman" panose="02020603050405020304" pitchFamily="18" charset="0"/>
            </a:endParaRPr>
          </a:p>
          <a:p>
            <a:pPr lvl="1"/>
            <a:endParaRPr lang="en-US" sz="1700" dirty="0">
              <a:solidFill>
                <a:srgbClr val="FFFFFF"/>
              </a:solidFill>
              <a:latin typeface="Times New Roman" panose="02020603050405020304" pitchFamily="18" charset="0"/>
              <a:cs typeface="Times New Roman" panose="02020603050405020304" pitchFamily="18" charset="0"/>
            </a:endParaRPr>
          </a:p>
          <a:p>
            <a:pPr marL="0" indent="0">
              <a:buNone/>
            </a:pPr>
            <a:endParaRPr lang="en-US" sz="1700" dirty="0">
              <a:solidFill>
                <a:srgbClr val="FFFFFF"/>
              </a:solidFill>
              <a:latin typeface="Times New Roman" panose="02020603050405020304" pitchFamily="18" charset="0"/>
              <a:cs typeface="Times New Roman" panose="02020603050405020304" pitchFamily="18" charset="0"/>
            </a:endParaRPr>
          </a:p>
          <a:p>
            <a:endParaRPr lang="en-US" sz="1700" dirty="0">
              <a:solidFill>
                <a:srgbClr val="FFFFFF"/>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461332" y="6164207"/>
            <a:ext cx="541991" cy="365760"/>
          </a:xfrm>
        </p:spPr>
        <p:txBody>
          <a:bodyPr>
            <a:normAutofit/>
          </a:bodyPr>
          <a:lstStyle/>
          <a:p>
            <a:pPr>
              <a:spcAft>
                <a:spcPts val="600"/>
              </a:spcAft>
            </a:pPr>
            <a:fld id="{DC2A8C5E-5ACC-4DAB-B41C-5718F8C58B6D}" type="slidenum">
              <a:rPr lang="en-US" sz="900">
                <a:solidFill>
                  <a:srgbClr val="FFFFFF"/>
                </a:solidFill>
                <a:latin typeface="Times New Roman" panose="02020603050405020304" pitchFamily="18" charset="0"/>
                <a:cs typeface="Times New Roman" panose="02020603050405020304" pitchFamily="18" charset="0"/>
              </a:rPr>
              <a:pPr>
                <a:spcAft>
                  <a:spcPts val="600"/>
                </a:spcAft>
              </a:pPr>
              <a:t>8</a:t>
            </a:fld>
            <a:endParaRPr lang="en-US" sz="9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8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Use Cases </a:t>
            </a:r>
          </a:p>
        </p:txBody>
      </p:sp>
      <p:sp>
        <p:nvSpPr>
          <p:cNvPr id="7" name="Content Placeholder 6">
            <a:extLst>
              <a:ext uri="{FF2B5EF4-FFF2-40B4-BE49-F238E27FC236}">
                <a16:creationId xmlns:a16="http://schemas.microsoft.com/office/drawing/2014/main" id="{1F0B308C-76D4-4984-9DF7-1F36783E9EAA}"/>
              </a:ext>
            </a:extLst>
          </p:cNvPr>
          <p:cNvSpPr>
            <a:spLocks noGrp="1"/>
          </p:cNvSpPr>
          <p:nvPr>
            <p:ph idx="1"/>
          </p:nvPr>
        </p:nvSpPr>
        <p:spPr/>
        <p:txBody>
          <a:bodyPr/>
          <a:lstStyle/>
          <a:p>
            <a:pPr lvl="1" algn="just"/>
            <a:r>
              <a:rPr lang="en-US" dirty="0"/>
              <a:t>Registration</a:t>
            </a:r>
          </a:p>
          <a:p>
            <a:pPr lvl="1" algn="just"/>
            <a:r>
              <a:rPr lang="en-US" dirty="0"/>
              <a:t>Login </a:t>
            </a:r>
          </a:p>
          <a:p>
            <a:pPr lvl="1" algn="just"/>
            <a:r>
              <a:rPr lang="en-US" dirty="0"/>
              <a:t>Online Shop</a:t>
            </a:r>
          </a:p>
          <a:p>
            <a:pPr lvl="1" algn="just"/>
            <a:r>
              <a:rPr lang="en-US" dirty="0"/>
              <a:t>Inventory </a:t>
            </a:r>
          </a:p>
          <a:p>
            <a:pPr lvl="1" algn="just"/>
            <a:r>
              <a:rPr lang="en-US" dirty="0"/>
              <a:t>New Sale (POS)</a:t>
            </a:r>
          </a:p>
          <a:p>
            <a:pPr lvl="1" algn="just"/>
            <a:r>
              <a:rPr lang="en-US" dirty="0"/>
              <a:t>Generate Reports</a:t>
            </a:r>
          </a:p>
          <a:p>
            <a:pPr lvl="1" algn="just"/>
            <a:r>
              <a:rPr lang="en-US" dirty="0"/>
              <a:t>Transection Details</a:t>
            </a:r>
          </a:p>
          <a:p>
            <a:pPr lvl="1" algn="just"/>
            <a:r>
              <a:rPr lang="en-US" dirty="0"/>
              <a:t>User Verification</a:t>
            </a:r>
          </a:p>
          <a:p>
            <a:pPr lvl="1" algn="just"/>
            <a:r>
              <a:rPr lang="en-US" dirty="0"/>
              <a:t>Add Medicine Information</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816</Words>
  <Application>Microsoft Office PowerPoint</Application>
  <PresentationFormat>On-screen Show (4:3)</PresentationFormat>
  <Paragraphs>161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Trebuchet MS</vt:lpstr>
      <vt:lpstr>Berlin</vt:lpstr>
      <vt:lpstr>Medical Store-Distributor-Consumer Network </vt:lpstr>
      <vt:lpstr>Agenda of the Presentation</vt:lpstr>
      <vt:lpstr>Brief Introduction</vt:lpstr>
      <vt:lpstr>Scope</vt:lpstr>
      <vt:lpstr>Our Packages</vt:lpstr>
      <vt:lpstr>Functional Requirements</vt:lpstr>
      <vt:lpstr>Non-Functional Requirements</vt:lpstr>
      <vt:lpstr>User Goals </vt:lpstr>
      <vt:lpstr>Use Cases </vt:lpstr>
      <vt:lpstr>Use Case Diagram </vt:lpstr>
      <vt:lpstr>Detailed Use Cases</vt:lpstr>
      <vt:lpstr>Detailed Use Cases</vt:lpstr>
      <vt:lpstr>Class Diagram </vt:lpstr>
      <vt:lpstr>Sequence Diagram </vt:lpstr>
      <vt:lpstr>Sequence Diagram </vt:lpstr>
      <vt:lpstr>Sequence Diagram </vt:lpstr>
      <vt:lpstr>Sequence Diagram </vt:lpstr>
      <vt:lpstr>System Sequence Diagram </vt:lpstr>
      <vt:lpstr>System Sequence Diagram </vt:lpstr>
      <vt:lpstr>Activity/State Machine Diagram </vt:lpstr>
      <vt:lpstr>ER Diagram </vt:lpstr>
      <vt:lpstr>Package Diagram </vt:lpstr>
      <vt:lpstr>Deployment Diagram </vt:lpstr>
      <vt:lpstr>Schedule </vt:lpstr>
      <vt:lpstr>Details of 1st Iteration (30%)</vt:lpstr>
      <vt:lpstr>Details of 2nd Iteration (50%)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Store-Distributor-Consumer Network </dc:title>
  <dc:creator>abdullah iqbal</dc:creator>
  <cp:lastModifiedBy>abdullah iqbal</cp:lastModifiedBy>
  <cp:revision>9</cp:revision>
  <dcterms:created xsi:type="dcterms:W3CDTF">2021-01-24T16:11:15Z</dcterms:created>
  <dcterms:modified xsi:type="dcterms:W3CDTF">2021-01-24T19:25:11Z</dcterms:modified>
</cp:coreProperties>
</file>