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iqbal" initials="ai" lastIdx="1" clrIdx="0">
    <p:extLst>
      <p:ext uri="{19B8F6BF-5375-455C-9EA6-DF929625EA0E}">
        <p15:presenceInfo xmlns:p15="http://schemas.microsoft.com/office/powerpoint/2012/main" userId="37630c315053e8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E5B5-C85D-4C3C-919D-E282135AE943}" v="453" dt="2020-11-04T12:34:31.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87DEE5B5-C85D-4C3C-919D-E282135AE943}"/>
    <pc:docChg chg="undo custSel mod modSld">
      <pc:chgData name="abdullah iqbal" userId="37630c315053e802" providerId="LiveId" clId="{87DEE5B5-C85D-4C3C-919D-E282135AE943}" dt="2020-11-04T12:57:32.432" v="902" actId="20577"/>
      <pc:docMkLst>
        <pc:docMk/>
      </pc:docMkLst>
      <pc:sldChg chg="addSp delSp modSp delDesignElem">
        <pc:chgData name="abdullah iqbal" userId="37630c315053e802" providerId="LiveId" clId="{87DEE5B5-C85D-4C3C-919D-E282135AE943}" dt="2020-11-04T12:24:44.446" v="659" actId="113"/>
        <pc:sldMkLst>
          <pc:docMk/>
          <pc:sldMk cId="0" sldId="257"/>
        </pc:sldMkLst>
        <pc:spChg chg="mod">
          <ac:chgData name="abdullah iqbal" userId="37630c315053e802" providerId="LiveId" clId="{87DEE5B5-C85D-4C3C-919D-E282135AE943}" dt="2020-11-04T12:24:44.446" v="659" actId="113"/>
          <ac:spMkLst>
            <pc:docMk/>
            <pc:sldMk cId="0" sldId="257"/>
            <ac:spMk id="3" creationId="{00000000-0000-0000-0000-000000000000}"/>
          </ac:spMkLst>
        </pc:spChg>
        <pc:spChg chg="add del">
          <ac:chgData name="abdullah iqbal" userId="37630c315053e802" providerId="LiveId" clId="{87DEE5B5-C85D-4C3C-919D-E282135AE943}" dt="2020-11-04T12:15:25.268" v="52"/>
          <ac:spMkLst>
            <pc:docMk/>
            <pc:sldMk cId="0" sldId="257"/>
            <ac:spMk id="38" creationId="{D75627FE-0AC5-4349-AC08-45A58BEC9B8C}"/>
          </ac:spMkLst>
        </pc:spChg>
        <pc:spChg chg="add del">
          <ac:chgData name="abdullah iqbal" userId="37630c315053e802" providerId="LiveId" clId="{87DEE5B5-C85D-4C3C-919D-E282135AE943}" dt="2020-11-04T12:15:25.268" v="52"/>
          <ac:spMkLst>
            <pc:docMk/>
            <pc:sldMk cId="0" sldId="257"/>
            <ac:spMk id="40" creationId="{BC2574CF-1D35-4994-87BD-5A3378E1AB34}"/>
          </ac:spMkLst>
        </pc:spChg>
        <pc:grpChg chg="add del">
          <ac:chgData name="abdullah iqbal" userId="37630c315053e802" providerId="LiveId" clId="{87DEE5B5-C85D-4C3C-919D-E282135AE943}" dt="2020-11-04T12:15:25.268" v="52"/>
          <ac:grpSpMkLst>
            <pc:docMk/>
            <pc:sldMk cId="0" sldId="257"/>
            <ac:grpSpMk id="39" creationId="{F87AAF7B-2090-475D-9C3E-FDC03DD87A88}"/>
          </ac:grpSpMkLst>
        </pc:grpChg>
        <pc:cxnChg chg="add del">
          <ac:chgData name="abdullah iqbal" userId="37630c315053e802" providerId="LiveId" clId="{87DEE5B5-C85D-4C3C-919D-E282135AE943}" dt="2020-11-04T12:15:25.268" v="52"/>
          <ac:cxnSpMkLst>
            <pc:docMk/>
            <pc:sldMk cId="0" sldId="257"/>
            <ac:cxnSpMk id="41" creationId="{68B6AB33-DFE6-4FE4-94FE-C9E25424AD16}"/>
          </ac:cxnSpMkLst>
        </pc:cxnChg>
      </pc:sldChg>
      <pc:sldChg chg="addSp delSp modSp delDesignElem">
        <pc:chgData name="abdullah iqbal" userId="37630c315053e802" providerId="LiveId" clId="{87DEE5B5-C85D-4C3C-919D-E282135AE943}" dt="2020-11-04T12:51:48.544" v="782" actId="20577"/>
        <pc:sldMkLst>
          <pc:docMk/>
          <pc:sldMk cId="0" sldId="258"/>
        </pc:sldMkLst>
        <pc:spChg chg="mod">
          <ac:chgData name="abdullah iqbal" userId="37630c315053e802" providerId="LiveId" clId="{87DEE5B5-C85D-4C3C-919D-E282135AE943}" dt="2020-11-04T12:51:48.544" v="782" actId="20577"/>
          <ac:spMkLst>
            <pc:docMk/>
            <pc:sldMk cId="0" sldId="258"/>
            <ac:spMk id="3" creationId="{00000000-0000-0000-0000-000000000000}"/>
          </ac:spMkLst>
        </pc:spChg>
        <pc:spChg chg="add del">
          <ac:chgData name="abdullah iqbal" userId="37630c315053e802" providerId="LiveId" clId="{87DEE5B5-C85D-4C3C-919D-E282135AE943}" dt="2020-11-04T12:15:25.268" v="52"/>
          <ac:spMkLst>
            <pc:docMk/>
            <pc:sldMk cId="0" sldId="258"/>
            <ac:spMk id="9" creationId="{E2366EBA-92FD-44AE-87A9-25E5135EB2C9}"/>
          </ac:spMkLst>
        </pc:spChg>
        <pc:spChg chg="add del">
          <ac:chgData name="abdullah iqbal" userId="37630c315053e802" providerId="LiveId" clId="{87DEE5B5-C85D-4C3C-919D-E282135AE943}" dt="2020-11-04T12:15:25.268" v="52"/>
          <ac:spMkLst>
            <pc:docMk/>
            <pc:sldMk cId="0" sldId="258"/>
            <ac:spMk id="34" creationId="{7C462C46-EFB7-4580-9921-DFC346FCC3C2}"/>
          </ac:spMkLst>
        </pc:spChg>
        <pc:spChg chg="add del">
          <ac:chgData name="abdullah iqbal" userId="37630c315053e802" providerId="LiveId" clId="{87DEE5B5-C85D-4C3C-919D-E282135AE943}" dt="2020-11-04T12:15:25.268" v="52"/>
          <ac:spMkLst>
            <pc:docMk/>
            <pc:sldMk cId="0" sldId="258"/>
            <ac:spMk id="36" creationId="{B8B918B4-AB10-4E3A-916E-A9625586EA47}"/>
          </ac:spMkLst>
        </pc:spChg>
        <pc:grpChg chg="add del">
          <ac:chgData name="abdullah iqbal" userId="37630c315053e802" providerId="LiveId" clId="{87DEE5B5-C85D-4C3C-919D-E282135AE943}" dt="2020-11-04T12:15:25.268" v="52"/>
          <ac:grpSpMkLst>
            <pc:docMk/>
            <pc:sldMk cId="0" sldId="258"/>
            <ac:grpSpMk id="11" creationId="{B437F5FC-01F7-4EB4-81E7-C27D917E9554}"/>
          </ac:grpSpMkLst>
        </pc:grpChg>
      </pc:sldChg>
      <pc:sldChg chg="addSp delSp modSp delDesignElem">
        <pc:chgData name="abdullah iqbal" userId="37630c315053e802" providerId="LiveId" clId="{87DEE5B5-C85D-4C3C-919D-E282135AE943}" dt="2020-11-04T12:57:10.954" v="901" actId="113"/>
        <pc:sldMkLst>
          <pc:docMk/>
          <pc:sldMk cId="0" sldId="259"/>
        </pc:sldMkLst>
        <pc:spChg chg="mod">
          <ac:chgData name="abdullah iqbal" userId="37630c315053e802" providerId="LiveId" clId="{87DEE5B5-C85D-4C3C-919D-E282135AE943}" dt="2020-11-04T12:57:10.954" v="901" actId="113"/>
          <ac:spMkLst>
            <pc:docMk/>
            <pc:sldMk cId="0" sldId="259"/>
            <ac:spMk id="3" creationId="{00000000-0000-0000-0000-000000000000}"/>
          </ac:spMkLst>
        </pc:spChg>
        <pc:spChg chg="add del">
          <ac:chgData name="abdullah iqbal" userId="37630c315053e802" providerId="LiveId" clId="{87DEE5B5-C85D-4C3C-919D-E282135AE943}" dt="2020-11-04T12:15:25.268" v="52"/>
          <ac:spMkLst>
            <pc:docMk/>
            <pc:sldMk cId="0" sldId="259"/>
            <ac:spMk id="33" creationId="{E2366EBA-92FD-44AE-87A9-25E5135EB2C9}"/>
          </ac:spMkLst>
        </pc:spChg>
        <pc:spChg chg="add del">
          <ac:chgData name="abdullah iqbal" userId="37630c315053e802" providerId="LiveId" clId="{87DEE5B5-C85D-4C3C-919D-E282135AE943}" dt="2020-11-04T12:15:25.268" v="52"/>
          <ac:spMkLst>
            <pc:docMk/>
            <pc:sldMk cId="0" sldId="259"/>
            <ac:spMk id="34" creationId="{7C462C46-EFB7-4580-9921-DFC346FCC3C2}"/>
          </ac:spMkLst>
        </pc:spChg>
        <pc:spChg chg="add del">
          <ac:chgData name="abdullah iqbal" userId="37630c315053e802" providerId="LiveId" clId="{87DEE5B5-C85D-4C3C-919D-E282135AE943}" dt="2020-11-04T12:15:25.268" v="52"/>
          <ac:spMkLst>
            <pc:docMk/>
            <pc:sldMk cId="0" sldId="259"/>
            <ac:spMk id="36" creationId="{B8B918B4-AB10-4E3A-916E-A9625586EA47}"/>
          </ac:spMkLst>
        </pc:spChg>
        <pc:grpChg chg="add del">
          <ac:chgData name="abdullah iqbal" userId="37630c315053e802" providerId="LiveId" clId="{87DEE5B5-C85D-4C3C-919D-E282135AE943}" dt="2020-11-04T12:15:25.268" v="52"/>
          <ac:grpSpMkLst>
            <pc:docMk/>
            <pc:sldMk cId="0" sldId="259"/>
            <ac:grpSpMk id="35" creationId="{B437F5FC-01F7-4EB4-81E7-C27D917E9554}"/>
          </ac:grpSpMkLst>
        </pc:grpChg>
      </pc:sldChg>
      <pc:sldChg chg="addSp delSp modSp delDesignElem">
        <pc:chgData name="abdullah iqbal" userId="37630c315053e802" providerId="LiveId" clId="{87DEE5B5-C85D-4C3C-919D-E282135AE943}" dt="2020-11-04T12:56:55.116" v="899" actId="2711"/>
        <pc:sldMkLst>
          <pc:docMk/>
          <pc:sldMk cId="0" sldId="260"/>
        </pc:sldMkLst>
        <pc:spChg chg="mod">
          <ac:chgData name="abdullah iqbal" userId="37630c315053e802" providerId="LiveId" clId="{87DEE5B5-C85D-4C3C-919D-E282135AE943}" dt="2020-11-04T12:56:55.116" v="899" actId="2711"/>
          <ac:spMkLst>
            <pc:docMk/>
            <pc:sldMk cId="0" sldId="260"/>
            <ac:spMk id="3" creationId="{00000000-0000-0000-0000-000000000000}"/>
          </ac:spMkLst>
        </pc:spChg>
        <pc:spChg chg="add del">
          <ac:chgData name="abdullah iqbal" userId="37630c315053e802" providerId="LiveId" clId="{87DEE5B5-C85D-4C3C-919D-E282135AE943}" dt="2020-11-04T12:15:25.268" v="52"/>
          <ac:spMkLst>
            <pc:docMk/>
            <pc:sldMk cId="0" sldId="260"/>
            <ac:spMk id="53" creationId="{E2366EBA-92FD-44AE-87A9-25E5135EB2C9}"/>
          </ac:spMkLst>
        </pc:spChg>
        <pc:spChg chg="add del">
          <ac:chgData name="abdullah iqbal" userId="37630c315053e802" providerId="LiveId" clId="{87DEE5B5-C85D-4C3C-919D-E282135AE943}" dt="2020-11-04T12:15:25.268" v="52"/>
          <ac:spMkLst>
            <pc:docMk/>
            <pc:sldMk cId="0" sldId="260"/>
            <ac:spMk id="78" creationId="{7C462C46-EFB7-4580-9921-DFC346FCC3C2}"/>
          </ac:spMkLst>
        </pc:spChg>
        <pc:spChg chg="add del">
          <ac:chgData name="abdullah iqbal" userId="37630c315053e802" providerId="LiveId" clId="{87DEE5B5-C85D-4C3C-919D-E282135AE943}" dt="2020-11-04T12:15:25.268" v="52"/>
          <ac:spMkLst>
            <pc:docMk/>
            <pc:sldMk cId="0" sldId="260"/>
            <ac:spMk id="80" creationId="{B8B918B4-AB10-4E3A-916E-A9625586EA47}"/>
          </ac:spMkLst>
        </pc:spChg>
        <pc:grpChg chg="add del">
          <ac:chgData name="abdullah iqbal" userId="37630c315053e802" providerId="LiveId" clId="{87DEE5B5-C85D-4C3C-919D-E282135AE943}" dt="2020-11-04T12:15:25.268" v="52"/>
          <ac:grpSpMkLst>
            <pc:docMk/>
            <pc:sldMk cId="0" sldId="260"/>
            <ac:grpSpMk id="55" creationId="{B437F5FC-01F7-4EB4-81E7-C27D917E9554}"/>
          </ac:grpSpMkLst>
        </pc:grpChg>
      </pc:sldChg>
      <pc:sldChg chg="addSp delSp modSp delDesignElem">
        <pc:chgData name="abdullah iqbal" userId="37630c315053e802" providerId="LiveId" clId="{87DEE5B5-C85D-4C3C-919D-E282135AE943}" dt="2020-11-04T12:34:31.851" v="660" actId="313"/>
        <pc:sldMkLst>
          <pc:docMk/>
          <pc:sldMk cId="0" sldId="261"/>
        </pc:sldMkLst>
        <pc:spChg chg="mod">
          <ac:chgData name="abdullah iqbal" userId="37630c315053e802" providerId="LiveId" clId="{87DEE5B5-C85D-4C3C-919D-E282135AE943}" dt="2020-11-04T12:15:42.117" v="56" actId="26606"/>
          <ac:spMkLst>
            <pc:docMk/>
            <pc:sldMk cId="0" sldId="261"/>
            <ac:spMk id="2" creationId="{00000000-0000-0000-0000-000000000000}"/>
          </ac:spMkLst>
        </pc:spChg>
        <pc:spChg chg="add del">
          <ac:chgData name="abdullah iqbal" userId="37630c315053e802" providerId="LiveId" clId="{87DEE5B5-C85D-4C3C-919D-E282135AE943}" dt="2020-11-04T12:15:50.151" v="59" actId="26606"/>
          <ac:spMkLst>
            <pc:docMk/>
            <pc:sldMk cId="0" sldId="261"/>
            <ac:spMk id="23" creationId="{FE43D436-9D76-4479-B202-282AA3363E28}"/>
          </ac:spMkLst>
        </pc:spChg>
        <pc:spChg chg="add del">
          <ac:chgData name="abdullah iqbal" userId="37630c315053e802" providerId="LiveId" clId="{87DEE5B5-C85D-4C3C-919D-E282135AE943}" dt="2020-11-04T12:14:34.637" v="19" actId="26606"/>
          <ac:spMkLst>
            <pc:docMk/>
            <pc:sldMk cId="0" sldId="261"/>
            <ac:spMk id="24" creationId="{736CAA0C-7445-4CE1-A768-F64059526E75}"/>
          </ac:spMkLst>
        </pc:spChg>
        <pc:spChg chg="add del">
          <ac:chgData name="abdullah iqbal" userId="37630c315053e802" providerId="LiveId" clId="{87DEE5B5-C85D-4C3C-919D-E282135AE943}" dt="2020-11-04T12:14:34.637" v="19" actId="26606"/>
          <ac:spMkLst>
            <pc:docMk/>
            <pc:sldMk cId="0" sldId="261"/>
            <ac:spMk id="49" creationId="{5D0F92D1-FACF-4DC3-9048-E6A42453D115}"/>
          </ac:spMkLst>
        </pc:spChg>
        <pc:spChg chg="add del">
          <ac:chgData name="abdullah iqbal" userId="37630c315053e802" providerId="LiveId" clId="{87DEE5B5-C85D-4C3C-919D-E282135AE943}" dt="2020-11-04T12:14:58.588" v="23" actId="26606"/>
          <ac:spMkLst>
            <pc:docMk/>
            <pc:sldMk cId="0" sldId="261"/>
            <ac:spMk id="50" creationId="{982413CC-69E6-4BDA-A88D-E4EF8F95B27D}"/>
          </ac:spMkLst>
        </pc:spChg>
        <pc:spChg chg="add del">
          <ac:chgData name="abdullah iqbal" userId="37630c315053e802" providerId="LiveId" clId="{87DEE5B5-C85D-4C3C-919D-E282135AE943}" dt="2020-11-04T12:14:34.637" v="19" actId="26606"/>
          <ac:spMkLst>
            <pc:docMk/>
            <pc:sldMk cId="0" sldId="261"/>
            <ac:spMk id="51" creationId="{D05D70D6-8744-4C0F-B4DC-3C3FBDD90F24}"/>
          </ac:spMkLst>
        </pc:spChg>
        <pc:spChg chg="add del">
          <ac:chgData name="abdullah iqbal" userId="37630c315053e802" providerId="LiveId" clId="{87DEE5B5-C85D-4C3C-919D-E282135AE943}" dt="2020-11-04T12:14:42.414" v="21" actId="26606"/>
          <ac:spMkLst>
            <pc:docMk/>
            <pc:sldMk cId="0" sldId="261"/>
            <ac:spMk id="72" creationId="{736CAA0C-7445-4CE1-A768-F64059526E75}"/>
          </ac:spMkLst>
        </pc:spChg>
        <pc:spChg chg="add del">
          <ac:chgData name="abdullah iqbal" userId="37630c315053e802" providerId="LiveId" clId="{87DEE5B5-C85D-4C3C-919D-E282135AE943}" dt="2020-11-04T12:15:42.117" v="56" actId="26606"/>
          <ac:spMkLst>
            <pc:docMk/>
            <pc:sldMk cId="0" sldId="261"/>
            <ac:spMk id="75" creationId="{FE43D436-9D76-4479-B202-282AA3363E28}"/>
          </ac:spMkLst>
        </pc:spChg>
        <pc:spChg chg="add del">
          <ac:chgData name="abdullah iqbal" userId="37630c315053e802" providerId="LiveId" clId="{87DEE5B5-C85D-4C3C-919D-E282135AE943}" dt="2020-11-04T12:14:42.414" v="21" actId="26606"/>
          <ac:spMkLst>
            <pc:docMk/>
            <pc:sldMk cId="0" sldId="261"/>
            <ac:spMk id="95" creationId="{5D0F92D1-FACF-4DC3-9048-E6A42453D115}"/>
          </ac:spMkLst>
        </pc:spChg>
        <pc:spChg chg="add del">
          <ac:chgData name="abdullah iqbal" userId="37630c315053e802" providerId="LiveId" clId="{87DEE5B5-C85D-4C3C-919D-E282135AE943}" dt="2020-11-04T12:14:42.414" v="21" actId="26606"/>
          <ac:spMkLst>
            <pc:docMk/>
            <pc:sldMk cId="0" sldId="261"/>
            <ac:spMk id="96" creationId="{D05D70D6-8744-4C0F-B4DC-3C3FBDD90F24}"/>
          </ac:spMkLst>
        </pc:spChg>
        <pc:grpChg chg="add del">
          <ac:chgData name="abdullah iqbal" userId="37630c315053e802" providerId="LiveId" clId="{87DEE5B5-C85D-4C3C-919D-E282135AE943}" dt="2020-11-04T12:15:50.151" v="59" actId="26606"/>
          <ac:grpSpMkLst>
            <pc:docMk/>
            <pc:sldMk cId="0" sldId="261"/>
            <ac:grpSpMk id="25" creationId="{5ED5FDDF-28FB-4871-BAF5-BC352B7065AC}"/>
          </ac:grpSpMkLst>
        </pc:grpChg>
        <pc:grpChg chg="add del">
          <ac:chgData name="abdullah iqbal" userId="37630c315053e802" providerId="LiveId" clId="{87DEE5B5-C85D-4C3C-919D-E282135AE943}" dt="2020-11-04T12:14:34.637" v="19" actId="26606"/>
          <ac:grpSpMkLst>
            <pc:docMk/>
            <pc:sldMk cId="0" sldId="261"/>
            <ac:grpSpMk id="48" creationId="{170272AE-5158-4A40-83F6-6785051DC0E9}"/>
          </ac:grpSpMkLst>
        </pc:grpChg>
        <pc:grpChg chg="add del">
          <ac:chgData name="abdullah iqbal" userId="37630c315053e802" providerId="LiveId" clId="{87DEE5B5-C85D-4C3C-919D-E282135AE943}" dt="2020-11-04T12:14:58.588" v="23" actId="26606"/>
          <ac:grpSpMkLst>
            <pc:docMk/>
            <pc:sldMk cId="0" sldId="261"/>
            <ac:grpSpMk id="52" creationId="{4F1F7357-8633-4CE7-BF80-475EE8A2FAEA}"/>
          </ac:grpSpMkLst>
        </pc:grpChg>
        <pc:grpChg chg="add del">
          <ac:chgData name="abdullah iqbal" userId="37630c315053e802" providerId="LiveId" clId="{87DEE5B5-C85D-4C3C-919D-E282135AE943}" dt="2020-11-04T12:15:42.117" v="56" actId="26606"/>
          <ac:grpSpMkLst>
            <pc:docMk/>
            <pc:sldMk cId="0" sldId="261"/>
            <ac:grpSpMk id="53" creationId="{5ED5FDDF-28FB-4871-BAF5-BC352B7065AC}"/>
          </ac:grpSpMkLst>
        </pc:grpChg>
        <pc:grpChg chg="add del">
          <ac:chgData name="abdullah iqbal" userId="37630c315053e802" providerId="LiveId" clId="{87DEE5B5-C85D-4C3C-919D-E282135AE943}" dt="2020-11-04T12:14:42.414" v="21" actId="26606"/>
          <ac:grpSpMkLst>
            <pc:docMk/>
            <pc:sldMk cId="0" sldId="261"/>
            <ac:grpSpMk id="73" creationId="{170272AE-5158-4A40-83F6-6785051DC0E9}"/>
          </ac:grpSpMkLst>
        </pc:grpChg>
        <pc:graphicFrameChg chg="mod modGraphic">
          <ac:chgData name="abdullah iqbal" userId="37630c315053e802" providerId="LiveId" clId="{87DEE5B5-C85D-4C3C-919D-E282135AE943}" dt="2020-11-04T12:34:31.851" v="660" actId="313"/>
          <ac:graphicFrameMkLst>
            <pc:docMk/>
            <pc:sldMk cId="0" sldId="261"/>
            <ac:graphicFrameMk id="19" creationId="{BF229A10-A5EA-4CBD-9B06-06F1B5FB60B6}"/>
          </ac:graphicFrameMkLst>
        </pc:graphicFrameChg>
      </pc:sldChg>
      <pc:sldChg chg="addSp delSp delDesignElem">
        <pc:chgData name="abdullah iqbal" userId="37630c315053e802" providerId="LiveId" clId="{87DEE5B5-C85D-4C3C-919D-E282135AE943}" dt="2020-11-04T12:15:25.268" v="52"/>
        <pc:sldMkLst>
          <pc:docMk/>
          <pc:sldMk cId="0" sldId="263"/>
        </pc:sldMkLst>
        <pc:spChg chg="add del">
          <ac:chgData name="abdullah iqbal" userId="37630c315053e802" providerId="LiveId" clId="{87DEE5B5-C85D-4C3C-919D-E282135AE943}" dt="2020-11-04T12:15:25.268" v="52"/>
          <ac:spMkLst>
            <pc:docMk/>
            <pc:sldMk cId="0" sldId="263"/>
            <ac:spMk id="200" creationId="{982413CC-69E6-4BDA-A88D-E4EF8F95B27D}"/>
          </ac:spMkLst>
        </pc:spChg>
        <pc:grpChg chg="add del">
          <ac:chgData name="abdullah iqbal" userId="37630c315053e802" providerId="LiveId" clId="{87DEE5B5-C85D-4C3C-919D-E282135AE943}" dt="2020-11-04T12:15:25.268" v="52"/>
          <ac:grpSpMkLst>
            <pc:docMk/>
            <pc:sldMk cId="0" sldId="263"/>
            <ac:grpSpMk id="201" creationId="{4F1F7357-8633-4CE7-BF80-475EE8A2FAEA}"/>
          </ac:grpSpMkLst>
        </pc:grpChg>
      </pc:sldChg>
      <pc:sldChg chg="addSp delSp delDesignElem">
        <pc:chgData name="abdullah iqbal" userId="37630c315053e802" providerId="LiveId" clId="{87DEE5B5-C85D-4C3C-919D-E282135AE943}" dt="2020-11-04T12:15:25.268" v="52"/>
        <pc:sldMkLst>
          <pc:docMk/>
          <pc:sldMk cId="0" sldId="264"/>
        </pc:sldMkLst>
        <pc:spChg chg="add del">
          <ac:chgData name="abdullah iqbal" userId="37630c315053e802" providerId="LiveId" clId="{87DEE5B5-C85D-4C3C-919D-E282135AE943}" dt="2020-11-04T12:15:25.268" v="52"/>
          <ac:spMkLst>
            <pc:docMk/>
            <pc:sldMk cId="0" sldId="264"/>
            <ac:spMk id="79" creationId="{48CAE4AE-A9DF-45AF-9A9C-1712BC63418E}"/>
          </ac:spMkLst>
        </pc:spChg>
        <pc:spChg chg="add del">
          <ac:chgData name="abdullah iqbal" userId="37630c315053e802" providerId="LiveId" clId="{87DEE5B5-C85D-4C3C-919D-E282135AE943}" dt="2020-11-04T12:15:25.268" v="52"/>
          <ac:spMkLst>
            <pc:docMk/>
            <pc:sldMk cId="0" sldId="264"/>
            <ac:spMk id="102" creationId="{E972DE0D-2E53-4159-ABD3-C601524262C2}"/>
          </ac:spMkLst>
        </pc:spChg>
        <pc:grpChg chg="add del">
          <ac:chgData name="abdullah iqbal" userId="37630c315053e802" providerId="LiveId" clId="{87DEE5B5-C85D-4C3C-919D-E282135AE943}" dt="2020-11-04T12:15:25.268" v="52"/>
          <ac:grpSpMkLst>
            <pc:docMk/>
            <pc:sldMk cId="0" sldId="264"/>
            <ac:grpSpMk id="80" creationId="{6C272060-BC98-4C91-A58F-4DFEC566CF7F}"/>
          </ac:grpSpMkLst>
        </pc:grpChg>
      </pc:sldChg>
      <pc:sldChg chg="addSp delSp modSp delDesignElem">
        <pc:chgData name="abdullah iqbal" userId="37630c315053e802" providerId="LiveId" clId="{87DEE5B5-C85D-4C3C-919D-E282135AE943}" dt="2020-11-04T12:57:32.432" v="902" actId="20577"/>
        <pc:sldMkLst>
          <pc:docMk/>
          <pc:sldMk cId="0" sldId="265"/>
        </pc:sldMkLst>
        <pc:spChg chg="mod">
          <ac:chgData name="abdullah iqbal" userId="37630c315053e802" providerId="LiveId" clId="{87DEE5B5-C85D-4C3C-919D-E282135AE943}" dt="2020-11-04T12:57:32.432" v="902" actId="20577"/>
          <ac:spMkLst>
            <pc:docMk/>
            <pc:sldMk cId="0" sldId="265"/>
            <ac:spMk id="3" creationId="{00000000-0000-0000-0000-000000000000}"/>
          </ac:spMkLst>
        </pc:spChg>
        <pc:spChg chg="add del">
          <ac:chgData name="abdullah iqbal" userId="37630c315053e802" providerId="LiveId" clId="{87DEE5B5-C85D-4C3C-919D-E282135AE943}" dt="2020-11-04T12:15:25.268" v="52"/>
          <ac:spMkLst>
            <pc:docMk/>
            <pc:sldMk cId="0" sldId="265"/>
            <ac:spMk id="75" creationId="{D75627FE-0AC5-4349-AC08-45A58BEC9B8C}"/>
          </ac:spMkLst>
        </pc:spChg>
        <pc:spChg chg="add del">
          <ac:chgData name="abdullah iqbal" userId="37630c315053e802" providerId="LiveId" clId="{87DEE5B5-C85D-4C3C-919D-E282135AE943}" dt="2020-11-04T12:15:25.268" v="52"/>
          <ac:spMkLst>
            <pc:docMk/>
            <pc:sldMk cId="0" sldId="265"/>
            <ac:spMk id="81" creationId="{BC2574CF-1D35-4994-87BD-5A3378E1AB34}"/>
          </ac:spMkLst>
        </pc:spChg>
        <pc:grpChg chg="add del">
          <ac:chgData name="abdullah iqbal" userId="37630c315053e802" providerId="LiveId" clId="{87DEE5B5-C85D-4C3C-919D-E282135AE943}" dt="2020-11-04T12:15:25.268" v="52"/>
          <ac:grpSpMkLst>
            <pc:docMk/>
            <pc:sldMk cId="0" sldId="265"/>
            <ac:grpSpMk id="76" creationId="{F87AAF7B-2090-475D-9C3E-FDC03DD87A88}"/>
          </ac:grpSpMkLst>
        </pc:grpChg>
        <pc:cxnChg chg="add del">
          <ac:chgData name="abdullah iqbal" userId="37630c315053e802" providerId="LiveId" clId="{87DEE5B5-C85D-4C3C-919D-E282135AE943}" dt="2020-11-04T12:15:25.268" v="52"/>
          <ac:cxnSpMkLst>
            <pc:docMk/>
            <pc:sldMk cId="0" sldId="265"/>
            <ac:cxnSpMk id="82" creationId="{68B6AB33-DFE6-4FE4-94FE-C9E25424AD16}"/>
          </ac:cxnSpMkLst>
        </pc:cxnChg>
      </pc:sldChg>
      <pc:sldChg chg="addSp delSp modSp delDesignElem">
        <pc:chgData name="abdullah iqbal" userId="37630c315053e802" providerId="LiveId" clId="{87DEE5B5-C85D-4C3C-919D-E282135AE943}" dt="2020-11-04T12:56:15.908" v="898" actId="33524"/>
        <pc:sldMkLst>
          <pc:docMk/>
          <pc:sldMk cId="0" sldId="266"/>
        </pc:sldMkLst>
        <pc:spChg chg="mod">
          <ac:chgData name="abdullah iqbal" userId="37630c315053e802" providerId="LiveId" clId="{87DEE5B5-C85D-4C3C-919D-E282135AE943}" dt="2020-11-04T12:56:15.908" v="898" actId="33524"/>
          <ac:spMkLst>
            <pc:docMk/>
            <pc:sldMk cId="0" sldId="266"/>
            <ac:spMk id="3" creationId="{00000000-0000-0000-0000-000000000000}"/>
          </ac:spMkLst>
        </pc:spChg>
        <pc:spChg chg="add del">
          <ac:chgData name="abdullah iqbal" userId="37630c315053e802" providerId="LiveId" clId="{87DEE5B5-C85D-4C3C-919D-E282135AE943}" dt="2020-11-04T12:15:25.268" v="52"/>
          <ac:spMkLst>
            <pc:docMk/>
            <pc:sldMk cId="0" sldId="266"/>
            <ac:spMk id="37" creationId="{D75627FE-0AC5-4349-AC08-45A58BEC9B8C}"/>
          </ac:spMkLst>
        </pc:spChg>
        <pc:spChg chg="add del">
          <ac:chgData name="abdullah iqbal" userId="37630c315053e802" providerId="LiveId" clId="{87DEE5B5-C85D-4C3C-919D-E282135AE943}" dt="2020-11-04T12:15:25.268" v="52"/>
          <ac:spMkLst>
            <pc:docMk/>
            <pc:sldMk cId="0" sldId="266"/>
            <ac:spMk id="40" creationId="{BC2574CF-1D35-4994-87BD-5A3378E1AB34}"/>
          </ac:spMkLst>
        </pc:spChg>
        <pc:grpChg chg="add del">
          <ac:chgData name="abdullah iqbal" userId="37630c315053e802" providerId="LiveId" clId="{87DEE5B5-C85D-4C3C-919D-E282135AE943}" dt="2020-11-04T12:15:25.268" v="52"/>
          <ac:grpSpMkLst>
            <pc:docMk/>
            <pc:sldMk cId="0" sldId="266"/>
            <ac:grpSpMk id="38" creationId="{F87AAF7B-2090-475D-9C3E-FDC03DD87A88}"/>
          </ac:grpSpMkLst>
        </pc:grpChg>
        <pc:cxnChg chg="add del">
          <ac:chgData name="abdullah iqbal" userId="37630c315053e802" providerId="LiveId" clId="{87DEE5B5-C85D-4C3C-919D-E282135AE943}" dt="2020-11-04T12:15:25.268" v="52"/>
          <ac:cxnSpMkLst>
            <pc:docMk/>
            <pc:sldMk cId="0" sldId="266"/>
            <ac:cxnSpMk id="36" creationId="{68B6AB33-DFE6-4FE4-94FE-C9E25424AD16}"/>
          </ac:cxnSpMkLst>
        </pc:cxnChg>
      </pc:sldChg>
      <pc:sldChg chg="addSp delSp delDesignElem">
        <pc:chgData name="abdullah iqbal" userId="37630c315053e802" providerId="LiveId" clId="{87DEE5B5-C85D-4C3C-919D-E282135AE943}" dt="2020-11-04T12:15:25.268" v="52"/>
        <pc:sldMkLst>
          <pc:docMk/>
          <pc:sldMk cId="0" sldId="267"/>
        </pc:sldMkLst>
        <pc:spChg chg="add del">
          <ac:chgData name="abdullah iqbal" userId="37630c315053e802" providerId="LiveId" clId="{87DEE5B5-C85D-4C3C-919D-E282135AE943}" dt="2020-11-04T12:15:25.268" v="52"/>
          <ac:spMkLst>
            <pc:docMk/>
            <pc:sldMk cId="0" sldId="267"/>
            <ac:spMk id="9" creationId="{D75627FE-0AC5-4349-AC08-45A58BEC9B8C}"/>
          </ac:spMkLst>
        </pc:spChg>
        <pc:spChg chg="add del">
          <ac:chgData name="abdullah iqbal" userId="37630c315053e802" providerId="LiveId" clId="{87DEE5B5-C85D-4C3C-919D-E282135AE943}" dt="2020-11-04T12:15:25.268" v="52"/>
          <ac:spMkLst>
            <pc:docMk/>
            <pc:sldMk cId="0" sldId="267"/>
            <ac:spMk id="34" creationId="{BC2574CF-1D35-4994-87BD-5A3378E1AB34}"/>
          </ac:spMkLst>
        </pc:spChg>
        <pc:grpChg chg="add del">
          <ac:chgData name="abdullah iqbal" userId="37630c315053e802" providerId="LiveId" clId="{87DEE5B5-C85D-4C3C-919D-E282135AE943}" dt="2020-11-04T12:15:25.268" v="52"/>
          <ac:grpSpMkLst>
            <pc:docMk/>
            <pc:sldMk cId="0" sldId="267"/>
            <ac:grpSpMk id="11" creationId="{F87AAF7B-2090-475D-9C3E-FDC03DD87A88}"/>
          </ac:grpSpMkLst>
        </pc:grpChg>
        <pc:cxnChg chg="add del">
          <ac:chgData name="abdullah iqbal" userId="37630c315053e802" providerId="LiveId" clId="{87DEE5B5-C85D-4C3C-919D-E282135AE943}" dt="2020-11-04T12:15:25.268" v="52"/>
          <ac:cxnSpMkLst>
            <pc:docMk/>
            <pc:sldMk cId="0" sldId="267"/>
            <ac:cxnSpMk id="36" creationId="{68B6AB33-DFE6-4FE4-94FE-C9E25424AD16}"/>
          </ac:cxnSpMkLst>
        </pc:cxnChg>
      </pc:sldChg>
      <pc:sldChg chg="addSp delSp delDesignElem">
        <pc:chgData name="abdullah iqbal" userId="37630c315053e802" providerId="LiveId" clId="{87DEE5B5-C85D-4C3C-919D-E282135AE943}" dt="2020-11-04T12:15:25.268" v="52"/>
        <pc:sldMkLst>
          <pc:docMk/>
          <pc:sldMk cId="0" sldId="269"/>
        </pc:sldMkLst>
        <pc:spChg chg="add del">
          <ac:chgData name="abdullah iqbal" userId="37630c315053e802" providerId="LiveId" clId="{87DEE5B5-C85D-4C3C-919D-E282135AE943}" dt="2020-11-04T12:15:25.268" v="52"/>
          <ac:spMkLst>
            <pc:docMk/>
            <pc:sldMk cId="0" sldId="269"/>
            <ac:spMk id="35" creationId="{6BDBA639-2A71-4A60-A71A-FF1836F546CE}"/>
          </ac:spMkLst>
        </pc:spChg>
        <pc:spChg chg="add del">
          <ac:chgData name="abdullah iqbal" userId="37630c315053e802" providerId="LiveId" clId="{87DEE5B5-C85D-4C3C-919D-E282135AE943}" dt="2020-11-04T12:15:25.268" v="52"/>
          <ac:spMkLst>
            <pc:docMk/>
            <pc:sldMk cId="0" sldId="269"/>
            <ac:spMk id="58" creationId="{D9C506D7-84CB-4057-A44A-465313E78538}"/>
          </ac:spMkLst>
        </pc:spChg>
        <pc:spChg chg="add del">
          <ac:chgData name="abdullah iqbal" userId="37630c315053e802" providerId="LiveId" clId="{87DEE5B5-C85D-4C3C-919D-E282135AE943}" dt="2020-11-04T12:15:25.268" v="52"/>
          <ac:spMkLst>
            <pc:docMk/>
            <pc:sldMk cId="0" sldId="269"/>
            <ac:spMk id="60" creationId="{7842FC68-61FD-4700-8A22-BB8B071884DB}"/>
          </ac:spMkLst>
        </pc:spChg>
        <pc:grpChg chg="add del">
          <ac:chgData name="abdullah iqbal" userId="37630c315053e802" providerId="LiveId" clId="{87DEE5B5-C85D-4C3C-919D-E282135AE943}" dt="2020-11-04T12:15:25.268" v="52"/>
          <ac:grpSpMkLst>
            <pc:docMk/>
            <pc:sldMk cId="0" sldId="269"/>
            <ac:grpSpMk id="9" creationId="{84DB7353-7D7A-431B-A5B6-A3845E6F2BB2}"/>
          </ac:grpSpMkLst>
        </pc:grpChg>
        <pc:grpChg chg="add del">
          <ac:chgData name="abdullah iqbal" userId="37630c315053e802" providerId="LiveId" clId="{87DEE5B5-C85D-4C3C-919D-E282135AE943}" dt="2020-11-04T12:15:25.268" v="52"/>
          <ac:grpSpMkLst>
            <pc:docMk/>
            <pc:sldMk cId="0" sldId="269"/>
            <ac:grpSpMk id="30" creationId="{1B24766B-81CA-44C7-BF11-77A12BA42411}"/>
          </ac:grpSpMkLst>
        </pc:grpChg>
        <pc:grpChg chg="add del">
          <ac:chgData name="abdullah iqbal" userId="37630c315053e802" providerId="LiveId" clId="{87DEE5B5-C85D-4C3C-919D-E282135AE943}" dt="2020-11-04T12:15:25.268" v="52"/>
          <ac:grpSpMkLst>
            <pc:docMk/>
            <pc:sldMk cId="0" sldId="269"/>
            <ac:grpSpMk id="37" creationId="{5E208A8B-5EBD-4532-BE72-26414FA7CFF6}"/>
          </ac:grpSpMkLst>
        </pc:grpChg>
      </pc:sldChg>
      <pc:sldChg chg="addSp delSp modSp delDesignElem">
        <pc:chgData name="abdullah iqbal" userId="37630c315053e802" providerId="LiveId" clId="{87DEE5B5-C85D-4C3C-919D-E282135AE943}" dt="2020-11-04T12:23:11.719" v="609" actId="20577"/>
        <pc:sldMkLst>
          <pc:docMk/>
          <pc:sldMk cId="580816563" sldId="270"/>
        </pc:sldMkLst>
        <pc:spChg chg="mod">
          <ac:chgData name="abdullah iqbal" userId="37630c315053e802" providerId="LiveId" clId="{87DEE5B5-C85D-4C3C-919D-E282135AE943}" dt="2020-11-04T12:23:11.719" v="609" actId="20577"/>
          <ac:spMkLst>
            <pc:docMk/>
            <pc:sldMk cId="580816563" sldId="270"/>
            <ac:spMk id="3" creationId="{00000000-0000-0000-0000-000000000000}"/>
          </ac:spMkLst>
        </pc:spChg>
        <pc:spChg chg="add del">
          <ac:chgData name="abdullah iqbal" userId="37630c315053e802" providerId="LiveId" clId="{87DEE5B5-C85D-4C3C-919D-E282135AE943}" dt="2020-11-04T12:15:25.268" v="52"/>
          <ac:spMkLst>
            <pc:docMk/>
            <pc:sldMk cId="580816563" sldId="270"/>
            <ac:spMk id="9" creationId="{F3C5918A-1DC5-4CF3-AA27-00AA3088AA9F}"/>
          </ac:spMkLst>
        </pc:spChg>
        <pc:spChg chg="add del">
          <ac:chgData name="abdullah iqbal" userId="37630c315053e802" providerId="LiveId" clId="{87DEE5B5-C85D-4C3C-919D-E282135AE943}" dt="2020-11-04T12:15:25.268" v="52"/>
          <ac:spMkLst>
            <pc:docMk/>
            <pc:sldMk cId="580816563" sldId="270"/>
            <ac:spMk id="11" creationId="{B786683A-6FD6-4BF7-B3B0-DC397677391F}"/>
          </ac:spMkLst>
        </pc:spChg>
        <pc:spChg chg="add del">
          <ac:chgData name="abdullah iqbal" userId="37630c315053e802" providerId="LiveId" clId="{87DEE5B5-C85D-4C3C-919D-E282135AE943}" dt="2020-11-04T12:15:25.268" v="52"/>
          <ac:spMkLst>
            <pc:docMk/>
            <pc:sldMk cId="580816563" sldId="270"/>
            <ac:spMk id="13" creationId="{05169E50-59FB-4AEE-B61D-44A882A4CD2C}"/>
          </ac:spMkLst>
        </pc:spChg>
        <pc:spChg chg="add del">
          <ac:chgData name="abdullah iqbal" userId="37630c315053e802" providerId="LiveId" clId="{87DEE5B5-C85D-4C3C-919D-E282135AE943}" dt="2020-11-04T12:15:25.268" v="52"/>
          <ac:spMkLst>
            <pc:docMk/>
            <pc:sldMk cId="580816563" sldId="270"/>
            <ac:spMk id="15" creationId="{117C30F0-5A38-4B60-B632-3AF7C2780824}"/>
          </ac:spMkLst>
        </pc:spChg>
        <pc:spChg chg="add del">
          <ac:chgData name="abdullah iqbal" userId="37630c315053e802" providerId="LiveId" clId="{87DEE5B5-C85D-4C3C-919D-E282135AE943}" dt="2020-11-04T12:15:25.268" v="52"/>
          <ac:spMkLst>
            <pc:docMk/>
            <pc:sldMk cId="580816563" sldId="270"/>
            <ac:spMk id="17" creationId="{A200CBA5-3F2B-4AAC-9F86-99AFECC19C1D}"/>
          </ac:spMkLst>
        </pc:spChg>
      </pc:sldChg>
    </pc:docChg>
  </pc:docChgLst>
  <pc:docChgLst>
    <pc:chgData name="abdullah iqbal" userId="37630c315053e802" providerId="LiveId" clId="{0C4783C2-8588-4DAB-85E2-02B82B5B8F02}"/>
    <pc:docChg chg="undo custSel mod modSld">
      <pc:chgData name="abdullah iqbal" userId="37630c315053e802" providerId="LiveId" clId="{0C4783C2-8588-4DAB-85E2-02B82B5B8F02}" dt="2020-10-13T12:21:56.200" v="3462" actId="12100"/>
      <pc:docMkLst>
        <pc:docMk/>
      </pc:docMkLst>
      <pc:sldChg chg="modSp">
        <pc:chgData name="abdullah iqbal" userId="37630c315053e802" providerId="LiveId" clId="{0C4783C2-8588-4DAB-85E2-02B82B5B8F02}" dt="2020-10-13T12:19:25.739" v="3461" actId="115"/>
        <pc:sldMkLst>
          <pc:docMk/>
          <pc:sldMk cId="0" sldId="256"/>
        </pc:sldMkLst>
        <pc:spChg chg="mod">
          <ac:chgData name="abdullah iqbal" userId="37630c315053e802" providerId="LiveId" clId="{0C4783C2-8588-4DAB-85E2-02B82B5B8F02}" dt="2020-10-13T12:19:25.739" v="3461" actId="115"/>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12:11:44.410" v="3428"/>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12:11:44.410" v="3428"/>
          <ac:spMkLst>
            <pc:docMk/>
            <pc:sldMk cId="0" sldId="257"/>
            <ac:spMk id="38" creationId="{D75627FE-0AC5-4349-AC08-45A58BEC9B8C}"/>
          </ac:spMkLst>
        </pc:spChg>
        <pc:spChg chg="add del">
          <ac:chgData name="abdullah iqbal" userId="37630c315053e802" providerId="LiveId" clId="{0C4783C2-8588-4DAB-85E2-02B82B5B8F02}" dt="2020-10-13T12:11:44.410" v="3428"/>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12:11:44.410" v="3428"/>
          <ac:grpSpMkLst>
            <pc:docMk/>
            <pc:sldMk cId="0" sldId="257"/>
            <ac:grpSpMk id="39" creationId="{F87AAF7B-2090-475D-9C3E-FDC03DD87A88}"/>
          </ac:grpSpMkLst>
        </pc:grpChg>
        <pc:cxnChg chg="add del">
          <ac:chgData name="abdullah iqbal" userId="37630c315053e802" providerId="LiveId" clId="{0C4783C2-8588-4DAB-85E2-02B82B5B8F02}" dt="2020-10-13T12:11:44.410" v="3428"/>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12:11:44.410" v="3428"/>
          <ac:spMkLst>
            <pc:docMk/>
            <pc:sldMk cId="0" sldId="258"/>
            <ac:spMk id="9" creationId="{E2366EBA-92FD-44AE-87A9-25E5135EB2C9}"/>
          </ac:spMkLst>
        </pc:spChg>
        <pc:spChg chg="add del">
          <ac:chgData name="abdullah iqbal" userId="37630c315053e802" providerId="LiveId" clId="{0C4783C2-8588-4DAB-85E2-02B82B5B8F02}" dt="2020-10-13T12:11:44.410" v="3428"/>
          <ac:spMkLst>
            <pc:docMk/>
            <pc:sldMk cId="0" sldId="258"/>
            <ac:spMk id="34" creationId="{7C462C46-EFB7-4580-9921-DFC346FCC3C2}"/>
          </ac:spMkLst>
        </pc:spChg>
        <pc:spChg chg="add del">
          <ac:chgData name="abdullah iqbal" userId="37630c315053e802" providerId="LiveId" clId="{0C4783C2-8588-4DAB-85E2-02B82B5B8F02}" dt="2020-10-13T12:11:44.410" v="3428"/>
          <ac:spMkLst>
            <pc:docMk/>
            <pc:sldMk cId="0" sldId="258"/>
            <ac:spMk id="36" creationId="{B8B918B4-AB10-4E3A-916E-A9625586EA47}"/>
          </ac:spMkLst>
        </pc:spChg>
        <pc:grpChg chg="add del">
          <ac:chgData name="abdullah iqbal" userId="37630c315053e802" providerId="LiveId" clId="{0C4783C2-8588-4DAB-85E2-02B82B5B8F02}" dt="2020-10-13T12:11:44.410" v="3428"/>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12:11:44.410" v="3428"/>
          <ac:spMkLst>
            <pc:docMk/>
            <pc:sldMk cId="0" sldId="259"/>
            <ac:spMk id="33" creationId="{E2366EBA-92FD-44AE-87A9-25E5135EB2C9}"/>
          </ac:spMkLst>
        </pc:spChg>
        <pc:spChg chg="add del">
          <ac:chgData name="abdullah iqbal" userId="37630c315053e802" providerId="LiveId" clId="{0C4783C2-8588-4DAB-85E2-02B82B5B8F02}" dt="2020-10-13T12:11:44.410" v="3428"/>
          <ac:spMkLst>
            <pc:docMk/>
            <pc:sldMk cId="0" sldId="259"/>
            <ac:spMk id="34" creationId="{7C462C46-EFB7-4580-9921-DFC346FCC3C2}"/>
          </ac:spMkLst>
        </pc:spChg>
        <pc:spChg chg="add del">
          <ac:chgData name="abdullah iqbal" userId="37630c315053e802" providerId="LiveId" clId="{0C4783C2-8588-4DAB-85E2-02B82B5B8F02}" dt="2020-10-13T12:11:44.410" v="3428"/>
          <ac:spMkLst>
            <pc:docMk/>
            <pc:sldMk cId="0" sldId="259"/>
            <ac:spMk id="36" creationId="{B8B918B4-AB10-4E3A-916E-A9625586EA47}"/>
          </ac:spMkLst>
        </pc:spChg>
        <pc:grpChg chg="add del">
          <ac:chgData name="abdullah iqbal" userId="37630c315053e802" providerId="LiveId" clId="{0C4783C2-8588-4DAB-85E2-02B82B5B8F02}" dt="2020-10-13T12:11:44.410" v="3428"/>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12:11:44.410" v="3428"/>
          <ac:spMkLst>
            <pc:docMk/>
            <pc:sldMk cId="0" sldId="260"/>
            <ac:spMk id="53" creationId="{E2366EBA-92FD-44AE-87A9-25E5135EB2C9}"/>
          </ac:spMkLst>
        </pc:spChg>
        <pc:spChg chg="add del">
          <ac:chgData name="abdullah iqbal" userId="37630c315053e802" providerId="LiveId" clId="{0C4783C2-8588-4DAB-85E2-02B82B5B8F02}" dt="2020-10-13T12:11:44.410" v="3428"/>
          <ac:spMkLst>
            <pc:docMk/>
            <pc:sldMk cId="0" sldId="260"/>
            <ac:spMk id="78" creationId="{7C462C46-EFB7-4580-9921-DFC346FCC3C2}"/>
          </ac:spMkLst>
        </pc:spChg>
        <pc:spChg chg="add del">
          <ac:chgData name="abdullah iqbal" userId="37630c315053e802" providerId="LiveId" clId="{0C4783C2-8588-4DAB-85E2-02B82B5B8F02}" dt="2020-10-13T12:11:44.410" v="3428"/>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12:11:44.410" v="3428"/>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12:11:44.410" v="3428"/>
          <ac:spMkLst>
            <pc:docMk/>
            <pc:sldMk cId="0" sldId="261"/>
            <ac:spMk id="23" creationId="{FE43D436-9D76-4479-B202-282AA3363E28}"/>
          </ac:spMkLst>
        </pc:spChg>
        <pc:grpChg chg="add del">
          <ac:chgData name="abdullah iqbal" userId="37630c315053e802" providerId="LiveId" clId="{0C4783C2-8588-4DAB-85E2-02B82B5B8F02}" dt="2020-10-13T12:11:44.410" v="3428"/>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addCm delCm">
        <pc:chgData name="abdullah iqbal" userId="37630c315053e802" providerId="LiveId" clId="{0C4783C2-8588-4DAB-85E2-02B82B5B8F02}" dt="2020-10-13T12:21:56.200" v="3462" actId="12100"/>
        <pc:sldMkLst>
          <pc:docMk/>
          <pc:sldMk cId="0" sldId="263"/>
        </pc:sldMkLst>
        <pc:spChg chg="mod">
          <ac:chgData name="abdullah iqbal" userId="37630c315053e802" providerId="LiveId" clId="{0C4783C2-8588-4DAB-85E2-02B82B5B8F02}" dt="2020-10-13T12:16:58.898" v="3456"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add del mod">
          <ac:chgData name="abdullah iqbal" userId="37630c315053e802" providerId="LiveId" clId="{0C4783C2-8588-4DAB-85E2-02B82B5B8F02}" dt="2020-10-13T12:12:47.860" v="3452" actId="26606"/>
          <ac:spMkLst>
            <pc:docMk/>
            <pc:sldMk cId="0" sldId="263"/>
            <ac:spMk id="3" creationId="{FE4F0C08-3E97-472E-84B0-5DEED458894D}"/>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12:07:26.661" v="3282" actId="26606"/>
          <ac:spMkLst>
            <pc:docMk/>
            <pc:sldMk cId="0" sldId="263"/>
            <ac:spMk id="35" creationId="{982413CC-69E6-4BDA-A88D-E4EF8F95B27D}"/>
          </ac:spMkLst>
        </pc:spChg>
        <pc:spChg chg="add del">
          <ac:chgData name="abdullah iqbal" userId="37630c315053e802" providerId="LiveId" clId="{0C4783C2-8588-4DAB-85E2-02B82B5B8F02}" dt="2020-10-13T12:12:47.860" v="3452" actId="26606"/>
          <ac:spMkLst>
            <pc:docMk/>
            <pc:sldMk cId="0" sldId="263"/>
            <ac:spMk id="60" creationId="{982413CC-69E6-4BDA-A88D-E4EF8F95B27D}"/>
          </ac:spMkLst>
        </pc:spChg>
        <pc:spChg chg="add del">
          <ac:chgData name="abdullah iqbal" userId="37630c315053e802" providerId="LiveId" clId="{0C4783C2-8588-4DAB-85E2-02B82B5B8F02}" dt="2020-10-13T12:07:26.627" v="3281" actId="26606"/>
          <ac:spMkLst>
            <pc:docMk/>
            <pc:sldMk cId="0" sldId="263"/>
            <ac:spMk id="63" creationId="{FE43D436-9D76-4479-B202-282AA3363E28}"/>
          </ac:spMkLst>
        </pc:spChg>
        <pc:spChg chg="add del">
          <ac:chgData name="abdullah iqbal" userId="37630c315053e802" providerId="LiveId" clId="{0C4783C2-8588-4DAB-85E2-02B82B5B8F02}" dt="2020-10-13T12:12:42.608" v="3449" actId="26606"/>
          <ac:spMkLst>
            <pc:docMk/>
            <pc:sldMk cId="0" sldId="263"/>
            <ac:spMk id="92" creationId="{982413CC-69E6-4BDA-A88D-E4EF8F95B27D}"/>
          </ac:spMkLst>
        </pc:spChg>
        <pc:spChg chg="add del">
          <ac:chgData name="abdullah iqbal" userId="37630c315053e802" providerId="LiveId" clId="{0C4783C2-8588-4DAB-85E2-02B82B5B8F02}" dt="2020-10-13T12:12:47.769" v="3451" actId="26606"/>
          <ac:spMkLst>
            <pc:docMk/>
            <pc:sldMk cId="0" sldId="263"/>
            <ac:spMk id="117" creationId="{982413CC-69E6-4BDA-A88D-E4EF8F95B27D}"/>
          </ac:spMkLst>
        </pc:spChg>
        <pc:spChg chg="add del">
          <ac:chgData name="abdullah iqbal" userId="37630c315053e802" providerId="LiveId" clId="{0C4783C2-8588-4DAB-85E2-02B82B5B8F02}" dt="2020-10-13T12:16:58.961" v="3457" actId="26606"/>
          <ac:spMkLst>
            <pc:docMk/>
            <pc:sldMk cId="0" sldId="263"/>
            <ac:spMk id="142" creationId="{982413CC-69E6-4BDA-A88D-E4EF8F95B27D}"/>
          </ac:spMkLst>
        </pc:spChg>
        <pc:spChg chg="add del">
          <ac:chgData name="abdullah iqbal" userId="37630c315053e802" providerId="LiveId" clId="{0C4783C2-8588-4DAB-85E2-02B82B5B8F02}" dt="2020-10-13T12:14:35.440" v="3454" actId="26606"/>
          <ac:spMkLst>
            <pc:docMk/>
            <pc:sldMk cId="0" sldId="263"/>
            <ac:spMk id="149" creationId="{FE43D436-9D76-4479-B202-282AA3363E28}"/>
          </ac:spMkLst>
        </pc:spChg>
        <pc:spChg chg="add del">
          <ac:chgData name="abdullah iqbal" userId="37630c315053e802" providerId="LiveId" clId="{0C4783C2-8588-4DAB-85E2-02B82B5B8F02}" dt="2020-10-13T12:16:58.898" v="3456" actId="26606"/>
          <ac:spMkLst>
            <pc:docMk/>
            <pc:sldMk cId="0" sldId="263"/>
            <ac:spMk id="174" creationId="{5D0F92D1-FACF-4DC3-9048-E6A42453D115}"/>
          </ac:spMkLst>
        </pc:spChg>
        <pc:spChg chg="add del">
          <ac:chgData name="abdullah iqbal" userId="37630c315053e802" providerId="LiveId" clId="{0C4783C2-8588-4DAB-85E2-02B82B5B8F02}" dt="2020-10-13T12:16:58.898" v="3456" actId="26606"/>
          <ac:spMkLst>
            <pc:docMk/>
            <pc:sldMk cId="0" sldId="263"/>
            <ac:spMk id="175" creationId="{736CAA0C-7445-4CE1-A768-F64059526E75}"/>
          </ac:spMkLst>
        </pc:spChg>
        <pc:spChg chg="add del">
          <ac:chgData name="abdullah iqbal" userId="37630c315053e802" providerId="LiveId" clId="{0C4783C2-8588-4DAB-85E2-02B82B5B8F02}" dt="2020-10-13T12:16:58.898" v="3456" actId="26606"/>
          <ac:spMkLst>
            <pc:docMk/>
            <pc:sldMk cId="0" sldId="263"/>
            <ac:spMk id="176" creationId="{D05D70D6-8744-4C0F-B4DC-3C3FBDD90F24}"/>
          </ac:spMkLst>
        </pc:spChg>
        <pc:spChg chg="add">
          <ac:chgData name="abdullah iqbal" userId="37630c315053e802" providerId="LiveId" clId="{0C4783C2-8588-4DAB-85E2-02B82B5B8F02}" dt="2020-10-13T12:16:58.961" v="3457" actId="26606"/>
          <ac:spMkLst>
            <pc:docMk/>
            <pc:sldMk cId="0" sldId="263"/>
            <ac:spMk id="200"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12:07:26.661" v="3282" actId="26606"/>
          <ac:grpSpMkLst>
            <pc:docMk/>
            <pc:sldMk cId="0" sldId="263"/>
            <ac:grpSpMk id="36" creationId="{4F1F7357-8633-4CE7-BF80-475EE8A2FAEA}"/>
          </ac:grpSpMkLst>
        </pc:grpChg>
        <pc:grpChg chg="add del">
          <ac:chgData name="abdullah iqbal" userId="37630c315053e802" providerId="LiveId" clId="{0C4783C2-8588-4DAB-85E2-02B82B5B8F02}" dt="2020-10-13T12:12:47.860" v="3452" actId="26606"/>
          <ac:grpSpMkLst>
            <pc:docMk/>
            <pc:sldMk cId="0" sldId="263"/>
            <ac:grpSpMk id="61" creationId="{4F1F7357-8633-4CE7-BF80-475EE8A2FAEA}"/>
          </ac:grpSpMkLst>
        </pc:grpChg>
        <pc:grpChg chg="add del">
          <ac:chgData name="abdullah iqbal" userId="37630c315053e802" providerId="LiveId" clId="{0C4783C2-8588-4DAB-85E2-02B82B5B8F02}" dt="2020-10-13T12:07:26.627" v="3281" actId="26606"/>
          <ac:grpSpMkLst>
            <pc:docMk/>
            <pc:sldMk cId="0" sldId="263"/>
            <ac:grpSpMk id="65" creationId="{5ED5FDDF-28FB-4871-BAF5-BC352B7065AC}"/>
          </ac:grpSpMkLst>
        </pc:grpChg>
        <pc:grpChg chg="add del">
          <ac:chgData name="abdullah iqbal" userId="37630c315053e802" providerId="LiveId" clId="{0C4783C2-8588-4DAB-85E2-02B82B5B8F02}" dt="2020-10-13T12:12:42.608" v="3449" actId="26606"/>
          <ac:grpSpMkLst>
            <pc:docMk/>
            <pc:sldMk cId="0" sldId="263"/>
            <ac:grpSpMk id="94" creationId="{4F1F7357-8633-4CE7-BF80-475EE8A2FAEA}"/>
          </ac:grpSpMkLst>
        </pc:grpChg>
        <pc:grpChg chg="add del">
          <ac:chgData name="abdullah iqbal" userId="37630c315053e802" providerId="LiveId" clId="{0C4783C2-8588-4DAB-85E2-02B82B5B8F02}" dt="2020-10-13T12:12:47.769" v="3451" actId="26606"/>
          <ac:grpSpMkLst>
            <pc:docMk/>
            <pc:sldMk cId="0" sldId="263"/>
            <ac:grpSpMk id="118" creationId="{4F1F7357-8633-4CE7-BF80-475EE8A2FAEA}"/>
          </ac:grpSpMkLst>
        </pc:grpChg>
        <pc:grpChg chg="add del">
          <ac:chgData name="abdullah iqbal" userId="37630c315053e802" providerId="LiveId" clId="{0C4783C2-8588-4DAB-85E2-02B82B5B8F02}" dt="2020-10-13T12:16:58.961" v="3457" actId="26606"/>
          <ac:grpSpMkLst>
            <pc:docMk/>
            <pc:sldMk cId="0" sldId="263"/>
            <ac:grpSpMk id="143" creationId="{4F1F7357-8633-4CE7-BF80-475EE8A2FAEA}"/>
          </ac:grpSpMkLst>
        </pc:grpChg>
        <pc:grpChg chg="add del">
          <ac:chgData name="abdullah iqbal" userId="37630c315053e802" providerId="LiveId" clId="{0C4783C2-8588-4DAB-85E2-02B82B5B8F02}" dt="2020-10-13T12:14:35.440" v="3454" actId="26606"/>
          <ac:grpSpMkLst>
            <pc:docMk/>
            <pc:sldMk cId="0" sldId="263"/>
            <ac:grpSpMk id="151" creationId="{5ED5FDDF-28FB-4871-BAF5-BC352B7065AC}"/>
          </ac:grpSpMkLst>
        </pc:grpChg>
        <pc:grpChg chg="add del">
          <ac:chgData name="abdullah iqbal" userId="37630c315053e802" providerId="LiveId" clId="{0C4783C2-8588-4DAB-85E2-02B82B5B8F02}" dt="2020-10-13T12:16:58.898" v="3456" actId="26606"/>
          <ac:grpSpMkLst>
            <pc:docMk/>
            <pc:sldMk cId="0" sldId="263"/>
            <ac:grpSpMk id="177" creationId="{170272AE-5158-4A40-83F6-6785051DC0E9}"/>
          </ac:grpSpMkLst>
        </pc:grpChg>
        <pc:grpChg chg="add">
          <ac:chgData name="abdullah iqbal" userId="37630c315053e802" providerId="LiveId" clId="{0C4783C2-8588-4DAB-85E2-02B82B5B8F02}" dt="2020-10-13T12:16:58.961" v="3457" actId="26606"/>
          <ac:grpSpMkLst>
            <pc:docMk/>
            <pc:sldMk cId="0" sldId="263"/>
            <ac:grpSpMk id="201"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del mod modGraphic">
          <ac:chgData name="abdullah iqbal" userId="37630c315053e802" providerId="LiveId" clId="{0C4783C2-8588-4DAB-85E2-02B82B5B8F02}" dt="2020-10-13T12:09:12.711" v="3300" actId="478"/>
          <ac:graphicFrameMkLst>
            <pc:docMk/>
            <pc:sldMk cId="0" sldId="263"/>
            <ac:graphicFrameMk id="58" creationId="{3326F26E-1D94-460D-8BF4-79FBDAFE5FA4}"/>
          </ac:graphicFrameMkLst>
        </pc:graphicFrameChg>
        <pc:graphicFrameChg chg="add del">
          <ac:chgData name="abdullah iqbal" userId="37630c315053e802" providerId="LiveId" clId="{0C4783C2-8588-4DAB-85E2-02B82B5B8F02}" dt="2020-10-13T12:12:42.608" v="3449" actId="26606"/>
          <ac:graphicFrameMkLst>
            <pc:docMk/>
            <pc:sldMk cId="0" sldId="263"/>
            <ac:graphicFrameMk id="88" creationId="{E42CA806-CC0F-41E0-A5E6-AC991A704559}"/>
          </ac:graphicFrameMkLst>
        </pc:graphicFrameChg>
        <pc:graphicFrameChg chg="add del">
          <ac:chgData name="abdullah iqbal" userId="37630c315053e802" providerId="LiveId" clId="{0C4783C2-8588-4DAB-85E2-02B82B5B8F02}" dt="2020-10-13T12:12:47.769" v="3451" actId="26606"/>
          <ac:graphicFrameMkLst>
            <pc:docMk/>
            <pc:sldMk cId="0" sldId="263"/>
            <ac:graphicFrameMk id="140" creationId="{E0964CA5-52AA-40C5-A706-1C250E21BD6A}"/>
          </ac:graphicFrameMkLst>
        </pc:graphicFrameChg>
        <pc:graphicFrameChg chg="add mod modGraphic">
          <ac:chgData name="abdullah iqbal" userId="37630c315053e802" providerId="LiveId" clId="{0C4783C2-8588-4DAB-85E2-02B82B5B8F02}" dt="2020-10-13T12:21:56.200" v="3462" actId="12100"/>
          <ac:graphicFrameMkLst>
            <pc:docMk/>
            <pc:sldMk cId="0" sldId="263"/>
            <ac:graphicFrameMk id="144" creationId="{E42CA806-CC0F-41E0-A5E6-AC991A704559}"/>
          </ac:graphicFrameMkLst>
        </pc:graphicFrameChg>
      </pc:sldChg>
      <pc:sldChg chg="addSp delSp modSp mod setBg setClrOvrMap delDesignElem">
        <pc:chgData name="abdullah iqbal" userId="37630c315053e802" providerId="LiveId" clId="{0C4783C2-8588-4DAB-85E2-02B82B5B8F02}" dt="2020-10-13T12:11:44.410" v="3428"/>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12:11:44.410" v="3428"/>
          <ac:spMkLst>
            <pc:docMk/>
            <pc:sldMk cId="0" sldId="264"/>
            <ac:spMk id="79" creationId="{48CAE4AE-A9DF-45AF-9A9C-1712BC63418E}"/>
          </ac:spMkLst>
        </pc:spChg>
        <pc:spChg chg="add del">
          <ac:chgData name="abdullah iqbal" userId="37630c315053e802" providerId="LiveId" clId="{0C4783C2-8588-4DAB-85E2-02B82B5B8F02}" dt="2020-10-13T12:11:44.410" v="3428"/>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12:11:44.410" v="3428"/>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12:11:44.410" v="3428"/>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12:11:44.410" v="3428"/>
          <ac:spMkLst>
            <pc:docMk/>
            <pc:sldMk cId="0" sldId="265"/>
            <ac:spMk id="75" creationId="{D75627FE-0AC5-4349-AC08-45A58BEC9B8C}"/>
          </ac:spMkLst>
        </pc:spChg>
        <pc:spChg chg="add del">
          <ac:chgData name="abdullah iqbal" userId="37630c315053e802" providerId="LiveId" clId="{0C4783C2-8588-4DAB-85E2-02B82B5B8F02}" dt="2020-10-13T12:11:44.410" v="3428"/>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12:11:44.410" v="3428"/>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12:11:44.410" v="3428"/>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12:11:44.410" v="3428"/>
          <ac:spMkLst>
            <pc:docMk/>
            <pc:sldMk cId="0" sldId="266"/>
            <ac:spMk id="37" creationId="{D75627FE-0AC5-4349-AC08-45A58BEC9B8C}"/>
          </ac:spMkLst>
        </pc:spChg>
        <pc:spChg chg="add del">
          <ac:chgData name="abdullah iqbal" userId="37630c315053e802" providerId="LiveId" clId="{0C4783C2-8588-4DAB-85E2-02B82B5B8F02}" dt="2020-10-13T12:11:44.410" v="3428"/>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12:11:44.410" v="3428"/>
          <ac:grpSpMkLst>
            <pc:docMk/>
            <pc:sldMk cId="0" sldId="266"/>
            <ac:grpSpMk id="38" creationId="{F87AAF7B-2090-475D-9C3E-FDC03DD87A88}"/>
          </ac:grpSpMkLst>
        </pc:grpChg>
        <pc:cxnChg chg="add del">
          <ac:chgData name="abdullah iqbal" userId="37630c315053e802" providerId="LiveId" clId="{0C4783C2-8588-4DAB-85E2-02B82B5B8F02}" dt="2020-10-13T12:11:44.410" v="3428"/>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12:11:44.410" v="3428"/>
          <ac:spMkLst>
            <pc:docMk/>
            <pc:sldMk cId="0" sldId="267"/>
            <ac:spMk id="9" creationId="{D75627FE-0AC5-4349-AC08-45A58BEC9B8C}"/>
          </ac:spMkLst>
        </pc:spChg>
        <pc:spChg chg="add del">
          <ac:chgData name="abdullah iqbal" userId="37630c315053e802" providerId="LiveId" clId="{0C4783C2-8588-4DAB-85E2-02B82B5B8F02}" dt="2020-10-13T12:11:44.410" v="3428"/>
          <ac:spMkLst>
            <pc:docMk/>
            <pc:sldMk cId="0" sldId="267"/>
            <ac:spMk id="34" creationId="{BC2574CF-1D35-4994-87BD-5A3378E1AB34}"/>
          </ac:spMkLst>
        </pc:spChg>
        <pc:grpChg chg="add del">
          <ac:chgData name="abdullah iqbal" userId="37630c315053e802" providerId="LiveId" clId="{0C4783C2-8588-4DAB-85E2-02B82B5B8F02}" dt="2020-10-13T12:11:44.410" v="3428"/>
          <ac:grpSpMkLst>
            <pc:docMk/>
            <pc:sldMk cId="0" sldId="267"/>
            <ac:grpSpMk id="11" creationId="{F87AAF7B-2090-475D-9C3E-FDC03DD87A88}"/>
          </ac:grpSpMkLst>
        </pc:grpChg>
        <pc:cxnChg chg="add del">
          <ac:chgData name="abdullah iqbal" userId="37630c315053e802" providerId="LiveId" clId="{0C4783C2-8588-4DAB-85E2-02B82B5B8F02}" dt="2020-10-13T12:11:44.410" v="3428"/>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12:11:44.410" v="3428"/>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12:11:44.410" v="3428"/>
          <ac:spMkLst>
            <pc:docMk/>
            <pc:sldMk cId="0" sldId="269"/>
            <ac:spMk id="35" creationId="{6BDBA639-2A71-4A60-A71A-FF1836F546CE}"/>
          </ac:spMkLst>
        </pc:spChg>
        <pc:spChg chg="add del">
          <ac:chgData name="abdullah iqbal" userId="37630c315053e802" providerId="LiveId" clId="{0C4783C2-8588-4DAB-85E2-02B82B5B8F02}" dt="2020-10-13T12:11:44.410" v="3428"/>
          <ac:spMkLst>
            <pc:docMk/>
            <pc:sldMk cId="0" sldId="269"/>
            <ac:spMk id="58" creationId="{D9C506D7-84CB-4057-A44A-465313E78538}"/>
          </ac:spMkLst>
        </pc:spChg>
        <pc:spChg chg="add del">
          <ac:chgData name="abdullah iqbal" userId="37630c315053e802" providerId="LiveId" clId="{0C4783C2-8588-4DAB-85E2-02B82B5B8F02}" dt="2020-10-13T12:11:44.410" v="3428"/>
          <ac:spMkLst>
            <pc:docMk/>
            <pc:sldMk cId="0" sldId="269"/>
            <ac:spMk id="60" creationId="{7842FC68-61FD-4700-8A22-BB8B071884DB}"/>
          </ac:spMkLst>
        </pc:spChg>
        <pc:grpChg chg="add del">
          <ac:chgData name="abdullah iqbal" userId="37630c315053e802" providerId="LiveId" clId="{0C4783C2-8588-4DAB-85E2-02B82B5B8F02}" dt="2020-10-13T12:11:44.410" v="3428"/>
          <ac:grpSpMkLst>
            <pc:docMk/>
            <pc:sldMk cId="0" sldId="269"/>
            <ac:grpSpMk id="9" creationId="{84DB7353-7D7A-431B-A5B6-A3845E6F2BB2}"/>
          </ac:grpSpMkLst>
        </pc:grpChg>
        <pc:grpChg chg="add del">
          <ac:chgData name="abdullah iqbal" userId="37630c315053e802" providerId="LiveId" clId="{0C4783C2-8588-4DAB-85E2-02B82B5B8F02}" dt="2020-10-13T12:11:44.410" v="3428"/>
          <ac:grpSpMkLst>
            <pc:docMk/>
            <pc:sldMk cId="0" sldId="269"/>
            <ac:grpSpMk id="30" creationId="{1B24766B-81CA-44C7-BF11-77A12BA42411}"/>
          </ac:grpSpMkLst>
        </pc:grpChg>
        <pc:grpChg chg="add del">
          <ac:chgData name="abdullah iqbal" userId="37630c315053e802" providerId="LiveId" clId="{0C4783C2-8588-4DAB-85E2-02B82B5B8F02}" dt="2020-10-13T12:11:44.410" v="3428"/>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12:11:44.410" v="3428"/>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12:11:44.410" v="3428"/>
          <ac:spMkLst>
            <pc:docMk/>
            <pc:sldMk cId="580816563" sldId="270"/>
            <ac:spMk id="9" creationId="{F3C5918A-1DC5-4CF3-AA27-00AA3088AA9F}"/>
          </ac:spMkLst>
        </pc:spChg>
        <pc:spChg chg="add del">
          <ac:chgData name="abdullah iqbal" userId="37630c315053e802" providerId="LiveId" clId="{0C4783C2-8588-4DAB-85E2-02B82B5B8F02}" dt="2020-10-13T12:11:44.410" v="3428"/>
          <ac:spMkLst>
            <pc:docMk/>
            <pc:sldMk cId="580816563" sldId="270"/>
            <ac:spMk id="11" creationId="{B786683A-6FD6-4BF7-B3B0-DC397677391F}"/>
          </ac:spMkLst>
        </pc:spChg>
        <pc:spChg chg="add del">
          <ac:chgData name="abdullah iqbal" userId="37630c315053e802" providerId="LiveId" clId="{0C4783C2-8588-4DAB-85E2-02B82B5B8F02}" dt="2020-10-13T12:11:44.410" v="3428"/>
          <ac:spMkLst>
            <pc:docMk/>
            <pc:sldMk cId="580816563" sldId="270"/>
            <ac:spMk id="13" creationId="{05169E50-59FB-4AEE-B61D-44A882A4CD2C}"/>
          </ac:spMkLst>
        </pc:spChg>
        <pc:spChg chg="add del">
          <ac:chgData name="abdullah iqbal" userId="37630c315053e802" providerId="LiveId" clId="{0C4783C2-8588-4DAB-85E2-02B82B5B8F02}" dt="2020-10-13T12:11:44.410" v="3428"/>
          <ac:spMkLst>
            <pc:docMk/>
            <pc:sldMk cId="580816563" sldId="270"/>
            <ac:spMk id="15" creationId="{117C30F0-5A38-4B60-B632-3AF7C2780824}"/>
          </ac:spMkLst>
        </pc:spChg>
        <pc:spChg chg="add del">
          <ac:chgData name="abdullah iqbal" userId="37630c315053e802" providerId="LiveId" clId="{0C4783C2-8588-4DAB-85E2-02B82B5B8F02}" dt="2020-10-13T12:11:44.410" v="3428"/>
          <ac:spMkLst>
            <pc:docMk/>
            <pc:sldMk cId="580816563" sldId="270"/>
            <ac:spMk id="17" creationId="{A200CBA5-3F2B-4AAC-9F86-99AFECC19C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344725B-1BE4-4911-A600-116A733C777E}">
      <dgm:prSet/>
      <dgm:spPr/>
      <dgm:t>
        <a:bodyPr/>
        <a:lstStyle/>
        <a:p>
          <a:r>
            <a:rPr lang="en-US" dirty="0"/>
            <a:t>User can register company or retailer shop</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dirty="0"/>
            <a:t>User can add guest employee</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dirty="0"/>
            <a:t>User will be able to mange their sales</a:t>
          </a:r>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dirty="0"/>
            <a:t>User can mange their stock</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46B3E0E0-9383-4E0A-A0E8-086C2D37AE53}">
      <dgm:prSet/>
      <dgm:spPr/>
      <dgm:t>
        <a:bodyPr/>
        <a:lstStyle/>
        <a:p>
          <a:r>
            <a:rPr lang="en-US" dirty="0"/>
            <a:t>System can automatically place order</a:t>
          </a:r>
        </a:p>
      </dgm:t>
    </dgm:pt>
    <dgm:pt modelId="{9C2AF597-F257-42EB-9DBF-1531B98A0C82}" type="parTrans" cxnId="{159DEFFA-BCB5-47AE-A14D-72391F46EDFC}">
      <dgm:prSet/>
      <dgm:spPr/>
      <dgm:t>
        <a:bodyPr/>
        <a:lstStyle/>
        <a:p>
          <a:endParaRPr lang="en-US"/>
        </a:p>
      </dgm:t>
    </dgm:pt>
    <dgm:pt modelId="{D0450FF3-8DE8-4636-8DAD-E7EBD0DF41F4}" type="sibTrans" cxnId="{159DEFFA-BCB5-47AE-A14D-72391F46EDFC}">
      <dgm:prSet/>
      <dgm:spPr/>
      <dgm:t>
        <a:bodyPr/>
        <a:lstStyle/>
        <a:p>
          <a:endParaRPr lang="en-US"/>
        </a:p>
      </dgm:t>
    </dgm:pt>
    <dgm:pt modelId="{AE063833-1B55-4C5D-A38C-B9367AB5AE4E}">
      <dgm:prSet/>
      <dgm:spPr/>
      <dgm:t>
        <a:bodyPr/>
        <a:lstStyle/>
        <a:p>
          <a:r>
            <a:rPr lang="en-US" dirty="0"/>
            <a:t>User can view the reports generated by the system</a:t>
          </a:r>
        </a:p>
      </dgm:t>
    </dgm:pt>
    <dgm:pt modelId="{3E0B74C6-236D-4C16-B89A-FA89BCD9BBB6}" type="parTrans" cxnId="{F010844D-6D33-40E6-9C38-FE7702B3E1C6}">
      <dgm:prSet/>
      <dgm:spPr/>
      <dgm:t>
        <a:bodyPr/>
        <a:lstStyle/>
        <a:p>
          <a:endParaRPr lang="en-US"/>
        </a:p>
      </dgm:t>
    </dgm:pt>
    <dgm:pt modelId="{A79252D9-FF76-41DA-8615-9C8F6BFCFAF3}" type="sibTrans" cxnId="{F010844D-6D33-40E6-9C38-FE7702B3E1C6}">
      <dgm:prSet/>
      <dgm:spPr/>
      <dgm:t>
        <a:bodyPr/>
        <a:lstStyle/>
        <a:p>
          <a:endParaRPr lang="en-US"/>
        </a:p>
      </dgm:t>
    </dgm:pt>
    <dgm:pt modelId="{F6A1DF87-7115-45B0-B24B-05F051EA7D4D}">
      <dgm:prSet/>
      <dgm:spPr/>
      <dgm:t>
        <a:bodyPr/>
        <a:lstStyle/>
        <a:p>
          <a:r>
            <a:rPr lang="en-US" dirty="0"/>
            <a:t>User can pay online and can see all previous transactions detail</a:t>
          </a:r>
        </a:p>
      </dgm:t>
    </dgm:pt>
    <dgm:pt modelId="{EB955A2E-FD9B-4C41-9E5B-2802FEA9FE20}" type="parTrans" cxnId="{5456F34D-BFED-43E4-811C-3F2E3668613F}">
      <dgm:prSet/>
      <dgm:spPr/>
      <dgm:t>
        <a:bodyPr/>
        <a:lstStyle/>
        <a:p>
          <a:endParaRPr lang="en-US"/>
        </a:p>
      </dgm:t>
    </dgm:pt>
    <dgm:pt modelId="{2F8D32D2-1C18-4710-8161-79C3747BB19B}" type="sibTrans" cxnId="{5456F34D-BFED-43E4-811C-3F2E3668613F}">
      <dgm:prSet/>
      <dgm:spPr/>
      <dgm:t>
        <a:bodyPr/>
        <a:lstStyle/>
        <a:p>
          <a:endParaRPr lang="en-US"/>
        </a:p>
      </dgm:t>
    </dgm:pt>
    <dgm:pt modelId="{B948766C-F523-474E-B51A-30E5598C587C}" type="pres">
      <dgm:prSet presAssocID="{F0274BAB-E40C-45FC-A4B9-924CE5C511FB}" presName="linear" presStyleCnt="0">
        <dgm:presLayoutVars>
          <dgm:animLvl val="lvl"/>
          <dgm:resizeHandles val="exact"/>
        </dgm:presLayoutVars>
      </dgm:prSet>
      <dgm:spPr/>
    </dgm:pt>
    <dgm:pt modelId="{E04C4AAA-86C0-420B-8DB0-754AB7E72A98}" type="pres">
      <dgm:prSet presAssocID="{9344725B-1BE4-4911-A600-116A733C777E}" presName="parentText" presStyleLbl="node1" presStyleIdx="0" presStyleCnt="7">
        <dgm:presLayoutVars>
          <dgm:chMax val="0"/>
          <dgm:bulletEnabled val="1"/>
        </dgm:presLayoutVars>
      </dgm:prSet>
      <dgm:spPr/>
    </dgm:pt>
    <dgm:pt modelId="{4E183293-0D70-4E1B-8327-662CEE431C64}" type="pres">
      <dgm:prSet presAssocID="{36B23146-616E-456C-B78A-E7CDE0ABAE1F}" presName="spacer" presStyleCnt="0"/>
      <dgm:spPr/>
    </dgm:pt>
    <dgm:pt modelId="{1B4205D0-8560-4835-B8AB-ADA66D1D29C3}" type="pres">
      <dgm:prSet presAssocID="{43931D97-16FC-4678-8397-82244FBF90BA}" presName="parentText" presStyleLbl="node1" presStyleIdx="1" presStyleCnt="7">
        <dgm:presLayoutVars>
          <dgm:chMax val="0"/>
          <dgm:bulletEnabled val="1"/>
        </dgm:presLayoutVars>
      </dgm:prSet>
      <dgm:spPr/>
    </dgm:pt>
    <dgm:pt modelId="{BEE8EFFF-6446-4EF7-8540-0002CB131E88}" type="pres">
      <dgm:prSet presAssocID="{A875F58A-26CF-4793-A04E-FB9DDD546687}" presName="spacer" presStyleCnt="0"/>
      <dgm:spPr/>
    </dgm:pt>
    <dgm:pt modelId="{9C058331-4689-4781-8287-4F5EB2D415BE}" type="pres">
      <dgm:prSet presAssocID="{E8725270-1B8B-4D4D-9479-00B1DCC82E2D}" presName="parentText" presStyleLbl="node1" presStyleIdx="2" presStyleCnt="7">
        <dgm:presLayoutVars>
          <dgm:chMax val="0"/>
          <dgm:bulletEnabled val="1"/>
        </dgm:presLayoutVars>
      </dgm:prSet>
      <dgm:spPr/>
    </dgm:pt>
    <dgm:pt modelId="{19BAE3C8-4441-412F-B53A-C520159E01BC}" type="pres">
      <dgm:prSet presAssocID="{C5E3E25C-E802-4625-A9E5-E2FB8ECC9C43}" presName="spacer" presStyleCnt="0"/>
      <dgm:spPr/>
    </dgm:pt>
    <dgm:pt modelId="{439C0249-B456-4CBB-BC3F-76D6A45560BD}" type="pres">
      <dgm:prSet presAssocID="{C548EF21-15AC-4699-851F-E27AAFB8D6E0}" presName="parentText" presStyleLbl="node1" presStyleIdx="3" presStyleCnt="7" custLinFactNeighborX="1717">
        <dgm:presLayoutVars>
          <dgm:chMax val="0"/>
          <dgm:bulletEnabled val="1"/>
        </dgm:presLayoutVars>
      </dgm:prSet>
      <dgm:spPr/>
    </dgm:pt>
    <dgm:pt modelId="{FE13C4F9-32D2-4384-BD20-781F48D819E0}" type="pres">
      <dgm:prSet presAssocID="{538BD15F-C646-492E-90B8-8C2F42EDADA9}" presName="spacer" presStyleCnt="0"/>
      <dgm:spPr/>
    </dgm:pt>
    <dgm:pt modelId="{81C9E486-3083-4DAC-A2F3-B02153B20028}" type="pres">
      <dgm:prSet presAssocID="{46B3E0E0-9383-4E0A-A0E8-086C2D37AE53}" presName="parentText" presStyleLbl="node1" presStyleIdx="4" presStyleCnt="7">
        <dgm:presLayoutVars>
          <dgm:chMax val="0"/>
          <dgm:bulletEnabled val="1"/>
        </dgm:presLayoutVars>
      </dgm:prSet>
      <dgm:spPr/>
    </dgm:pt>
    <dgm:pt modelId="{F49CDFD8-1F4A-405B-9455-754FFE49C7AC}" type="pres">
      <dgm:prSet presAssocID="{D0450FF3-8DE8-4636-8DAD-E7EBD0DF41F4}" presName="spacer" presStyleCnt="0"/>
      <dgm:spPr/>
    </dgm:pt>
    <dgm:pt modelId="{418066FC-8277-4E0C-80E7-418429C4F5E8}" type="pres">
      <dgm:prSet presAssocID="{AE063833-1B55-4C5D-A38C-B9367AB5AE4E}" presName="parentText" presStyleLbl="node1" presStyleIdx="5" presStyleCnt="7">
        <dgm:presLayoutVars>
          <dgm:chMax val="0"/>
          <dgm:bulletEnabled val="1"/>
        </dgm:presLayoutVars>
      </dgm:prSet>
      <dgm:spPr/>
    </dgm:pt>
    <dgm:pt modelId="{CE127C8F-912E-490F-B60C-9B7FCEEA17AA}" type="pres">
      <dgm:prSet presAssocID="{A79252D9-FF76-41DA-8615-9C8F6BFCFAF3}" presName="spacer" presStyleCnt="0"/>
      <dgm:spPr/>
    </dgm:pt>
    <dgm:pt modelId="{42A9F6B0-690F-46BF-9D4D-8F2CBCD5090E}" type="pres">
      <dgm:prSet presAssocID="{F6A1DF87-7115-45B0-B24B-05F051EA7D4D}" presName="parentText" presStyleLbl="node1" presStyleIdx="6" presStyleCnt="7">
        <dgm:presLayoutVars>
          <dgm:chMax val="0"/>
          <dgm:bulletEnabled val="1"/>
        </dgm:presLayoutVars>
      </dgm:prSet>
      <dgm:spPr/>
    </dgm:pt>
  </dgm:ptLst>
  <dgm:cxnLst>
    <dgm:cxn modelId="{9F40A70D-7D11-49F6-8064-D5EEFE920278}" srcId="{F0274BAB-E40C-45FC-A4B9-924CE5C511FB}" destId="{9344725B-1BE4-4911-A600-116A733C777E}" srcOrd="0" destOrd="0" parTransId="{2273FA47-04A7-4EC7-B71F-6D0A9F91B5AC}" sibTransId="{36B23146-616E-456C-B78A-E7CDE0ABAE1F}"/>
    <dgm:cxn modelId="{89D03212-6B48-4847-AB17-6500985532DE}" type="presOf" srcId="{F0274BAB-E40C-45FC-A4B9-924CE5C511FB}" destId="{B948766C-F523-474E-B51A-30E5598C587C}" srcOrd="0" destOrd="0" presId="urn:microsoft.com/office/officeart/2005/8/layout/vList2"/>
    <dgm:cxn modelId="{B90EE840-C795-438D-B577-A31B86A0EE0F}" srcId="{F0274BAB-E40C-45FC-A4B9-924CE5C511FB}" destId="{E8725270-1B8B-4D4D-9479-00B1DCC82E2D}" srcOrd="2" destOrd="0" parTransId="{7CFD4A89-2F4E-4338-BCF6-31A3783EF71A}" sibTransId="{C5E3E25C-E802-4625-A9E5-E2FB8ECC9C43}"/>
    <dgm:cxn modelId="{871FF144-00B8-4B1D-A21A-A1F7420C6341}" type="presOf" srcId="{9344725B-1BE4-4911-A600-116A733C777E}" destId="{E04C4AAA-86C0-420B-8DB0-754AB7E72A98}" srcOrd="0" destOrd="0" presId="urn:microsoft.com/office/officeart/2005/8/layout/vList2"/>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2A651955-214A-4AB1-B3B5-19C34CF65AE9}" type="presOf" srcId="{E8725270-1B8B-4D4D-9479-00B1DCC82E2D}" destId="{9C058331-4689-4781-8287-4F5EB2D415BE}" srcOrd="0" destOrd="0" presId="urn:microsoft.com/office/officeart/2005/8/layout/vList2"/>
    <dgm:cxn modelId="{B1485679-1F09-45E2-A59A-CCDEE1421FC6}" type="presOf" srcId="{C548EF21-15AC-4699-851F-E27AAFB8D6E0}" destId="{439C0249-B456-4CBB-BC3F-76D6A45560BD}" srcOrd="0" destOrd="0" presId="urn:microsoft.com/office/officeart/2005/8/layout/vList2"/>
    <dgm:cxn modelId="{4C7CB391-F805-4E45-9D48-9C6A6DFB2533}" srcId="{F0274BAB-E40C-45FC-A4B9-924CE5C511FB}" destId="{C548EF21-15AC-4699-851F-E27AAFB8D6E0}" srcOrd="3" destOrd="0" parTransId="{531AE038-C3C5-4CD8-BB90-D8446C36C3A0}" sibTransId="{538BD15F-C646-492E-90B8-8C2F42EDADA9}"/>
    <dgm:cxn modelId="{F251C1AA-F298-4208-AAD8-857AF86CCF2B}" type="presOf" srcId="{43931D97-16FC-4678-8397-82244FBF90BA}" destId="{1B4205D0-8560-4835-B8AB-ADA66D1D29C3}" srcOrd="0" destOrd="0" presId="urn:microsoft.com/office/officeart/2005/8/layout/vList2"/>
    <dgm:cxn modelId="{637D58AF-8C61-4FEA-B438-AEB5067237DB}" srcId="{F0274BAB-E40C-45FC-A4B9-924CE5C511FB}" destId="{43931D97-16FC-4678-8397-82244FBF90BA}" srcOrd="1" destOrd="0" parTransId="{4E1300CB-007C-4356-8CCB-01C93E2525D5}" sibTransId="{A875F58A-26CF-4793-A04E-FB9DDD546687}"/>
    <dgm:cxn modelId="{D81D21DC-6D7E-425B-966C-59EF36760738}" type="presOf" srcId="{46B3E0E0-9383-4E0A-A0E8-086C2D37AE53}" destId="{81C9E486-3083-4DAC-A2F3-B02153B20028}" srcOrd="0" destOrd="0" presId="urn:microsoft.com/office/officeart/2005/8/layout/vList2"/>
    <dgm:cxn modelId="{7279B0E4-2C86-463A-974E-09C1FFC20C29}" type="presOf" srcId="{AE063833-1B55-4C5D-A38C-B9367AB5AE4E}" destId="{418066FC-8277-4E0C-80E7-418429C4F5E8}" srcOrd="0" destOrd="0" presId="urn:microsoft.com/office/officeart/2005/8/layout/vList2"/>
    <dgm:cxn modelId="{257017F8-A6CE-4008-966E-35BCF38E9A34}" type="presOf" srcId="{F6A1DF87-7115-45B0-B24B-05F051EA7D4D}" destId="{42A9F6B0-690F-46BF-9D4D-8F2CBCD5090E}" srcOrd="0" destOrd="0" presId="urn:microsoft.com/office/officeart/2005/8/layout/vList2"/>
    <dgm:cxn modelId="{159DEFFA-BCB5-47AE-A14D-72391F46EDFC}" srcId="{F0274BAB-E40C-45FC-A4B9-924CE5C511FB}" destId="{46B3E0E0-9383-4E0A-A0E8-086C2D37AE53}" srcOrd="4" destOrd="0" parTransId="{9C2AF597-F257-42EB-9DBF-1531B98A0C82}" sibTransId="{D0450FF3-8DE8-4636-8DAD-E7EBD0DF41F4}"/>
    <dgm:cxn modelId="{641C76DB-624D-41C2-90D2-F508D89B8381}" type="presParOf" srcId="{B948766C-F523-474E-B51A-30E5598C587C}" destId="{E04C4AAA-86C0-420B-8DB0-754AB7E72A98}" srcOrd="0" destOrd="0" presId="urn:microsoft.com/office/officeart/2005/8/layout/vList2"/>
    <dgm:cxn modelId="{B3327DBC-E925-4D8C-BD62-B81BE6A129B9}" type="presParOf" srcId="{B948766C-F523-474E-B51A-30E5598C587C}" destId="{4E183293-0D70-4E1B-8327-662CEE431C64}" srcOrd="1" destOrd="0" presId="urn:microsoft.com/office/officeart/2005/8/layout/vList2"/>
    <dgm:cxn modelId="{AA0C61B7-AA13-4677-9E4B-A145C2BC255D}" type="presParOf" srcId="{B948766C-F523-474E-B51A-30E5598C587C}" destId="{1B4205D0-8560-4835-B8AB-ADA66D1D29C3}" srcOrd="2" destOrd="0" presId="urn:microsoft.com/office/officeart/2005/8/layout/vList2"/>
    <dgm:cxn modelId="{05C1521C-0218-454D-B768-874C33280D53}" type="presParOf" srcId="{B948766C-F523-474E-B51A-30E5598C587C}" destId="{BEE8EFFF-6446-4EF7-8540-0002CB131E88}" srcOrd="3" destOrd="0" presId="urn:microsoft.com/office/officeart/2005/8/layout/vList2"/>
    <dgm:cxn modelId="{72D2727E-7C73-44D1-B2A3-9D1BE0E585E5}" type="presParOf" srcId="{B948766C-F523-474E-B51A-30E5598C587C}" destId="{9C058331-4689-4781-8287-4F5EB2D415BE}" srcOrd="4" destOrd="0" presId="urn:microsoft.com/office/officeart/2005/8/layout/vList2"/>
    <dgm:cxn modelId="{9DF0E43D-1C28-426E-8E20-7B2E34AA212A}" type="presParOf" srcId="{B948766C-F523-474E-B51A-30E5598C587C}" destId="{19BAE3C8-4441-412F-B53A-C520159E01BC}" srcOrd="5" destOrd="0" presId="urn:microsoft.com/office/officeart/2005/8/layout/vList2"/>
    <dgm:cxn modelId="{8548F017-A332-4B97-B68E-35DC666E1E7B}" type="presParOf" srcId="{B948766C-F523-474E-B51A-30E5598C587C}" destId="{439C0249-B456-4CBB-BC3F-76D6A45560BD}" srcOrd="6" destOrd="0" presId="urn:microsoft.com/office/officeart/2005/8/layout/vList2"/>
    <dgm:cxn modelId="{A0A6C22A-616B-474A-8F5D-C47EE0910BFB}" type="presParOf" srcId="{B948766C-F523-474E-B51A-30E5598C587C}" destId="{FE13C4F9-32D2-4384-BD20-781F48D819E0}" srcOrd="7" destOrd="0" presId="urn:microsoft.com/office/officeart/2005/8/layout/vList2"/>
    <dgm:cxn modelId="{D68DFD7C-DAA8-4CB5-8C4A-1A5A21AED051}" type="presParOf" srcId="{B948766C-F523-474E-B51A-30E5598C587C}" destId="{81C9E486-3083-4DAC-A2F3-B02153B20028}" srcOrd="8" destOrd="0" presId="urn:microsoft.com/office/officeart/2005/8/layout/vList2"/>
    <dgm:cxn modelId="{DBE38D32-9C64-4B70-A691-6CEB4A61CEB7}" type="presParOf" srcId="{B948766C-F523-474E-B51A-30E5598C587C}" destId="{F49CDFD8-1F4A-405B-9455-754FFE49C7AC}" srcOrd="9" destOrd="0" presId="urn:microsoft.com/office/officeart/2005/8/layout/vList2"/>
    <dgm:cxn modelId="{9B278E69-DB25-49B7-A706-F77C7505A265}" type="presParOf" srcId="{B948766C-F523-474E-B51A-30E5598C587C}" destId="{418066FC-8277-4E0C-80E7-418429C4F5E8}" srcOrd="10" destOrd="0" presId="urn:microsoft.com/office/officeart/2005/8/layout/vList2"/>
    <dgm:cxn modelId="{A474873C-3FA4-4DDB-8158-66B27327B295}" type="presParOf" srcId="{B948766C-F523-474E-B51A-30E5598C587C}" destId="{CE127C8F-912E-490F-B60C-9B7FCEEA17AA}" srcOrd="11" destOrd="0" presId="urn:microsoft.com/office/officeart/2005/8/layout/vList2"/>
    <dgm:cxn modelId="{CCA71EB6-33FA-4031-8AC3-8F79C4404706}" type="presParOf" srcId="{B948766C-F523-474E-B51A-30E5598C587C}" destId="{42A9F6B0-690F-46BF-9D4D-8F2CBCD509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9B8B-12FF-4313-BD6D-DD685E725C7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9CB969E7-7A68-41A3-B16C-BE846C244DE9}">
      <dgm:prSet/>
      <dgm:spPr/>
      <dgm:t>
        <a:bodyPr/>
        <a:lstStyle/>
        <a:p>
          <a:pPr>
            <a:lnSpc>
              <a:spcPct val="100000"/>
            </a:lnSpc>
          </a:pPr>
          <a:r>
            <a:rPr lang="en-US"/>
            <a:t>Visual Studio Code</a:t>
          </a:r>
        </a:p>
      </dgm:t>
    </dgm:pt>
    <dgm:pt modelId="{3143A8D5-1A5B-420E-AFD2-E37A2903DB5D}" type="parTrans" cxnId="{DAD3C91F-8148-46E5-9B2C-3A2C9B1D088F}">
      <dgm:prSet/>
      <dgm:spPr/>
      <dgm:t>
        <a:bodyPr/>
        <a:lstStyle/>
        <a:p>
          <a:endParaRPr lang="en-US"/>
        </a:p>
      </dgm:t>
    </dgm:pt>
    <dgm:pt modelId="{99B1496C-2FD2-41C6-A0DC-39172373EE05}" type="sibTrans" cxnId="{DAD3C91F-8148-46E5-9B2C-3A2C9B1D088F}">
      <dgm:prSet/>
      <dgm:spPr/>
      <dgm:t>
        <a:bodyPr/>
        <a:lstStyle/>
        <a:p>
          <a:endParaRPr lang="en-US"/>
        </a:p>
      </dgm:t>
    </dgm:pt>
    <dgm:pt modelId="{71A1F4ED-89CD-4BD4-B367-2ACC5C178EFC}">
      <dgm:prSet/>
      <dgm:spPr/>
      <dgm:t>
        <a:bodyPr/>
        <a:lstStyle/>
        <a:p>
          <a:pPr>
            <a:lnSpc>
              <a:spcPct val="100000"/>
            </a:lnSpc>
          </a:pPr>
          <a:r>
            <a:rPr lang="en-US"/>
            <a:t>Android Studio</a:t>
          </a:r>
        </a:p>
      </dgm:t>
    </dgm:pt>
    <dgm:pt modelId="{C7F03AB0-9C68-44EA-8998-96203206020D}" type="parTrans" cxnId="{A4A3DBA4-8A75-438D-B45A-CC6BE91BCA2F}">
      <dgm:prSet/>
      <dgm:spPr/>
      <dgm:t>
        <a:bodyPr/>
        <a:lstStyle/>
        <a:p>
          <a:endParaRPr lang="en-US"/>
        </a:p>
      </dgm:t>
    </dgm:pt>
    <dgm:pt modelId="{B84FBB5F-127B-44A9-BAC9-EE0ABCA7D527}" type="sibTrans" cxnId="{A4A3DBA4-8A75-438D-B45A-CC6BE91BCA2F}">
      <dgm:prSet/>
      <dgm:spPr/>
      <dgm:t>
        <a:bodyPr/>
        <a:lstStyle/>
        <a:p>
          <a:endParaRPr lang="en-US"/>
        </a:p>
      </dgm:t>
    </dgm:pt>
    <dgm:pt modelId="{EE505758-3DC4-4309-9458-71E78C9AADEB}">
      <dgm:prSet/>
      <dgm:spPr/>
      <dgm:t>
        <a:bodyPr/>
        <a:lstStyle/>
        <a:p>
          <a:pPr>
            <a:lnSpc>
              <a:spcPct val="100000"/>
            </a:lnSpc>
          </a:pPr>
          <a:r>
            <a:rPr lang="en-US"/>
            <a:t>Star UML</a:t>
          </a:r>
        </a:p>
      </dgm:t>
    </dgm:pt>
    <dgm:pt modelId="{5C174D84-BAAD-4195-AE0E-51956C983D89}" type="parTrans" cxnId="{7D5CA5F5-3658-4E81-A431-4EB6A85247BC}">
      <dgm:prSet/>
      <dgm:spPr/>
      <dgm:t>
        <a:bodyPr/>
        <a:lstStyle/>
        <a:p>
          <a:endParaRPr lang="en-US"/>
        </a:p>
      </dgm:t>
    </dgm:pt>
    <dgm:pt modelId="{A7E73F50-E3FE-432A-9781-6023C606921D}" type="sibTrans" cxnId="{7D5CA5F5-3658-4E81-A431-4EB6A85247BC}">
      <dgm:prSet/>
      <dgm:spPr/>
      <dgm:t>
        <a:bodyPr/>
        <a:lstStyle/>
        <a:p>
          <a:endParaRPr lang="en-US"/>
        </a:p>
      </dgm:t>
    </dgm:pt>
    <dgm:pt modelId="{7217269A-31DA-41D7-9F40-C83FDD5E0295}">
      <dgm:prSet/>
      <dgm:spPr/>
      <dgm:t>
        <a:bodyPr/>
        <a:lstStyle/>
        <a:p>
          <a:pPr>
            <a:lnSpc>
              <a:spcPct val="100000"/>
            </a:lnSpc>
          </a:pPr>
          <a:r>
            <a:rPr lang="en-US"/>
            <a:t>MS Visio</a:t>
          </a:r>
        </a:p>
      </dgm:t>
    </dgm:pt>
    <dgm:pt modelId="{AA38C206-9177-45D8-9F67-F060D9A59461}" type="parTrans" cxnId="{114E2E1A-ADC6-4828-B082-830F0179CD98}">
      <dgm:prSet/>
      <dgm:spPr/>
      <dgm:t>
        <a:bodyPr/>
        <a:lstStyle/>
        <a:p>
          <a:endParaRPr lang="en-US"/>
        </a:p>
      </dgm:t>
    </dgm:pt>
    <dgm:pt modelId="{9FDA099A-48E7-41AA-B8A3-63BBB191CA84}" type="sibTrans" cxnId="{114E2E1A-ADC6-4828-B082-830F0179CD98}">
      <dgm:prSet/>
      <dgm:spPr/>
      <dgm:t>
        <a:bodyPr/>
        <a:lstStyle/>
        <a:p>
          <a:endParaRPr lang="en-US"/>
        </a:p>
      </dgm:t>
    </dgm:pt>
    <dgm:pt modelId="{5EE0CA28-6FD3-43E7-BE3B-359D8E37E9E0}">
      <dgm:prSet/>
      <dgm:spPr/>
      <dgm:t>
        <a:bodyPr/>
        <a:lstStyle/>
        <a:p>
          <a:pPr>
            <a:lnSpc>
              <a:spcPct val="100000"/>
            </a:lnSpc>
          </a:pPr>
          <a:r>
            <a:rPr lang="en-US"/>
            <a:t>Laravel Php Framework</a:t>
          </a:r>
        </a:p>
      </dgm:t>
    </dgm:pt>
    <dgm:pt modelId="{B726405E-D0FC-4680-A3E4-113FBA1E4B3C}" type="parTrans" cxnId="{90C80707-2745-489F-B202-24185954403F}">
      <dgm:prSet/>
      <dgm:spPr/>
      <dgm:t>
        <a:bodyPr/>
        <a:lstStyle/>
        <a:p>
          <a:endParaRPr lang="en-US"/>
        </a:p>
      </dgm:t>
    </dgm:pt>
    <dgm:pt modelId="{BACFCF41-EAB2-4753-9B18-7BDAE404D99D}" type="sibTrans" cxnId="{90C80707-2745-489F-B202-24185954403F}">
      <dgm:prSet/>
      <dgm:spPr/>
      <dgm:t>
        <a:bodyPr/>
        <a:lstStyle/>
        <a:p>
          <a:endParaRPr lang="en-US"/>
        </a:p>
      </dgm:t>
    </dgm:pt>
    <dgm:pt modelId="{216C4B5E-4F50-473B-993D-B14EFEF18C52}">
      <dgm:prSet/>
      <dgm:spPr/>
      <dgm:t>
        <a:bodyPr/>
        <a:lstStyle/>
        <a:p>
          <a:pPr>
            <a:lnSpc>
              <a:spcPct val="100000"/>
            </a:lnSpc>
          </a:pPr>
          <a:r>
            <a:rPr lang="en-US"/>
            <a:t>Html, Css, Java Script</a:t>
          </a:r>
        </a:p>
      </dgm:t>
    </dgm:pt>
    <dgm:pt modelId="{29B4A16A-8CA8-4D45-B2EE-5E74F30CB503}" type="parTrans" cxnId="{85D01879-E5C6-4D92-8B64-D46E0F0CB76A}">
      <dgm:prSet/>
      <dgm:spPr/>
      <dgm:t>
        <a:bodyPr/>
        <a:lstStyle/>
        <a:p>
          <a:endParaRPr lang="en-US"/>
        </a:p>
      </dgm:t>
    </dgm:pt>
    <dgm:pt modelId="{1C980465-6D56-48D7-9FB3-55067DD6DCA9}" type="sibTrans" cxnId="{85D01879-E5C6-4D92-8B64-D46E0F0CB76A}">
      <dgm:prSet/>
      <dgm:spPr/>
      <dgm:t>
        <a:bodyPr/>
        <a:lstStyle/>
        <a:p>
          <a:endParaRPr lang="en-US"/>
        </a:p>
      </dgm:t>
    </dgm:pt>
    <dgm:pt modelId="{53E47AC7-52EA-482F-BBDF-9956240ECE8D}" type="pres">
      <dgm:prSet presAssocID="{7D1D9B8B-12FF-4313-BD6D-DD685E725C7A}" presName="root" presStyleCnt="0">
        <dgm:presLayoutVars>
          <dgm:dir/>
          <dgm:resizeHandles val="exact"/>
        </dgm:presLayoutVars>
      </dgm:prSet>
      <dgm:spPr/>
    </dgm:pt>
    <dgm:pt modelId="{1A16ACEC-80FA-49EC-A36E-9433B6009350}" type="pres">
      <dgm:prSet presAssocID="{9CB969E7-7A68-41A3-B16C-BE846C244DE9}" presName="compNode" presStyleCnt="0"/>
      <dgm:spPr/>
    </dgm:pt>
    <dgm:pt modelId="{1EC91A4B-4A37-4277-9C19-548D9C511052}" type="pres">
      <dgm:prSet presAssocID="{9CB969E7-7A68-41A3-B16C-BE846C244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FBF1FB95-2E15-42D8-B6D7-99D54BB58B3A}" type="pres">
      <dgm:prSet presAssocID="{9CB969E7-7A68-41A3-B16C-BE846C244DE9}" presName="spaceRect" presStyleCnt="0"/>
      <dgm:spPr/>
    </dgm:pt>
    <dgm:pt modelId="{A7B4A1AB-B1F1-4B2B-84B1-EFFE11E6B8C8}" type="pres">
      <dgm:prSet presAssocID="{9CB969E7-7A68-41A3-B16C-BE846C244DE9}" presName="textRect" presStyleLbl="revTx" presStyleIdx="0" presStyleCnt="6">
        <dgm:presLayoutVars>
          <dgm:chMax val="1"/>
          <dgm:chPref val="1"/>
        </dgm:presLayoutVars>
      </dgm:prSet>
      <dgm:spPr/>
    </dgm:pt>
    <dgm:pt modelId="{52F01B54-A481-4E96-8840-0708600DF1F0}" type="pres">
      <dgm:prSet presAssocID="{99B1496C-2FD2-41C6-A0DC-39172373EE05}" presName="sibTrans" presStyleCnt="0"/>
      <dgm:spPr/>
    </dgm:pt>
    <dgm:pt modelId="{7D43DD5F-F030-435B-8F39-B8DA79A1D9CF}" type="pres">
      <dgm:prSet presAssocID="{71A1F4ED-89CD-4BD4-B367-2ACC5C178EFC}" presName="compNode" presStyleCnt="0"/>
      <dgm:spPr/>
    </dgm:pt>
    <dgm:pt modelId="{F1E27C8A-F70B-4B7E-9719-A3122E1B6E2A}" type="pres">
      <dgm:prSet presAssocID="{71A1F4ED-89CD-4BD4-B367-2ACC5C178E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8623EBA-6F54-4D2E-8462-DBEEB6EAC992}" type="pres">
      <dgm:prSet presAssocID="{71A1F4ED-89CD-4BD4-B367-2ACC5C178EFC}" presName="spaceRect" presStyleCnt="0"/>
      <dgm:spPr/>
    </dgm:pt>
    <dgm:pt modelId="{7111CCD3-E8F8-4924-9D1C-4AF0BF268372}" type="pres">
      <dgm:prSet presAssocID="{71A1F4ED-89CD-4BD4-B367-2ACC5C178EFC}" presName="textRect" presStyleLbl="revTx" presStyleIdx="1" presStyleCnt="6">
        <dgm:presLayoutVars>
          <dgm:chMax val="1"/>
          <dgm:chPref val="1"/>
        </dgm:presLayoutVars>
      </dgm:prSet>
      <dgm:spPr/>
    </dgm:pt>
    <dgm:pt modelId="{32F79F3A-CB59-4CF9-881F-852CBF468F4F}" type="pres">
      <dgm:prSet presAssocID="{B84FBB5F-127B-44A9-BAC9-EE0ABCA7D527}" presName="sibTrans" presStyleCnt="0"/>
      <dgm:spPr/>
    </dgm:pt>
    <dgm:pt modelId="{5E25ACD3-0682-4CA0-BD6F-7151F54DB086}" type="pres">
      <dgm:prSet presAssocID="{EE505758-3DC4-4309-9458-71E78C9AADEB}" presName="compNode" presStyleCnt="0"/>
      <dgm:spPr/>
    </dgm:pt>
    <dgm:pt modelId="{3247AEEB-5E9B-4BF1-9FEC-A1CAF34EEA71}" type="pres">
      <dgm:prSet presAssocID="{EE505758-3DC4-4309-9458-71E78C9AA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1CD086FE-7DB3-4AC5-9728-360D3AC25A43}" type="pres">
      <dgm:prSet presAssocID="{EE505758-3DC4-4309-9458-71E78C9AADEB}" presName="spaceRect" presStyleCnt="0"/>
      <dgm:spPr/>
    </dgm:pt>
    <dgm:pt modelId="{D45DE463-F8A2-4C44-A346-6E083B63AF4D}" type="pres">
      <dgm:prSet presAssocID="{EE505758-3DC4-4309-9458-71E78C9AADEB}" presName="textRect" presStyleLbl="revTx" presStyleIdx="2" presStyleCnt="6">
        <dgm:presLayoutVars>
          <dgm:chMax val="1"/>
          <dgm:chPref val="1"/>
        </dgm:presLayoutVars>
      </dgm:prSet>
      <dgm:spPr/>
    </dgm:pt>
    <dgm:pt modelId="{EC4CD623-24C3-43E7-9F61-89CA2F40A8D8}" type="pres">
      <dgm:prSet presAssocID="{A7E73F50-E3FE-432A-9781-6023C606921D}" presName="sibTrans" presStyleCnt="0"/>
      <dgm:spPr/>
    </dgm:pt>
    <dgm:pt modelId="{B6C76A05-29F8-49F8-91D7-0CD7F7E25BF2}" type="pres">
      <dgm:prSet presAssocID="{7217269A-31DA-41D7-9F40-C83FDD5E0295}" presName="compNode" presStyleCnt="0"/>
      <dgm:spPr/>
    </dgm:pt>
    <dgm:pt modelId="{BFF5474E-9479-4068-A7EA-EB7C424C9426}" type="pres">
      <dgm:prSet presAssocID="{7217269A-31DA-41D7-9F40-C83FDD5E02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9FBA5C9-C05A-4543-8054-53367B5E72B1}" type="pres">
      <dgm:prSet presAssocID="{7217269A-31DA-41D7-9F40-C83FDD5E0295}" presName="spaceRect" presStyleCnt="0"/>
      <dgm:spPr/>
    </dgm:pt>
    <dgm:pt modelId="{E6B7A5E8-4F08-47EE-ABFC-163541A29175}" type="pres">
      <dgm:prSet presAssocID="{7217269A-31DA-41D7-9F40-C83FDD5E0295}" presName="textRect" presStyleLbl="revTx" presStyleIdx="3" presStyleCnt="6">
        <dgm:presLayoutVars>
          <dgm:chMax val="1"/>
          <dgm:chPref val="1"/>
        </dgm:presLayoutVars>
      </dgm:prSet>
      <dgm:spPr/>
    </dgm:pt>
    <dgm:pt modelId="{19CA69D7-E870-48B7-808F-0AFD759E90D4}" type="pres">
      <dgm:prSet presAssocID="{9FDA099A-48E7-41AA-B8A3-63BBB191CA84}" presName="sibTrans" presStyleCnt="0"/>
      <dgm:spPr/>
    </dgm:pt>
    <dgm:pt modelId="{2E0DEB71-0628-460A-869F-DAD482FA8D3C}" type="pres">
      <dgm:prSet presAssocID="{5EE0CA28-6FD3-43E7-BE3B-359D8E37E9E0}" presName="compNode" presStyleCnt="0"/>
      <dgm:spPr/>
    </dgm:pt>
    <dgm:pt modelId="{5035532D-49F3-4079-A5E0-4615411A371E}" type="pres">
      <dgm:prSet presAssocID="{5EE0CA28-6FD3-43E7-BE3B-359D8E37E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CC034D7B-1E11-4BB2-B333-8CD836DA5F6C}" type="pres">
      <dgm:prSet presAssocID="{5EE0CA28-6FD3-43E7-BE3B-359D8E37E9E0}" presName="spaceRect" presStyleCnt="0"/>
      <dgm:spPr/>
    </dgm:pt>
    <dgm:pt modelId="{D52D87EA-7A0F-4DCC-9F1E-596036C808E4}" type="pres">
      <dgm:prSet presAssocID="{5EE0CA28-6FD3-43E7-BE3B-359D8E37E9E0}" presName="textRect" presStyleLbl="revTx" presStyleIdx="4" presStyleCnt="6">
        <dgm:presLayoutVars>
          <dgm:chMax val="1"/>
          <dgm:chPref val="1"/>
        </dgm:presLayoutVars>
      </dgm:prSet>
      <dgm:spPr/>
    </dgm:pt>
    <dgm:pt modelId="{6CEE138F-B0FC-4CA1-AF2F-D3C0EEA87BD5}" type="pres">
      <dgm:prSet presAssocID="{BACFCF41-EAB2-4753-9B18-7BDAE404D99D}" presName="sibTrans" presStyleCnt="0"/>
      <dgm:spPr/>
    </dgm:pt>
    <dgm:pt modelId="{39A93B49-B6EC-4427-8E16-C1AF4DFC3297}" type="pres">
      <dgm:prSet presAssocID="{216C4B5E-4F50-473B-993D-B14EFEF18C52}" presName="compNode" presStyleCnt="0"/>
      <dgm:spPr/>
    </dgm:pt>
    <dgm:pt modelId="{70E93B88-9FE5-4E84-8EB8-5AF4AA85254D}" type="pres">
      <dgm:prSet presAssocID="{216C4B5E-4F50-473B-993D-B14EFEF18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0EA565D9-F870-4ABE-A3C2-73BB887BD849}" type="pres">
      <dgm:prSet presAssocID="{216C4B5E-4F50-473B-993D-B14EFEF18C52}" presName="spaceRect" presStyleCnt="0"/>
      <dgm:spPr/>
    </dgm:pt>
    <dgm:pt modelId="{F9E206E0-EDE6-4C10-A56B-1357DA6C564B}" type="pres">
      <dgm:prSet presAssocID="{216C4B5E-4F50-473B-993D-B14EFEF18C52}" presName="textRect" presStyleLbl="revTx" presStyleIdx="5" presStyleCnt="6">
        <dgm:presLayoutVars>
          <dgm:chMax val="1"/>
          <dgm:chPref val="1"/>
        </dgm:presLayoutVars>
      </dgm:prSet>
      <dgm:spPr/>
    </dgm:pt>
  </dgm:ptLst>
  <dgm:cxnLst>
    <dgm:cxn modelId="{90C80707-2745-489F-B202-24185954403F}" srcId="{7D1D9B8B-12FF-4313-BD6D-DD685E725C7A}" destId="{5EE0CA28-6FD3-43E7-BE3B-359D8E37E9E0}" srcOrd="4" destOrd="0" parTransId="{B726405E-D0FC-4680-A3E4-113FBA1E4B3C}" sibTransId="{BACFCF41-EAB2-4753-9B18-7BDAE404D99D}"/>
    <dgm:cxn modelId="{F8D00309-0107-42D0-859F-10E99C8875BC}" type="presOf" srcId="{5EE0CA28-6FD3-43E7-BE3B-359D8E37E9E0}" destId="{D52D87EA-7A0F-4DCC-9F1E-596036C808E4}" srcOrd="0" destOrd="0" presId="urn:microsoft.com/office/officeart/2018/2/layout/IconLabelList"/>
    <dgm:cxn modelId="{114E2E1A-ADC6-4828-B082-830F0179CD98}" srcId="{7D1D9B8B-12FF-4313-BD6D-DD685E725C7A}" destId="{7217269A-31DA-41D7-9F40-C83FDD5E0295}" srcOrd="3" destOrd="0" parTransId="{AA38C206-9177-45D8-9F67-F060D9A59461}" sibTransId="{9FDA099A-48E7-41AA-B8A3-63BBB191CA84}"/>
    <dgm:cxn modelId="{DAD3C91F-8148-46E5-9B2C-3A2C9B1D088F}" srcId="{7D1D9B8B-12FF-4313-BD6D-DD685E725C7A}" destId="{9CB969E7-7A68-41A3-B16C-BE846C244DE9}" srcOrd="0" destOrd="0" parTransId="{3143A8D5-1A5B-420E-AFD2-E37A2903DB5D}" sibTransId="{99B1496C-2FD2-41C6-A0DC-39172373EE05}"/>
    <dgm:cxn modelId="{496D0C31-387E-41E1-9435-820ECDA4ED48}" type="presOf" srcId="{7D1D9B8B-12FF-4313-BD6D-DD685E725C7A}" destId="{53E47AC7-52EA-482F-BBDF-9956240ECE8D}" srcOrd="0" destOrd="0" presId="urn:microsoft.com/office/officeart/2018/2/layout/IconLabelList"/>
    <dgm:cxn modelId="{CA2C7076-3EEF-4078-9A50-225094598B85}" type="presOf" srcId="{7217269A-31DA-41D7-9F40-C83FDD5E0295}" destId="{E6B7A5E8-4F08-47EE-ABFC-163541A29175}" srcOrd="0" destOrd="0" presId="urn:microsoft.com/office/officeart/2018/2/layout/IconLabelList"/>
    <dgm:cxn modelId="{85D01879-E5C6-4D92-8B64-D46E0F0CB76A}" srcId="{7D1D9B8B-12FF-4313-BD6D-DD685E725C7A}" destId="{216C4B5E-4F50-473B-993D-B14EFEF18C52}" srcOrd="5" destOrd="0" parTransId="{29B4A16A-8CA8-4D45-B2EE-5E74F30CB503}" sibTransId="{1C980465-6D56-48D7-9FB3-55067DD6DCA9}"/>
    <dgm:cxn modelId="{12E34882-3F26-426B-A24B-CBEC82C1D678}" type="presOf" srcId="{216C4B5E-4F50-473B-993D-B14EFEF18C52}" destId="{F9E206E0-EDE6-4C10-A56B-1357DA6C564B}" srcOrd="0" destOrd="0" presId="urn:microsoft.com/office/officeart/2018/2/layout/IconLabelList"/>
    <dgm:cxn modelId="{CF37E586-9208-4E59-8DB0-4251DCD3969A}" type="presOf" srcId="{9CB969E7-7A68-41A3-B16C-BE846C244DE9}" destId="{A7B4A1AB-B1F1-4B2B-84B1-EFFE11E6B8C8}" srcOrd="0" destOrd="0" presId="urn:microsoft.com/office/officeart/2018/2/layout/IconLabelList"/>
    <dgm:cxn modelId="{A4A3DBA4-8A75-438D-B45A-CC6BE91BCA2F}" srcId="{7D1D9B8B-12FF-4313-BD6D-DD685E725C7A}" destId="{71A1F4ED-89CD-4BD4-B367-2ACC5C178EFC}" srcOrd="1" destOrd="0" parTransId="{C7F03AB0-9C68-44EA-8998-96203206020D}" sibTransId="{B84FBB5F-127B-44A9-BAC9-EE0ABCA7D527}"/>
    <dgm:cxn modelId="{773BC7C0-F33E-47C5-91FD-E46F713E717A}" type="presOf" srcId="{71A1F4ED-89CD-4BD4-B367-2ACC5C178EFC}" destId="{7111CCD3-E8F8-4924-9D1C-4AF0BF268372}" srcOrd="0" destOrd="0" presId="urn:microsoft.com/office/officeart/2018/2/layout/IconLabelList"/>
    <dgm:cxn modelId="{B4A595CA-61F5-4953-AF91-66350C0AEF9F}" type="presOf" srcId="{EE505758-3DC4-4309-9458-71E78C9AADEB}" destId="{D45DE463-F8A2-4C44-A346-6E083B63AF4D}" srcOrd="0" destOrd="0" presId="urn:microsoft.com/office/officeart/2018/2/layout/IconLabelList"/>
    <dgm:cxn modelId="{7D5CA5F5-3658-4E81-A431-4EB6A85247BC}" srcId="{7D1D9B8B-12FF-4313-BD6D-DD685E725C7A}" destId="{EE505758-3DC4-4309-9458-71E78C9AADEB}" srcOrd="2" destOrd="0" parTransId="{5C174D84-BAAD-4195-AE0E-51956C983D89}" sibTransId="{A7E73F50-E3FE-432A-9781-6023C606921D}"/>
    <dgm:cxn modelId="{46328D69-DA1F-40F2-9D42-6F1B7C975579}" type="presParOf" srcId="{53E47AC7-52EA-482F-BBDF-9956240ECE8D}" destId="{1A16ACEC-80FA-49EC-A36E-9433B6009350}" srcOrd="0" destOrd="0" presId="urn:microsoft.com/office/officeart/2018/2/layout/IconLabelList"/>
    <dgm:cxn modelId="{CB7A61F7-97B9-4F22-A87C-3461E15F94CE}" type="presParOf" srcId="{1A16ACEC-80FA-49EC-A36E-9433B6009350}" destId="{1EC91A4B-4A37-4277-9C19-548D9C511052}" srcOrd="0" destOrd="0" presId="urn:microsoft.com/office/officeart/2018/2/layout/IconLabelList"/>
    <dgm:cxn modelId="{1DAAA41C-17D8-4C81-9184-CD52D5F6232C}" type="presParOf" srcId="{1A16ACEC-80FA-49EC-A36E-9433B6009350}" destId="{FBF1FB95-2E15-42D8-B6D7-99D54BB58B3A}" srcOrd="1" destOrd="0" presId="urn:microsoft.com/office/officeart/2018/2/layout/IconLabelList"/>
    <dgm:cxn modelId="{E7998F0E-4592-4B44-8C7A-7E5222872B56}" type="presParOf" srcId="{1A16ACEC-80FA-49EC-A36E-9433B6009350}" destId="{A7B4A1AB-B1F1-4B2B-84B1-EFFE11E6B8C8}" srcOrd="2" destOrd="0" presId="urn:microsoft.com/office/officeart/2018/2/layout/IconLabelList"/>
    <dgm:cxn modelId="{CD56384A-D78C-4EB9-84CB-23CE5D0977D3}" type="presParOf" srcId="{53E47AC7-52EA-482F-BBDF-9956240ECE8D}" destId="{52F01B54-A481-4E96-8840-0708600DF1F0}" srcOrd="1" destOrd="0" presId="urn:microsoft.com/office/officeart/2018/2/layout/IconLabelList"/>
    <dgm:cxn modelId="{EAC1833B-6421-4E2F-AA13-C4843E885E79}" type="presParOf" srcId="{53E47AC7-52EA-482F-BBDF-9956240ECE8D}" destId="{7D43DD5F-F030-435B-8F39-B8DA79A1D9CF}" srcOrd="2" destOrd="0" presId="urn:microsoft.com/office/officeart/2018/2/layout/IconLabelList"/>
    <dgm:cxn modelId="{C7FC7A11-16B4-44C7-AF70-3B5C4F26229E}" type="presParOf" srcId="{7D43DD5F-F030-435B-8F39-B8DA79A1D9CF}" destId="{F1E27C8A-F70B-4B7E-9719-A3122E1B6E2A}" srcOrd="0" destOrd="0" presId="urn:microsoft.com/office/officeart/2018/2/layout/IconLabelList"/>
    <dgm:cxn modelId="{A38F9BEF-AF32-471F-869E-E8507F7F8976}" type="presParOf" srcId="{7D43DD5F-F030-435B-8F39-B8DA79A1D9CF}" destId="{28623EBA-6F54-4D2E-8462-DBEEB6EAC992}" srcOrd="1" destOrd="0" presId="urn:microsoft.com/office/officeart/2018/2/layout/IconLabelList"/>
    <dgm:cxn modelId="{0CDB7786-AB3D-4492-A27C-570619C9F95D}" type="presParOf" srcId="{7D43DD5F-F030-435B-8F39-B8DA79A1D9CF}" destId="{7111CCD3-E8F8-4924-9D1C-4AF0BF268372}" srcOrd="2" destOrd="0" presId="urn:microsoft.com/office/officeart/2018/2/layout/IconLabelList"/>
    <dgm:cxn modelId="{80089E6A-2F71-46C4-A863-668AB5D2262E}" type="presParOf" srcId="{53E47AC7-52EA-482F-BBDF-9956240ECE8D}" destId="{32F79F3A-CB59-4CF9-881F-852CBF468F4F}" srcOrd="3" destOrd="0" presId="urn:microsoft.com/office/officeart/2018/2/layout/IconLabelList"/>
    <dgm:cxn modelId="{7EA1253F-F734-4A7D-A8BD-DDACB408919B}" type="presParOf" srcId="{53E47AC7-52EA-482F-BBDF-9956240ECE8D}" destId="{5E25ACD3-0682-4CA0-BD6F-7151F54DB086}" srcOrd="4" destOrd="0" presId="urn:microsoft.com/office/officeart/2018/2/layout/IconLabelList"/>
    <dgm:cxn modelId="{BEA12760-2839-4D48-84FC-732244C79B2F}" type="presParOf" srcId="{5E25ACD3-0682-4CA0-BD6F-7151F54DB086}" destId="{3247AEEB-5E9B-4BF1-9FEC-A1CAF34EEA71}" srcOrd="0" destOrd="0" presId="urn:microsoft.com/office/officeart/2018/2/layout/IconLabelList"/>
    <dgm:cxn modelId="{8FFA4F06-63FD-4F25-873D-4B4175BCC4D0}" type="presParOf" srcId="{5E25ACD3-0682-4CA0-BD6F-7151F54DB086}" destId="{1CD086FE-7DB3-4AC5-9728-360D3AC25A43}" srcOrd="1" destOrd="0" presId="urn:microsoft.com/office/officeart/2018/2/layout/IconLabelList"/>
    <dgm:cxn modelId="{01B1AA43-A31E-47EB-94C2-7627372D7E11}" type="presParOf" srcId="{5E25ACD3-0682-4CA0-BD6F-7151F54DB086}" destId="{D45DE463-F8A2-4C44-A346-6E083B63AF4D}" srcOrd="2" destOrd="0" presId="urn:microsoft.com/office/officeart/2018/2/layout/IconLabelList"/>
    <dgm:cxn modelId="{622100B2-7F8C-49BE-9B40-CD733EA46DD7}" type="presParOf" srcId="{53E47AC7-52EA-482F-BBDF-9956240ECE8D}" destId="{EC4CD623-24C3-43E7-9F61-89CA2F40A8D8}" srcOrd="5" destOrd="0" presId="urn:microsoft.com/office/officeart/2018/2/layout/IconLabelList"/>
    <dgm:cxn modelId="{63FA3085-46E0-4523-BF77-CFA6BB2C9A2E}" type="presParOf" srcId="{53E47AC7-52EA-482F-BBDF-9956240ECE8D}" destId="{B6C76A05-29F8-49F8-91D7-0CD7F7E25BF2}" srcOrd="6" destOrd="0" presId="urn:microsoft.com/office/officeart/2018/2/layout/IconLabelList"/>
    <dgm:cxn modelId="{AA87DCCE-FB1E-4987-B1AA-C6AB292C6547}" type="presParOf" srcId="{B6C76A05-29F8-49F8-91D7-0CD7F7E25BF2}" destId="{BFF5474E-9479-4068-A7EA-EB7C424C9426}" srcOrd="0" destOrd="0" presId="urn:microsoft.com/office/officeart/2018/2/layout/IconLabelList"/>
    <dgm:cxn modelId="{55AE951C-E9A3-4C65-8611-1FCCFAAB7669}" type="presParOf" srcId="{B6C76A05-29F8-49F8-91D7-0CD7F7E25BF2}" destId="{D9FBA5C9-C05A-4543-8054-53367B5E72B1}" srcOrd="1" destOrd="0" presId="urn:microsoft.com/office/officeart/2018/2/layout/IconLabelList"/>
    <dgm:cxn modelId="{812180DD-9265-4976-AAF9-5DFE53DD9509}" type="presParOf" srcId="{B6C76A05-29F8-49F8-91D7-0CD7F7E25BF2}" destId="{E6B7A5E8-4F08-47EE-ABFC-163541A29175}" srcOrd="2" destOrd="0" presId="urn:microsoft.com/office/officeart/2018/2/layout/IconLabelList"/>
    <dgm:cxn modelId="{6DA4D854-D2AD-48D5-B120-4EFCF27B51BB}" type="presParOf" srcId="{53E47AC7-52EA-482F-BBDF-9956240ECE8D}" destId="{19CA69D7-E870-48B7-808F-0AFD759E90D4}" srcOrd="7" destOrd="0" presId="urn:microsoft.com/office/officeart/2018/2/layout/IconLabelList"/>
    <dgm:cxn modelId="{5A2CFB3F-8991-4288-9890-6185B0EF919D}" type="presParOf" srcId="{53E47AC7-52EA-482F-BBDF-9956240ECE8D}" destId="{2E0DEB71-0628-460A-869F-DAD482FA8D3C}" srcOrd="8" destOrd="0" presId="urn:microsoft.com/office/officeart/2018/2/layout/IconLabelList"/>
    <dgm:cxn modelId="{904CE50E-1440-412E-8CF3-74668280D1A0}" type="presParOf" srcId="{2E0DEB71-0628-460A-869F-DAD482FA8D3C}" destId="{5035532D-49F3-4079-A5E0-4615411A371E}" srcOrd="0" destOrd="0" presId="urn:microsoft.com/office/officeart/2018/2/layout/IconLabelList"/>
    <dgm:cxn modelId="{F3F1EFC1-BF03-4046-8CF6-7E035673C876}" type="presParOf" srcId="{2E0DEB71-0628-460A-869F-DAD482FA8D3C}" destId="{CC034D7B-1E11-4BB2-B333-8CD836DA5F6C}" srcOrd="1" destOrd="0" presId="urn:microsoft.com/office/officeart/2018/2/layout/IconLabelList"/>
    <dgm:cxn modelId="{FEEAB308-7CDE-43E0-876D-AA6B446636C6}" type="presParOf" srcId="{2E0DEB71-0628-460A-869F-DAD482FA8D3C}" destId="{D52D87EA-7A0F-4DCC-9F1E-596036C808E4}" srcOrd="2" destOrd="0" presId="urn:microsoft.com/office/officeart/2018/2/layout/IconLabelList"/>
    <dgm:cxn modelId="{E73321EB-4AA4-4CAF-B3E4-9E36A7B81D60}" type="presParOf" srcId="{53E47AC7-52EA-482F-BBDF-9956240ECE8D}" destId="{6CEE138F-B0FC-4CA1-AF2F-D3C0EEA87BD5}" srcOrd="9" destOrd="0" presId="urn:microsoft.com/office/officeart/2018/2/layout/IconLabelList"/>
    <dgm:cxn modelId="{E59AB8BC-5BB2-4A32-9296-5A3FFE4733A0}" type="presParOf" srcId="{53E47AC7-52EA-482F-BBDF-9956240ECE8D}" destId="{39A93B49-B6EC-4427-8E16-C1AF4DFC3297}" srcOrd="10" destOrd="0" presId="urn:microsoft.com/office/officeart/2018/2/layout/IconLabelList"/>
    <dgm:cxn modelId="{BCC5E138-6654-462E-9211-2B98A2756D26}" type="presParOf" srcId="{39A93B49-B6EC-4427-8E16-C1AF4DFC3297}" destId="{70E93B88-9FE5-4E84-8EB8-5AF4AA85254D}" srcOrd="0" destOrd="0" presId="urn:microsoft.com/office/officeart/2018/2/layout/IconLabelList"/>
    <dgm:cxn modelId="{CB424994-3F7D-4C6A-8F93-8BE19C77D05E}" type="presParOf" srcId="{39A93B49-B6EC-4427-8E16-C1AF4DFC3297}" destId="{0EA565D9-F870-4ABE-A3C2-73BB887BD849}" srcOrd="1" destOrd="0" presId="urn:microsoft.com/office/officeart/2018/2/layout/IconLabelList"/>
    <dgm:cxn modelId="{85C9B89A-A113-4009-8555-74FDCB611956}" type="presParOf" srcId="{39A93B49-B6EC-4427-8E16-C1AF4DFC3297}" destId="{F9E206E0-EDE6-4C10-A56B-1357DA6C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C4AAA-86C0-420B-8DB0-754AB7E72A98}">
      <dsp:nvSpPr>
        <dsp:cNvPr id="0" name=""/>
        <dsp:cNvSpPr/>
      </dsp:nvSpPr>
      <dsp:spPr>
        <a:xfrm>
          <a:off x="0" y="2955"/>
          <a:ext cx="4229100" cy="6563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can register company or retailer shop</a:t>
          </a:r>
        </a:p>
      </dsp:txBody>
      <dsp:txXfrm>
        <a:off x="32041" y="34996"/>
        <a:ext cx="4165018" cy="592288"/>
      </dsp:txXfrm>
    </dsp:sp>
    <dsp:sp modelId="{1B4205D0-8560-4835-B8AB-ADA66D1D29C3}">
      <dsp:nvSpPr>
        <dsp:cNvPr id="0" name=""/>
        <dsp:cNvSpPr/>
      </dsp:nvSpPr>
      <dsp:spPr>
        <a:xfrm>
          <a:off x="0" y="708285"/>
          <a:ext cx="4229100" cy="656370"/>
        </a:xfrm>
        <a:prstGeom prst="roundRect">
          <a:avLst/>
        </a:prstGeom>
        <a:solidFill>
          <a:schemeClr val="accent2">
            <a:hueOff val="421656"/>
            <a:satOff val="-7977"/>
            <a:lumOff val="-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can add guest employee</a:t>
          </a:r>
        </a:p>
      </dsp:txBody>
      <dsp:txXfrm>
        <a:off x="32041" y="740326"/>
        <a:ext cx="4165018" cy="592288"/>
      </dsp:txXfrm>
    </dsp:sp>
    <dsp:sp modelId="{9C058331-4689-4781-8287-4F5EB2D415BE}">
      <dsp:nvSpPr>
        <dsp:cNvPr id="0" name=""/>
        <dsp:cNvSpPr/>
      </dsp:nvSpPr>
      <dsp:spPr>
        <a:xfrm>
          <a:off x="0" y="1413615"/>
          <a:ext cx="4229100" cy="656370"/>
        </a:xfrm>
        <a:prstGeom prst="roundRect">
          <a:avLst/>
        </a:prstGeom>
        <a:solidFill>
          <a:schemeClr val="accent2">
            <a:hueOff val="843311"/>
            <a:satOff val="-15954"/>
            <a:lumOff val="-11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will be able to mange their sales</a:t>
          </a:r>
        </a:p>
      </dsp:txBody>
      <dsp:txXfrm>
        <a:off x="32041" y="1445656"/>
        <a:ext cx="4165018" cy="592288"/>
      </dsp:txXfrm>
    </dsp:sp>
    <dsp:sp modelId="{439C0249-B456-4CBB-BC3F-76D6A45560BD}">
      <dsp:nvSpPr>
        <dsp:cNvPr id="0" name=""/>
        <dsp:cNvSpPr/>
      </dsp:nvSpPr>
      <dsp:spPr>
        <a:xfrm>
          <a:off x="0" y="2118946"/>
          <a:ext cx="4229100" cy="656370"/>
        </a:xfrm>
        <a:prstGeom prst="roundRect">
          <a:avLst/>
        </a:prstGeom>
        <a:solidFill>
          <a:schemeClr val="accent2">
            <a:hueOff val="1264967"/>
            <a:satOff val="-23931"/>
            <a:lumOff val="-16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can mange their stock</a:t>
          </a:r>
        </a:p>
      </dsp:txBody>
      <dsp:txXfrm>
        <a:off x="32041" y="2150987"/>
        <a:ext cx="4165018" cy="592288"/>
      </dsp:txXfrm>
    </dsp:sp>
    <dsp:sp modelId="{81C9E486-3083-4DAC-A2F3-B02153B20028}">
      <dsp:nvSpPr>
        <dsp:cNvPr id="0" name=""/>
        <dsp:cNvSpPr/>
      </dsp:nvSpPr>
      <dsp:spPr>
        <a:xfrm>
          <a:off x="0" y="2824276"/>
          <a:ext cx="4229100" cy="656370"/>
        </a:xfrm>
        <a:prstGeom prst="roundRect">
          <a:avLst/>
        </a:prstGeom>
        <a:solidFill>
          <a:schemeClr val="accent2">
            <a:hueOff val="1686623"/>
            <a:satOff val="-31908"/>
            <a:lumOff val="-22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System can automatically place order</a:t>
          </a:r>
        </a:p>
      </dsp:txBody>
      <dsp:txXfrm>
        <a:off x="32041" y="2856317"/>
        <a:ext cx="4165018" cy="592288"/>
      </dsp:txXfrm>
    </dsp:sp>
    <dsp:sp modelId="{418066FC-8277-4E0C-80E7-418429C4F5E8}">
      <dsp:nvSpPr>
        <dsp:cNvPr id="0" name=""/>
        <dsp:cNvSpPr/>
      </dsp:nvSpPr>
      <dsp:spPr>
        <a:xfrm>
          <a:off x="0" y="3529606"/>
          <a:ext cx="4229100" cy="656370"/>
        </a:xfrm>
        <a:prstGeom prst="roundRect">
          <a:avLst/>
        </a:prstGeom>
        <a:solidFill>
          <a:schemeClr val="accent2">
            <a:hueOff val="2108278"/>
            <a:satOff val="-39885"/>
            <a:lumOff val="-27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can view the reports generated by the system</a:t>
          </a:r>
        </a:p>
      </dsp:txBody>
      <dsp:txXfrm>
        <a:off x="32041" y="3561647"/>
        <a:ext cx="4165018" cy="592288"/>
      </dsp:txXfrm>
    </dsp:sp>
    <dsp:sp modelId="{42A9F6B0-690F-46BF-9D4D-8F2CBCD5090E}">
      <dsp:nvSpPr>
        <dsp:cNvPr id="0" name=""/>
        <dsp:cNvSpPr/>
      </dsp:nvSpPr>
      <dsp:spPr>
        <a:xfrm>
          <a:off x="0" y="4234936"/>
          <a:ext cx="4229100" cy="65637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User can pay online and can see all previous transactions detail</a:t>
          </a:r>
        </a:p>
      </dsp:txBody>
      <dsp:txXfrm>
        <a:off x="32041" y="4266977"/>
        <a:ext cx="4165018" cy="592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1A4B-4A37-4277-9C19-548D9C511052}">
      <dsp:nvSpPr>
        <dsp:cNvPr id="0" name=""/>
        <dsp:cNvSpPr/>
      </dsp:nvSpPr>
      <dsp:spPr>
        <a:xfrm>
          <a:off x="996605" y="380418"/>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4A1AB-B1F1-4B2B-84B1-EFFE11E6B8C8}">
      <dsp:nvSpPr>
        <dsp:cNvPr id="0" name=""/>
        <dsp:cNvSpPr/>
      </dsp:nvSpPr>
      <dsp:spPr>
        <a:xfrm>
          <a:off x="58571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Visual Studio Code</a:t>
          </a:r>
        </a:p>
      </dsp:txBody>
      <dsp:txXfrm>
        <a:off x="585716" y="1303310"/>
        <a:ext cx="1494140" cy="597656"/>
      </dsp:txXfrm>
    </dsp:sp>
    <dsp:sp modelId="{F1E27C8A-F70B-4B7E-9719-A3122E1B6E2A}">
      <dsp:nvSpPr>
        <dsp:cNvPr id="0" name=""/>
        <dsp:cNvSpPr/>
      </dsp:nvSpPr>
      <dsp:spPr>
        <a:xfrm>
          <a:off x="2752220" y="380418"/>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CCD3-E8F8-4924-9D1C-4AF0BF268372}">
      <dsp:nvSpPr>
        <dsp:cNvPr id="0" name=""/>
        <dsp:cNvSpPr/>
      </dsp:nvSpPr>
      <dsp:spPr>
        <a:xfrm>
          <a:off x="2341331"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Android Studio</a:t>
          </a:r>
        </a:p>
      </dsp:txBody>
      <dsp:txXfrm>
        <a:off x="2341331" y="1303310"/>
        <a:ext cx="1494140" cy="597656"/>
      </dsp:txXfrm>
    </dsp:sp>
    <dsp:sp modelId="{3247AEEB-5E9B-4BF1-9FEC-A1CAF34EEA71}">
      <dsp:nvSpPr>
        <dsp:cNvPr id="0" name=""/>
        <dsp:cNvSpPr/>
      </dsp:nvSpPr>
      <dsp:spPr>
        <a:xfrm>
          <a:off x="4507835" y="380418"/>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463-F8A2-4C44-A346-6E083B63AF4D}">
      <dsp:nvSpPr>
        <dsp:cNvPr id="0" name=""/>
        <dsp:cNvSpPr/>
      </dsp:nvSpPr>
      <dsp:spPr>
        <a:xfrm>
          <a:off x="409694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Star UML</a:t>
          </a:r>
        </a:p>
      </dsp:txBody>
      <dsp:txXfrm>
        <a:off x="4096946" y="1303310"/>
        <a:ext cx="1494140" cy="597656"/>
      </dsp:txXfrm>
    </dsp:sp>
    <dsp:sp modelId="{BFF5474E-9479-4068-A7EA-EB7C424C9426}">
      <dsp:nvSpPr>
        <dsp:cNvPr id="0" name=""/>
        <dsp:cNvSpPr/>
      </dsp:nvSpPr>
      <dsp:spPr>
        <a:xfrm>
          <a:off x="6263450" y="380418"/>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A5E8-4F08-47EE-ABFC-163541A29175}">
      <dsp:nvSpPr>
        <dsp:cNvPr id="0" name=""/>
        <dsp:cNvSpPr/>
      </dsp:nvSpPr>
      <dsp:spPr>
        <a:xfrm>
          <a:off x="5852562"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MS Visio</a:t>
          </a:r>
        </a:p>
      </dsp:txBody>
      <dsp:txXfrm>
        <a:off x="5852562" y="1303310"/>
        <a:ext cx="1494140" cy="597656"/>
      </dsp:txXfrm>
    </dsp:sp>
    <dsp:sp modelId="{5035532D-49F3-4079-A5E0-4615411A371E}">
      <dsp:nvSpPr>
        <dsp:cNvPr id="0" name=""/>
        <dsp:cNvSpPr/>
      </dsp:nvSpPr>
      <dsp:spPr>
        <a:xfrm>
          <a:off x="2752220" y="227450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D87EA-7A0F-4DCC-9F1E-596036C808E4}">
      <dsp:nvSpPr>
        <dsp:cNvPr id="0" name=""/>
        <dsp:cNvSpPr/>
      </dsp:nvSpPr>
      <dsp:spPr>
        <a:xfrm>
          <a:off x="2341331"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Laravel Php Framework</a:t>
          </a:r>
        </a:p>
      </dsp:txBody>
      <dsp:txXfrm>
        <a:off x="2341331" y="3197392"/>
        <a:ext cx="1494140" cy="597656"/>
      </dsp:txXfrm>
    </dsp:sp>
    <dsp:sp modelId="{70E93B88-9FE5-4E84-8EB8-5AF4AA85254D}">
      <dsp:nvSpPr>
        <dsp:cNvPr id="0" name=""/>
        <dsp:cNvSpPr/>
      </dsp:nvSpPr>
      <dsp:spPr>
        <a:xfrm>
          <a:off x="4507835" y="2274501"/>
          <a:ext cx="672363" cy="672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06E0-EDE6-4C10-A56B-1357DA6C564B}">
      <dsp:nvSpPr>
        <dsp:cNvPr id="0" name=""/>
        <dsp:cNvSpPr/>
      </dsp:nvSpPr>
      <dsp:spPr>
        <a:xfrm>
          <a:off x="4096946"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Html, Css, Java Script</a:t>
          </a:r>
        </a:p>
      </dsp:txBody>
      <dsp:txXfrm>
        <a:off x="4096946" y="3197392"/>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11/4/2020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11/4/2020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11/4/2020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11/4/2020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11/4/2020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11/4/2020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11/4/2020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11/4/2020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11/4/2020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u="sng" dirty="0"/>
              <a:t>Medical Store-Distributor-Consumer Network </a:t>
            </a: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Cell phones) are available for the project.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dirty="0">
                <a:latin typeface="Times New Roman" panose="02020603050405020304" pitchFamily="18" charset="0"/>
                <a:cs typeface="Times New Roman" panose="02020603050405020304" pitchFamily="18" charset="0"/>
              </a:rPr>
              <a:t>Software Requirements Specifications (SRS)</a:t>
            </a:r>
          </a:p>
          <a:p>
            <a:r>
              <a:rPr lang="en-US" sz="1400" dirty="0">
                <a:latin typeface="Times New Roman" panose="02020603050405020304" pitchFamily="18" charset="0"/>
                <a:cs typeface="Times New Roman" panose="02020603050405020304" pitchFamily="18" charset="0"/>
              </a:rPr>
              <a:t>Software Design Specification (SDS)</a:t>
            </a:r>
          </a:p>
          <a:p>
            <a:r>
              <a:rPr lang="en-US" sz="1400" dirty="0">
                <a:latin typeface="Times New Roman" panose="02020603050405020304" pitchFamily="18" charset="0"/>
                <a:cs typeface="Times New Roman" panose="02020603050405020304" pitchFamily="18" charset="0"/>
              </a:rPr>
              <a:t>Database</a:t>
            </a:r>
          </a:p>
          <a:p>
            <a:r>
              <a:rPr lang="en-US" sz="1400" dirty="0">
                <a:latin typeface="Times New Roman" panose="02020603050405020304" pitchFamily="18" charset="0"/>
                <a:cs typeface="Times New Roman" panose="02020603050405020304" pitchFamily="18" charset="0"/>
              </a:rPr>
              <a:t>Back end logic of adding items in inventory</a:t>
            </a:r>
          </a:p>
          <a:p>
            <a:r>
              <a:rPr lang="en-US" sz="1400" dirty="0">
                <a:latin typeface="Times New Roman" panose="02020603050405020304" pitchFamily="18" charset="0"/>
                <a:cs typeface="Times New Roman" panose="02020603050405020304" pitchFamily="18" charset="0"/>
              </a:rPr>
              <a:t>Back end logic of adding items to cart.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14</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spc="-15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The agenda is to find out the feasibility report of the project (</a:t>
            </a:r>
            <a:r>
              <a:rPr lang="en-US" b="1" dirty="0">
                <a:latin typeface="Times New Roman" panose="02020603050405020304" pitchFamily="18" charset="0"/>
                <a:cs typeface="Times New Roman" panose="02020603050405020304" pitchFamily="18" charset="0"/>
              </a:rPr>
              <a:t>Medical Store-Distributor-Consumer-Network</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Motivation</a:t>
            </a:r>
          </a:p>
          <a:p>
            <a:pPr lvl="2"/>
            <a:r>
              <a:rPr lang="en-US" dirty="0">
                <a:latin typeface="Times New Roman" panose="02020603050405020304" pitchFamily="18" charset="0"/>
                <a:cs typeface="Times New Roman" panose="02020603050405020304" pitchFamily="18" charset="0"/>
              </a:rPr>
              <a:t>Introduction</a:t>
            </a:r>
          </a:p>
          <a:p>
            <a:pPr lvl="2"/>
            <a:r>
              <a:rPr lang="en-US" dirty="0">
                <a:latin typeface="Times New Roman" panose="02020603050405020304" pitchFamily="18" charset="0"/>
                <a:cs typeface="Times New Roman" panose="02020603050405020304" pitchFamily="18" charset="0"/>
              </a:rPr>
              <a:t>Scope</a:t>
            </a:r>
          </a:p>
          <a:p>
            <a:pPr lvl="2"/>
            <a:r>
              <a:rPr lang="en-US" dirty="0">
                <a:latin typeface="Times New Roman" panose="02020603050405020304" pitchFamily="18" charset="0"/>
                <a:cs typeface="Times New Roman" panose="02020603050405020304" pitchFamily="18" charset="0"/>
              </a:rPr>
              <a:t>Functionalities</a:t>
            </a:r>
          </a:p>
          <a:p>
            <a:pPr lvl="2"/>
            <a:r>
              <a:rPr lang="en-US" dirty="0">
                <a:latin typeface="Times New Roman" panose="02020603050405020304" pitchFamily="18" charset="0"/>
                <a:cs typeface="Times New Roman" panose="02020603050405020304" pitchFamily="18" charset="0"/>
              </a:rPr>
              <a:t>Proposed Tools/Platform</a:t>
            </a:r>
          </a:p>
          <a:p>
            <a:pPr lvl="2"/>
            <a:r>
              <a:rPr lang="en-US" dirty="0">
                <a:latin typeface="Times New Roman" panose="02020603050405020304" pitchFamily="18" charset="0"/>
                <a:cs typeface="Times New Roman" panose="02020603050405020304" pitchFamily="18" charset="0"/>
              </a:rPr>
              <a:t>Feasibility</a:t>
            </a:r>
          </a:p>
          <a:p>
            <a:pPr lvl="2"/>
            <a:r>
              <a:rPr lang="en-US" dirty="0">
                <a:latin typeface="Times New Roman" panose="02020603050405020304" pitchFamily="18" charset="0"/>
                <a:cs typeface="Times New Roman" panose="02020603050405020304" pitchFamily="18" charset="0"/>
              </a:rPr>
              <a:t>Schedule </a:t>
            </a:r>
          </a:p>
          <a:p>
            <a:pPr lvl="2"/>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To develop an interactive Website and App</a:t>
            </a:r>
          </a:p>
          <a:p>
            <a:pPr algn="just"/>
            <a:r>
              <a:rPr lang="en-US" sz="1400" dirty="0">
                <a:latin typeface="Times New Roman" panose="02020603050405020304" pitchFamily="18" charset="0"/>
                <a:cs typeface="Times New Roman" panose="02020603050405020304" pitchFamily="18" charset="0"/>
              </a:rPr>
              <a:t>It will allow both companies and retailers to manage their stock </a:t>
            </a:r>
          </a:p>
          <a:p>
            <a:pPr algn="just"/>
            <a:r>
              <a:rPr lang="en-US" sz="1400" dirty="0">
                <a:latin typeface="Times New Roman" panose="02020603050405020304" pitchFamily="18" charset="0"/>
                <a:cs typeface="Times New Roman" panose="02020603050405020304" pitchFamily="18" charset="0"/>
              </a:rPr>
              <a:t>To overcome the medicine shortage problem. </a:t>
            </a:r>
          </a:p>
          <a:p>
            <a:pPr algn="just"/>
            <a:r>
              <a:rPr lang="en-US" sz="1400" dirty="0">
                <a:latin typeface="Times New Roman" panose="02020603050405020304" pitchFamily="18" charset="0"/>
                <a:cs typeface="Times New Roman" panose="02020603050405020304" pitchFamily="18" charset="0"/>
              </a:rPr>
              <a:t>It will make it easier for them to keep track of their inventory and will maintain the data of their buying and selling. </a:t>
            </a:r>
          </a:p>
          <a:p>
            <a:pPr algn="just"/>
            <a:r>
              <a:rPr lang="en-US" sz="1400" dirty="0">
                <a:latin typeface="Times New Roman" panose="02020603050405020304" pitchFamily="18" charset="0"/>
                <a:cs typeface="Times New Roman" panose="02020603050405020304" pitchFamily="18" charset="0"/>
              </a:rPr>
              <a:t>All this method is all on paper we are digitalizing this all.</a:t>
            </a: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GB" sz="1400" b="1" dirty="0">
                <a:latin typeface="Times New Roman" panose="02020603050405020304" pitchFamily="18" charset="0"/>
                <a:cs typeface="Times New Roman" panose="02020603050405020304" pitchFamily="18" charset="0"/>
              </a:rPr>
              <a:t>The Medical Store Distributor Consumer Network (MSDCN) is a medicine stock inventory system which will be used in Medical store and Pharmaceutical companies. This website will store details of medicine purchase and selling. The system will maintain purchases and selling detail w.r.t retailer and company. The system will consist of automatic billing and reporting module. Furthermore the website will also help the shopkeeper to automatically place the order if the stock is short from the shop and will be able to track his shipment.</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Our system will target Medicine market. </a:t>
            </a:r>
          </a:p>
          <a:p>
            <a:pPr algn="just"/>
            <a:r>
              <a:rPr lang="en-US" sz="1400" dirty="0">
                <a:latin typeface="Times New Roman" panose="02020603050405020304" pitchFamily="18" charset="0"/>
                <a:cs typeface="Times New Roman" panose="02020603050405020304" pitchFamily="18" charset="0"/>
              </a:rPr>
              <a:t>The problem with current medicine market is that all the communication, transactions, order placing, and order delivery is based on paperwork and wire transfers which results in delays and no monitoring. </a:t>
            </a:r>
          </a:p>
          <a:p>
            <a:pPr algn="just"/>
            <a:r>
              <a:rPr lang="en-US" sz="1400" dirty="0">
                <a:latin typeface="Times New Roman" panose="02020603050405020304" pitchFamily="18" charset="0"/>
                <a:cs typeface="Times New Roman" panose="02020603050405020304" pitchFamily="18" charset="0"/>
              </a:rPr>
              <a:t>Our system will provide online platform for both Medical Stores and Pharmaceutical Companies. </a:t>
            </a:r>
          </a:p>
          <a:p>
            <a:pPr algn="just"/>
            <a:r>
              <a:rPr lang="en-US" sz="1400" dirty="0">
                <a:latin typeface="Times New Roman" panose="02020603050405020304" pitchFamily="18" charset="0"/>
                <a:cs typeface="Times New Roman" panose="02020603050405020304" pitchFamily="18" charset="0"/>
              </a:rPr>
              <a:t>It will allow them to monitor transaction, order details, order delivery status, point of sale details, inventory managements. </a:t>
            </a:r>
          </a:p>
          <a:p>
            <a:pPr algn="just"/>
            <a:r>
              <a:rPr lang="en-US" sz="1400" dirty="0">
                <a:latin typeface="Times New Roman" panose="02020603050405020304" pitchFamily="18" charset="0"/>
                <a:cs typeface="Times New Roman" panose="02020603050405020304" pitchFamily="18" charset="0"/>
              </a:rPr>
              <a:t>Physical Order Delivery will not be covered by this system.</a:t>
            </a:r>
            <a:endParaRPr lang="en-PK" sz="1400"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2349925"/>
            <a:ext cx="2624234" cy="2456442"/>
          </a:xfrm>
        </p:spPr>
        <p:txBody>
          <a:bodyPr>
            <a:normAutofit/>
          </a:bodyPr>
          <a:lstStyle/>
          <a:p>
            <a:r>
              <a:rPr lang="en-US" sz="2700" b="1" u="sng">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987685589"/>
              </p:ext>
            </p:extLst>
          </p:nvPr>
        </p:nvGraphicFramePr>
        <p:xfrm>
          <a:off x="4080272" y="1125538"/>
          <a:ext cx="4229100" cy="489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4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15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144" name="Content Placeholder 2">
            <a:extLst>
              <a:ext uri="{FF2B5EF4-FFF2-40B4-BE49-F238E27FC236}">
                <a16:creationId xmlns:a16="http://schemas.microsoft.com/office/drawing/2014/main" id="{E42CA806-CC0F-41E0-A5E6-AC991A704559}"/>
              </a:ext>
            </a:extLst>
          </p:cNvPr>
          <p:cNvGraphicFramePr>
            <a:graphicFrameLocks noGrp="1"/>
          </p:cNvGraphicFramePr>
          <p:nvPr>
            <p:ph idx="1"/>
            <p:extLst>
              <p:ext uri="{D42A27DB-BD31-4B8C-83A1-F6EECF244321}">
                <p14:modId xmlns:p14="http://schemas.microsoft.com/office/powerpoint/2010/main" val="3128925666"/>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1433323"/>
          </a:xfrm>
        </p:spPr>
        <p:txBody>
          <a:bodyPr>
            <a:normAutofit/>
          </a:bodyPr>
          <a:lstStyle/>
          <a:p>
            <a:pPr algn="l"/>
            <a:r>
              <a:rPr lang="en-US" sz="2800" b="1" u="sng">
                <a:solidFill>
                  <a:schemeClr val="tx2"/>
                </a:solidFill>
                <a:latin typeface="Times New Roman" panose="02020603050405020304" pitchFamily="18" charset="0"/>
                <a:cs typeface="Times New Roman" panose="02020603050405020304" pitchFamily="18" charset="0"/>
              </a:rPr>
              <a:t>Feasibility</a:t>
            </a:r>
            <a:r>
              <a:rPr lang="en-US" sz="280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470362" y="960120"/>
            <a:ext cx="3074706" cy="5056505"/>
          </a:xfrm>
        </p:spPr>
        <p:txBody>
          <a:bodyPr>
            <a:normAutofit/>
          </a:bodyPr>
          <a:lstStyle/>
          <a:p>
            <a:r>
              <a:rPr lang="en-US" dirty="0">
                <a:latin typeface="Times New Roman" panose="02020603050405020304" pitchFamily="18" charset="0"/>
                <a:cs typeface="Times New Roman" panose="02020603050405020304" pitchFamily="18" charset="0"/>
              </a:rPr>
              <a:t>Technical feasibility</a:t>
            </a:r>
          </a:p>
          <a:p>
            <a:pPr lvl="2"/>
            <a:r>
              <a:rPr lang="en-US" dirty="0">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2"/>
            <a:r>
              <a:rPr lang="en-US" dirty="0">
                <a:latin typeface="Times New Roman" panose="02020603050405020304" pitchFamily="18" charset="0"/>
                <a:cs typeface="Times New Roman" panose="02020603050405020304" pitchFamily="18" charset="0"/>
              </a:rPr>
              <a:t>The API’s that will be used are:</a:t>
            </a:r>
          </a:p>
          <a:p>
            <a:pPr lvl="4"/>
            <a:r>
              <a:rPr lang="en-US" dirty="0">
                <a:latin typeface="Times New Roman" panose="02020603050405020304" pitchFamily="18" charset="0"/>
                <a:cs typeface="Times New Roman" panose="02020603050405020304" pitchFamily="18" charset="0"/>
              </a:rPr>
              <a:t>Email Verification</a:t>
            </a:r>
          </a:p>
          <a:p>
            <a:pPr lvl="4"/>
            <a:r>
              <a:rPr lang="en-US" dirty="0">
                <a:latin typeface="Times New Roman" panose="02020603050405020304" pitchFamily="18" charset="0"/>
                <a:cs typeface="Times New Roman" panose="02020603050405020304" pitchFamily="18" charset="0"/>
              </a:rPr>
              <a:t>Contact verification</a:t>
            </a:r>
          </a:p>
          <a:p>
            <a:pPr lvl="4"/>
            <a:r>
              <a:rPr lang="en-US" dirty="0">
                <a:latin typeface="Times New Roman" panose="02020603050405020304" pitchFamily="18" charset="0"/>
                <a:cs typeface="Times New Roman" panose="02020603050405020304" pitchFamily="18" charset="0"/>
              </a:rPr>
              <a:t>Payment method</a:t>
            </a: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a:t>
            </a:r>
          </a:p>
          <a:p>
            <a:pPr lvl="2"/>
            <a:r>
              <a:rPr lang="en-US" dirty="0">
                <a:latin typeface="Times New Roman" panose="02020603050405020304" pitchFamily="18" charset="0"/>
                <a:cs typeface="Times New Roman" panose="02020603050405020304" pitchFamily="18" charset="0"/>
              </a:rPr>
              <a:t>The only cost present is of </a:t>
            </a:r>
          </a:p>
          <a:p>
            <a:pPr lvl="3"/>
            <a:r>
              <a:rPr lang="en-US" dirty="0">
                <a:latin typeface="Times New Roman" panose="02020603050405020304" pitchFamily="18" charset="0"/>
                <a:cs typeface="Times New Roman" panose="02020603050405020304" pitchFamily="18" charset="0"/>
              </a:rPr>
              <a:t>Buying </a:t>
            </a:r>
            <a:r>
              <a:rPr lang="en-US">
                <a:latin typeface="Times New Roman" panose="02020603050405020304" pitchFamily="18" charset="0"/>
                <a:cs typeface="Times New Roman" panose="02020603050405020304" pitchFamily="18" charset="0"/>
              </a:rPr>
              <a:t>Hosting                </a:t>
            </a:r>
            <a:r>
              <a:rPr lang="en-US" b="1">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15</a:t>
            </a:r>
          </a:p>
          <a:p>
            <a:pPr lvl="3"/>
            <a:r>
              <a:rPr lang="en-US" dirty="0">
                <a:latin typeface="Times New Roman" panose="02020603050405020304" pitchFamily="18" charset="0"/>
                <a:cs typeface="Times New Roman" panose="02020603050405020304" pitchFamily="18" charset="0"/>
              </a:rPr>
              <a:t>Android Store Buy-in       </a:t>
            </a:r>
            <a:r>
              <a:rPr lang="en-US" b="1" dirty="0">
                <a:latin typeface="Times New Roman" panose="02020603050405020304" pitchFamily="18" charset="0"/>
                <a:cs typeface="Times New Roman" panose="02020603050405020304" pitchFamily="18" charset="0"/>
              </a:rPr>
              <a:t>$10</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584</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Schedule </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1</cp:revision>
  <dcterms:created xsi:type="dcterms:W3CDTF">2020-11-04T12:15:50Z</dcterms:created>
  <dcterms:modified xsi:type="dcterms:W3CDTF">2020-11-04T12:57:33Z</dcterms:modified>
</cp:coreProperties>
</file>