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66" r:id="rId11"/>
    <p:sldId id="267" r:id="rId12"/>
    <p:sldId id="272" r:id="rId13"/>
    <p:sldId id="271" r:id="rId14"/>
    <p:sldId id="274" r:id="rId15"/>
    <p:sldId id="268" r:id="rId16"/>
    <p:sldId id="273" r:id="rId17"/>
    <p:sldId id="270"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lah iqbal" initials="ai" lastIdx="1" clrIdx="0">
    <p:extLst>
      <p:ext uri="{19B8F6BF-5375-455C-9EA6-DF929625EA0E}">
        <p15:presenceInfo xmlns:p15="http://schemas.microsoft.com/office/powerpoint/2012/main" userId="37630c315053e8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DEE5B5-C85D-4C3C-919D-E282135AE943}" v="906" dt="2020-12-06T13:37:32.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55" d="100"/>
          <a:sy n="55" d="100"/>
        </p:scale>
        <p:origin x="90" y="4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iqbal" userId="37630c315053e802" providerId="LiveId" clId="{87DEE5B5-C85D-4C3C-919D-E282135AE943}"/>
    <pc:docChg chg="undo custSel mod addSld delSld modSld">
      <pc:chgData name="abdullah iqbal" userId="37630c315053e802" providerId="LiveId" clId="{87DEE5B5-C85D-4C3C-919D-E282135AE943}" dt="2020-12-06T13:44:39.298" v="2623" actId="20577"/>
      <pc:docMkLst>
        <pc:docMk/>
      </pc:docMkLst>
      <pc:sldChg chg="addSp delSp modSp delDesignElem">
        <pc:chgData name="abdullah iqbal" userId="37630c315053e802" providerId="LiveId" clId="{87DEE5B5-C85D-4C3C-919D-E282135AE943}" dt="2020-12-06T13:37:32.520" v="2177"/>
        <pc:sldMkLst>
          <pc:docMk/>
          <pc:sldMk cId="0" sldId="257"/>
        </pc:sldMkLst>
        <pc:spChg chg="mod">
          <ac:chgData name="abdullah iqbal" userId="37630c315053e802" providerId="LiveId" clId="{87DEE5B5-C85D-4C3C-919D-E282135AE943}" dt="2020-11-04T12:24:44.446" v="659" actId="113"/>
          <ac:spMkLst>
            <pc:docMk/>
            <pc:sldMk cId="0" sldId="257"/>
            <ac:spMk id="3" creationId="{00000000-0000-0000-0000-000000000000}"/>
          </ac:spMkLst>
        </pc:spChg>
        <pc:spChg chg="add del">
          <ac:chgData name="abdullah iqbal" userId="37630c315053e802" providerId="LiveId" clId="{87DEE5B5-C85D-4C3C-919D-E282135AE943}" dt="2020-12-06T13:37:32.520" v="2177"/>
          <ac:spMkLst>
            <pc:docMk/>
            <pc:sldMk cId="0" sldId="257"/>
            <ac:spMk id="38" creationId="{D75627FE-0AC5-4349-AC08-45A58BEC9B8C}"/>
          </ac:spMkLst>
        </pc:spChg>
        <pc:spChg chg="add del">
          <ac:chgData name="abdullah iqbal" userId="37630c315053e802" providerId="LiveId" clId="{87DEE5B5-C85D-4C3C-919D-E282135AE943}" dt="2020-12-06T13:37:32.520" v="2177"/>
          <ac:spMkLst>
            <pc:docMk/>
            <pc:sldMk cId="0" sldId="257"/>
            <ac:spMk id="40" creationId="{BC2574CF-1D35-4994-87BD-5A3378E1AB34}"/>
          </ac:spMkLst>
        </pc:spChg>
        <pc:grpChg chg="add del">
          <ac:chgData name="abdullah iqbal" userId="37630c315053e802" providerId="LiveId" clId="{87DEE5B5-C85D-4C3C-919D-E282135AE943}" dt="2020-12-06T13:37:32.520" v="2177"/>
          <ac:grpSpMkLst>
            <pc:docMk/>
            <pc:sldMk cId="0" sldId="257"/>
            <ac:grpSpMk id="39" creationId="{F87AAF7B-2090-475D-9C3E-FDC03DD87A88}"/>
          </ac:grpSpMkLst>
        </pc:grpChg>
        <pc:cxnChg chg="add del">
          <ac:chgData name="abdullah iqbal" userId="37630c315053e802" providerId="LiveId" clId="{87DEE5B5-C85D-4C3C-919D-E282135AE943}" dt="2020-12-06T13:37:32.520" v="2177"/>
          <ac:cxnSpMkLst>
            <pc:docMk/>
            <pc:sldMk cId="0" sldId="257"/>
            <ac:cxnSpMk id="41" creationId="{68B6AB33-DFE6-4FE4-94FE-C9E25424AD16}"/>
          </ac:cxnSpMkLst>
        </pc:cxnChg>
      </pc:sldChg>
      <pc:sldChg chg="addSp delSp modSp delDesignElem">
        <pc:chgData name="abdullah iqbal" userId="37630c315053e802" providerId="LiveId" clId="{87DEE5B5-C85D-4C3C-919D-E282135AE943}" dt="2020-12-06T13:37:32.520" v="2177"/>
        <pc:sldMkLst>
          <pc:docMk/>
          <pc:sldMk cId="0" sldId="258"/>
        </pc:sldMkLst>
        <pc:spChg chg="mod">
          <ac:chgData name="abdullah iqbal" userId="37630c315053e802" providerId="LiveId" clId="{87DEE5B5-C85D-4C3C-919D-E282135AE943}" dt="2020-11-05T06:02:42.949" v="964" actId="313"/>
          <ac:spMkLst>
            <pc:docMk/>
            <pc:sldMk cId="0" sldId="258"/>
            <ac:spMk id="3" creationId="{00000000-0000-0000-0000-000000000000}"/>
          </ac:spMkLst>
        </pc:spChg>
        <pc:spChg chg="add del">
          <ac:chgData name="abdullah iqbal" userId="37630c315053e802" providerId="LiveId" clId="{87DEE5B5-C85D-4C3C-919D-E282135AE943}" dt="2020-12-06T13:37:32.520" v="2177"/>
          <ac:spMkLst>
            <pc:docMk/>
            <pc:sldMk cId="0" sldId="258"/>
            <ac:spMk id="9" creationId="{E2366EBA-92FD-44AE-87A9-25E5135EB2C9}"/>
          </ac:spMkLst>
        </pc:spChg>
        <pc:spChg chg="add del">
          <ac:chgData name="abdullah iqbal" userId="37630c315053e802" providerId="LiveId" clId="{87DEE5B5-C85D-4C3C-919D-E282135AE943}" dt="2020-12-06T13:37:32.520" v="2177"/>
          <ac:spMkLst>
            <pc:docMk/>
            <pc:sldMk cId="0" sldId="258"/>
            <ac:spMk id="34" creationId="{7C462C46-EFB7-4580-9921-DFC346FCC3C2}"/>
          </ac:spMkLst>
        </pc:spChg>
        <pc:spChg chg="add del">
          <ac:chgData name="abdullah iqbal" userId="37630c315053e802" providerId="LiveId" clId="{87DEE5B5-C85D-4C3C-919D-E282135AE943}" dt="2020-12-06T13:37:32.520" v="2177"/>
          <ac:spMkLst>
            <pc:docMk/>
            <pc:sldMk cId="0" sldId="258"/>
            <ac:spMk id="36" creationId="{B8B918B4-AB10-4E3A-916E-A9625586EA47}"/>
          </ac:spMkLst>
        </pc:spChg>
        <pc:grpChg chg="add del">
          <ac:chgData name="abdullah iqbal" userId="37630c315053e802" providerId="LiveId" clId="{87DEE5B5-C85D-4C3C-919D-E282135AE943}" dt="2020-12-06T13:37:32.520" v="2177"/>
          <ac:grpSpMkLst>
            <pc:docMk/>
            <pc:sldMk cId="0" sldId="258"/>
            <ac:grpSpMk id="11" creationId="{B437F5FC-01F7-4EB4-81E7-C27D917E9554}"/>
          </ac:grpSpMkLst>
        </pc:grpChg>
      </pc:sldChg>
      <pc:sldChg chg="addSp delSp modSp delDesignElem">
        <pc:chgData name="abdullah iqbal" userId="37630c315053e802" providerId="LiveId" clId="{87DEE5B5-C85D-4C3C-919D-E282135AE943}" dt="2020-12-06T13:37:32.520" v="2177"/>
        <pc:sldMkLst>
          <pc:docMk/>
          <pc:sldMk cId="0" sldId="259"/>
        </pc:sldMkLst>
        <pc:spChg chg="mod">
          <ac:chgData name="abdullah iqbal" userId="37630c315053e802" providerId="LiveId" clId="{87DEE5B5-C85D-4C3C-919D-E282135AE943}" dt="2020-12-06T11:53:33.988" v="1050" actId="33524"/>
          <ac:spMkLst>
            <pc:docMk/>
            <pc:sldMk cId="0" sldId="259"/>
            <ac:spMk id="3" creationId="{00000000-0000-0000-0000-000000000000}"/>
          </ac:spMkLst>
        </pc:spChg>
        <pc:spChg chg="add del">
          <ac:chgData name="abdullah iqbal" userId="37630c315053e802" providerId="LiveId" clId="{87DEE5B5-C85D-4C3C-919D-E282135AE943}" dt="2020-12-06T13:37:32.520" v="2177"/>
          <ac:spMkLst>
            <pc:docMk/>
            <pc:sldMk cId="0" sldId="259"/>
            <ac:spMk id="33" creationId="{E2366EBA-92FD-44AE-87A9-25E5135EB2C9}"/>
          </ac:spMkLst>
        </pc:spChg>
        <pc:spChg chg="add del">
          <ac:chgData name="abdullah iqbal" userId="37630c315053e802" providerId="LiveId" clId="{87DEE5B5-C85D-4C3C-919D-E282135AE943}" dt="2020-12-06T13:37:32.520" v="2177"/>
          <ac:spMkLst>
            <pc:docMk/>
            <pc:sldMk cId="0" sldId="259"/>
            <ac:spMk id="34" creationId="{7C462C46-EFB7-4580-9921-DFC346FCC3C2}"/>
          </ac:spMkLst>
        </pc:spChg>
        <pc:spChg chg="add del">
          <ac:chgData name="abdullah iqbal" userId="37630c315053e802" providerId="LiveId" clId="{87DEE5B5-C85D-4C3C-919D-E282135AE943}" dt="2020-12-06T13:37:32.520" v="2177"/>
          <ac:spMkLst>
            <pc:docMk/>
            <pc:sldMk cId="0" sldId="259"/>
            <ac:spMk id="36" creationId="{B8B918B4-AB10-4E3A-916E-A9625586EA47}"/>
          </ac:spMkLst>
        </pc:spChg>
        <pc:grpChg chg="add del">
          <ac:chgData name="abdullah iqbal" userId="37630c315053e802" providerId="LiveId" clId="{87DEE5B5-C85D-4C3C-919D-E282135AE943}" dt="2020-12-06T13:37:32.520" v="2177"/>
          <ac:grpSpMkLst>
            <pc:docMk/>
            <pc:sldMk cId="0" sldId="259"/>
            <ac:grpSpMk id="35" creationId="{B437F5FC-01F7-4EB4-81E7-C27D917E9554}"/>
          </ac:grpSpMkLst>
        </pc:grpChg>
      </pc:sldChg>
      <pc:sldChg chg="addSp delSp modSp delDesignElem">
        <pc:chgData name="abdullah iqbal" userId="37630c315053e802" providerId="LiveId" clId="{87DEE5B5-C85D-4C3C-919D-E282135AE943}" dt="2020-12-06T13:37:32.520" v="2177"/>
        <pc:sldMkLst>
          <pc:docMk/>
          <pc:sldMk cId="0" sldId="260"/>
        </pc:sldMkLst>
        <pc:spChg chg="mod">
          <ac:chgData name="abdullah iqbal" userId="37630c315053e802" providerId="LiveId" clId="{87DEE5B5-C85D-4C3C-919D-E282135AE943}" dt="2020-12-06T11:55:32.692" v="1177" actId="20577"/>
          <ac:spMkLst>
            <pc:docMk/>
            <pc:sldMk cId="0" sldId="260"/>
            <ac:spMk id="3" creationId="{00000000-0000-0000-0000-000000000000}"/>
          </ac:spMkLst>
        </pc:spChg>
        <pc:spChg chg="add del">
          <ac:chgData name="abdullah iqbal" userId="37630c315053e802" providerId="LiveId" clId="{87DEE5B5-C85D-4C3C-919D-E282135AE943}" dt="2020-12-06T13:37:32.520" v="2177"/>
          <ac:spMkLst>
            <pc:docMk/>
            <pc:sldMk cId="0" sldId="260"/>
            <ac:spMk id="53" creationId="{E2366EBA-92FD-44AE-87A9-25E5135EB2C9}"/>
          </ac:spMkLst>
        </pc:spChg>
        <pc:spChg chg="add del">
          <ac:chgData name="abdullah iqbal" userId="37630c315053e802" providerId="LiveId" clId="{87DEE5B5-C85D-4C3C-919D-E282135AE943}" dt="2020-12-06T13:37:32.520" v="2177"/>
          <ac:spMkLst>
            <pc:docMk/>
            <pc:sldMk cId="0" sldId="260"/>
            <ac:spMk id="78" creationId="{7C462C46-EFB7-4580-9921-DFC346FCC3C2}"/>
          </ac:spMkLst>
        </pc:spChg>
        <pc:spChg chg="add del">
          <ac:chgData name="abdullah iqbal" userId="37630c315053e802" providerId="LiveId" clId="{87DEE5B5-C85D-4C3C-919D-E282135AE943}" dt="2020-12-06T13:37:32.520" v="2177"/>
          <ac:spMkLst>
            <pc:docMk/>
            <pc:sldMk cId="0" sldId="260"/>
            <ac:spMk id="80" creationId="{B8B918B4-AB10-4E3A-916E-A9625586EA47}"/>
          </ac:spMkLst>
        </pc:spChg>
        <pc:grpChg chg="add del">
          <ac:chgData name="abdullah iqbal" userId="37630c315053e802" providerId="LiveId" clId="{87DEE5B5-C85D-4C3C-919D-E282135AE943}" dt="2020-12-06T13:37:32.520" v="2177"/>
          <ac:grpSpMkLst>
            <pc:docMk/>
            <pc:sldMk cId="0" sldId="260"/>
            <ac:grpSpMk id="55" creationId="{B437F5FC-01F7-4EB4-81E7-C27D917E9554}"/>
          </ac:grpSpMkLst>
        </pc:grpChg>
      </pc:sldChg>
      <pc:sldChg chg="addSp delSp modSp delDesignElem">
        <pc:chgData name="abdullah iqbal" userId="37630c315053e802" providerId="LiveId" clId="{87DEE5B5-C85D-4C3C-919D-E282135AE943}" dt="2020-12-06T12:31:54.352" v="2087" actId="313"/>
        <pc:sldMkLst>
          <pc:docMk/>
          <pc:sldMk cId="0" sldId="261"/>
        </pc:sldMkLst>
        <pc:spChg chg="mod">
          <ac:chgData name="abdullah iqbal" userId="37630c315053e802" providerId="LiveId" clId="{87DEE5B5-C85D-4C3C-919D-E282135AE943}" dt="2020-11-04T12:15:42.117" v="56" actId="26606"/>
          <ac:spMkLst>
            <pc:docMk/>
            <pc:sldMk cId="0" sldId="261"/>
            <ac:spMk id="2" creationId="{00000000-0000-0000-0000-000000000000}"/>
          </ac:spMkLst>
        </pc:spChg>
        <pc:spChg chg="add del">
          <ac:chgData name="abdullah iqbal" userId="37630c315053e802" providerId="LiveId" clId="{87DEE5B5-C85D-4C3C-919D-E282135AE943}" dt="2020-11-04T12:15:50.151" v="59" actId="26606"/>
          <ac:spMkLst>
            <pc:docMk/>
            <pc:sldMk cId="0" sldId="261"/>
            <ac:spMk id="23" creationId="{FE43D436-9D76-4479-B202-282AA3363E28}"/>
          </ac:spMkLst>
        </pc:spChg>
        <pc:spChg chg="add del">
          <ac:chgData name="abdullah iqbal" userId="37630c315053e802" providerId="LiveId" clId="{87DEE5B5-C85D-4C3C-919D-E282135AE943}" dt="2020-11-04T12:14:34.637" v="19" actId="26606"/>
          <ac:spMkLst>
            <pc:docMk/>
            <pc:sldMk cId="0" sldId="261"/>
            <ac:spMk id="24" creationId="{736CAA0C-7445-4CE1-A768-F64059526E75}"/>
          </ac:spMkLst>
        </pc:spChg>
        <pc:spChg chg="add del">
          <ac:chgData name="abdullah iqbal" userId="37630c315053e802" providerId="LiveId" clId="{87DEE5B5-C85D-4C3C-919D-E282135AE943}" dt="2020-11-04T12:14:34.637" v="19" actId="26606"/>
          <ac:spMkLst>
            <pc:docMk/>
            <pc:sldMk cId="0" sldId="261"/>
            <ac:spMk id="49" creationId="{5D0F92D1-FACF-4DC3-9048-E6A42453D115}"/>
          </ac:spMkLst>
        </pc:spChg>
        <pc:spChg chg="add del">
          <ac:chgData name="abdullah iqbal" userId="37630c315053e802" providerId="LiveId" clId="{87DEE5B5-C85D-4C3C-919D-E282135AE943}" dt="2020-11-04T12:14:58.588" v="23" actId="26606"/>
          <ac:spMkLst>
            <pc:docMk/>
            <pc:sldMk cId="0" sldId="261"/>
            <ac:spMk id="50" creationId="{982413CC-69E6-4BDA-A88D-E4EF8F95B27D}"/>
          </ac:spMkLst>
        </pc:spChg>
        <pc:spChg chg="add del">
          <ac:chgData name="abdullah iqbal" userId="37630c315053e802" providerId="LiveId" clId="{87DEE5B5-C85D-4C3C-919D-E282135AE943}" dt="2020-11-04T12:14:34.637" v="19" actId="26606"/>
          <ac:spMkLst>
            <pc:docMk/>
            <pc:sldMk cId="0" sldId="261"/>
            <ac:spMk id="51" creationId="{D05D70D6-8744-4C0F-B4DC-3C3FBDD90F24}"/>
          </ac:spMkLst>
        </pc:spChg>
        <pc:spChg chg="add del">
          <ac:chgData name="abdullah iqbal" userId="37630c315053e802" providerId="LiveId" clId="{87DEE5B5-C85D-4C3C-919D-E282135AE943}" dt="2020-11-04T12:14:42.414" v="21" actId="26606"/>
          <ac:spMkLst>
            <pc:docMk/>
            <pc:sldMk cId="0" sldId="261"/>
            <ac:spMk id="72" creationId="{736CAA0C-7445-4CE1-A768-F64059526E75}"/>
          </ac:spMkLst>
        </pc:spChg>
        <pc:spChg chg="add del">
          <ac:chgData name="abdullah iqbal" userId="37630c315053e802" providerId="LiveId" clId="{87DEE5B5-C85D-4C3C-919D-E282135AE943}" dt="2020-11-04T12:15:42.117" v="56" actId="26606"/>
          <ac:spMkLst>
            <pc:docMk/>
            <pc:sldMk cId="0" sldId="261"/>
            <ac:spMk id="75" creationId="{FE43D436-9D76-4479-B202-282AA3363E28}"/>
          </ac:spMkLst>
        </pc:spChg>
        <pc:spChg chg="add del">
          <ac:chgData name="abdullah iqbal" userId="37630c315053e802" providerId="LiveId" clId="{87DEE5B5-C85D-4C3C-919D-E282135AE943}" dt="2020-11-04T12:14:42.414" v="21" actId="26606"/>
          <ac:spMkLst>
            <pc:docMk/>
            <pc:sldMk cId="0" sldId="261"/>
            <ac:spMk id="95" creationId="{5D0F92D1-FACF-4DC3-9048-E6A42453D115}"/>
          </ac:spMkLst>
        </pc:spChg>
        <pc:spChg chg="add del">
          <ac:chgData name="abdullah iqbal" userId="37630c315053e802" providerId="LiveId" clId="{87DEE5B5-C85D-4C3C-919D-E282135AE943}" dt="2020-11-04T12:14:42.414" v="21" actId="26606"/>
          <ac:spMkLst>
            <pc:docMk/>
            <pc:sldMk cId="0" sldId="261"/>
            <ac:spMk id="96" creationId="{D05D70D6-8744-4C0F-B4DC-3C3FBDD90F24}"/>
          </ac:spMkLst>
        </pc:spChg>
        <pc:grpChg chg="add del">
          <ac:chgData name="abdullah iqbal" userId="37630c315053e802" providerId="LiveId" clId="{87DEE5B5-C85D-4C3C-919D-E282135AE943}" dt="2020-11-04T12:15:50.151" v="59" actId="26606"/>
          <ac:grpSpMkLst>
            <pc:docMk/>
            <pc:sldMk cId="0" sldId="261"/>
            <ac:grpSpMk id="25" creationId="{5ED5FDDF-28FB-4871-BAF5-BC352B7065AC}"/>
          </ac:grpSpMkLst>
        </pc:grpChg>
        <pc:grpChg chg="add del">
          <ac:chgData name="abdullah iqbal" userId="37630c315053e802" providerId="LiveId" clId="{87DEE5B5-C85D-4C3C-919D-E282135AE943}" dt="2020-11-04T12:14:34.637" v="19" actId="26606"/>
          <ac:grpSpMkLst>
            <pc:docMk/>
            <pc:sldMk cId="0" sldId="261"/>
            <ac:grpSpMk id="48" creationId="{170272AE-5158-4A40-83F6-6785051DC0E9}"/>
          </ac:grpSpMkLst>
        </pc:grpChg>
        <pc:grpChg chg="add del">
          <ac:chgData name="abdullah iqbal" userId="37630c315053e802" providerId="LiveId" clId="{87DEE5B5-C85D-4C3C-919D-E282135AE943}" dt="2020-11-04T12:14:58.588" v="23" actId="26606"/>
          <ac:grpSpMkLst>
            <pc:docMk/>
            <pc:sldMk cId="0" sldId="261"/>
            <ac:grpSpMk id="52" creationId="{4F1F7357-8633-4CE7-BF80-475EE8A2FAEA}"/>
          </ac:grpSpMkLst>
        </pc:grpChg>
        <pc:grpChg chg="add del">
          <ac:chgData name="abdullah iqbal" userId="37630c315053e802" providerId="LiveId" clId="{87DEE5B5-C85D-4C3C-919D-E282135AE943}" dt="2020-11-04T12:15:42.117" v="56" actId="26606"/>
          <ac:grpSpMkLst>
            <pc:docMk/>
            <pc:sldMk cId="0" sldId="261"/>
            <ac:grpSpMk id="53" creationId="{5ED5FDDF-28FB-4871-BAF5-BC352B7065AC}"/>
          </ac:grpSpMkLst>
        </pc:grpChg>
        <pc:grpChg chg="add del">
          <ac:chgData name="abdullah iqbal" userId="37630c315053e802" providerId="LiveId" clId="{87DEE5B5-C85D-4C3C-919D-E282135AE943}" dt="2020-11-04T12:14:42.414" v="21" actId="26606"/>
          <ac:grpSpMkLst>
            <pc:docMk/>
            <pc:sldMk cId="0" sldId="261"/>
            <ac:grpSpMk id="73" creationId="{170272AE-5158-4A40-83F6-6785051DC0E9}"/>
          </ac:grpSpMkLst>
        </pc:grpChg>
        <pc:graphicFrameChg chg="mod modGraphic">
          <ac:chgData name="abdullah iqbal" userId="37630c315053e802" providerId="LiveId" clId="{87DEE5B5-C85D-4C3C-919D-E282135AE943}" dt="2020-12-06T12:31:54.352" v="2087" actId="313"/>
          <ac:graphicFrameMkLst>
            <pc:docMk/>
            <pc:sldMk cId="0" sldId="261"/>
            <ac:graphicFrameMk id="19" creationId="{BF229A10-A5EA-4CBD-9B06-06F1B5FB60B6}"/>
          </ac:graphicFrameMkLst>
        </pc:graphicFrameChg>
      </pc:sldChg>
      <pc:sldChg chg="addSp delSp modSp delDesignElem">
        <pc:chgData name="abdullah iqbal" userId="37630c315053e802" providerId="LiveId" clId="{87DEE5B5-C85D-4C3C-919D-E282135AE943}" dt="2020-12-06T13:37:32.520" v="2177"/>
        <pc:sldMkLst>
          <pc:docMk/>
          <pc:sldMk cId="0" sldId="263"/>
        </pc:sldMkLst>
        <pc:spChg chg="add del">
          <ac:chgData name="abdullah iqbal" userId="37630c315053e802" providerId="LiveId" clId="{87DEE5B5-C85D-4C3C-919D-E282135AE943}" dt="2020-12-06T13:37:32.520" v="2177"/>
          <ac:spMkLst>
            <pc:docMk/>
            <pc:sldMk cId="0" sldId="263"/>
            <ac:spMk id="200" creationId="{982413CC-69E6-4BDA-A88D-E4EF8F95B27D}"/>
          </ac:spMkLst>
        </pc:spChg>
        <pc:grpChg chg="add del">
          <ac:chgData name="abdullah iqbal" userId="37630c315053e802" providerId="LiveId" clId="{87DEE5B5-C85D-4C3C-919D-E282135AE943}" dt="2020-12-06T13:37:32.520" v="2177"/>
          <ac:grpSpMkLst>
            <pc:docMk/>
            <pc:sldMk cId="0" sldId="263"/>
            <ac:grpSpMk id="201" creationId="{4F1F7357-8633-4CE7-BF80-475EE8A2FAEA}"/>
          </ac:grpSpMkLst>
        </pc:grpChg>
        <pc:graphicFrameChg chg="mod">
          <ac:chgData name="abdullah iqbal" userId="37630c315053e802" providerId="LiveId" clId="{87DEE5B5-C85D-4C3C-919D-E282135AE943}" dt="2020-11-05T06:03:44.711" v="995" actId="20577"/>
          <ac:graphicFrameMkLst>
            <pc:docMk/>
            <pc:sldMk cId="0" sldId="263"/>
            <ac:graphicFrameMk id="144" creationId="{E42CA806-CC0F-41E0-A5E6-AC991A704559}"/>
          </ac:graphicFrameMkLst>
        </pc:graphicFrameChg>
      </pc:sldChg>
      <pc:sldChg chg="addSp delSp modSp delDesignElem">
        <pc:chgData name="abdullah iqbal" userId="37630c315053e802" providerId="LiveId" clId="{87DEE5B5-C85D-4C3C-919D-E282135AE943}" dt="2020-12-06T13:37:32.520" v="2177"/>
        <pc:sldMkLst>
          <pc:docMk/>
          <pc:sldMk cId="0" sldId="264"/>
        </pc:sldMkLst>
        <pc:spChg chg="mod">
          <ac:chgData name="abdullah iqbal" userId="37630c315053e802" providerId="LiveId" clId="{87DEE5B5-C85D-4C3C-919D-E282135AE943}" dt="2020-12-06T12:02:35.835" v="1216" actId="27636"/>
          <ac:spMkLst>
            <pc:docMk/>
            <pc:sldMk cId="0" sldId="264"/>
            <ac:spMk id="2" creationId="{00000000-0000-0000-0000-000000000000}"/>
          </ac:spMkLst>
        </pc:spChg>
        <pc:spChg chg="mod">
          <ac:chgData name="abdullah iqbal" userId="37630c315053e802" providerId="LiveId" clId="{87DEE5B5-C85D-4C3C-919D-E282135AE943}" dt="2020-12-06T12:03:55.496" v="1249" actId="20577"/>
          <ac:spMkLst>
            <pc:docMk/>
            <pc:sldMk cId="0" sldId="264"/>
            <ac:spMk id="3" creationId="{00000000-0000-0000-0000-000000000000}"/>
          </ac:spMkLst>
        </pc:spChg>
        <pc:spChg chg="add del">
          <ac:chgData name="abdullah iqbal" userId="37630c315053e802" providerId="LiveId" clId="{87DEE5B5-C85D-4C3C-919D-E282135AE943}" dt="2020-12-06T13:37:32.520" v="2177"/>
          <ac:spMkLst>
            <pc:docMk/>
            <pc:sldMk cId="0" sldId="264"/>
            <ac:spMk id="79" creationId="{48CAE4AE-A9DF-45AF-9A9C-1712BC63418E}"/>
          </ac:spMkLst>
        </pc:spChg>
        <pc:spChg chg="add del">
          <ac:chgData name="abdullah iqbal" userId="37630c315053e802" providerId="LiveId" clId="{87DEE5B5-C85D-4C3C-919D-E282135AE943}" dt="2020-12-06T13:37:32.520" v="2177"/>
          <ac:spMkLst>
            <pc:docMk/>
            <pc:sldMk cId="0" sldId="264"/>
            <ac:spMk id="102" creationId="{E972DE0D-2E53-4159-ABD3-C601524262C2}"/>
          </ac:spMkLst>
        </pc:spChg>
        <pc:grpChg chg="add del">
          <ac:chgData name="abdullah iqbal" userId="37630c315053e802" providerId="LiveId" clId="{87DEE5B5-C85D-4C3C-919D-E282135AE943}" dt="2020-12-06T13:37:32.520" v="2177"/>
          <ac:grpSpMkLst>
            <pc:docMk/>
            <pc:sldMk cId="0" sldId="264"/>
            <ac:grpSpMk id="80" creationId="{6C272060-BC98-4C91-A58F-4DFEC566CF7F}"/>
          </ac:grpSpMkLst>
        </pc:grpChg>
      </pc:sldChg>
      <pc:sldChg chg="addSp delSp modSp delDesignElem">
        <pc:chgData name="abdullah iqbal" userId="37630c315053e802" providerId="LiveId" clId="{87DEE5B5-C85D-4C3C-919D-E282135AE943}" dt="2020-12-06T13:37:32.520" v="2177"/>
        <pc:sldMkLst>
          <pc:docMk/>
          <pc:sldMk cId="0" sldId="265"/>
        </pc:sldMkLst>
        <pc:spChg chg="mod">
          <ac:chgData name="abdullah iqbal" userId="37630c315053e802" providerId="LiveId" clId="{87DEE5B5-C85D-4C3C-919D-E282135AE943}" dt="2020-11-04T13:01:54.167" v="918" actId="20577"/>
          <ac:spMkLst>
            <pc:docMk/>
            <pc:sldMk cId="0" sldId="265"/>
            <ac:spMk id="3" creationId="{00000000-0000-0000-0000-000000000000}"/>
          </ac:spMkLst>
        </pc:spChg>
        <pc:spChg chg="add del">
          <ac:chgData name="abdullah iqbal" userId="37630c315053e802" providerId="LiveId" clId="{87DEE5B5-C85D-4C3C-919D-E282135AE943}" dt="2020-12-06T13:37:32.520" v="2177"/>
          <ac:spMkLst>
            <pc:docMk/>
            <pc:sldMk cId="0" sldId="265"/>
            <ac:spMk id="75" creationId="{D75627FE-0AC5-4349-AC08-45A58BEC9B8C}"/>
          </ac:spMkLst>
        </pc:spChg>
        <pc:spChg chg="add del">
          <ac:chgData name="abdullah iqbal" userId="37630c315053e802" providerId="LiveId" clId="{87DEE5B5-C85D-4C3C-919D-E282135AE943}" dt="2020-12-06T13:37:32.520" v="2177"/>
          <ac:spMkLst>
            <pc:docMk/>
            <pc:sldMk cId="0" sldId="265"/>
            <ac:spMk id="81" creationId="{BC2574CF-1D35-4994-87BD-5A3378E1AB34}"/>
          </ac:spMkLst>
        </pc:spChg>
        <pc:grpChg chg="add del">
          <ac:chgData name="abdullah iqbal" userId="37630c315053e802" providerId="LiveId" clId="{87DEE5B5-C85D-4C3C-919D-E282135AE943}" dt="2020-12-06T13:37:32.520" v="2177"/>
          <ac:grpSpMkLst>
            <pc:docMk/>
            <pc:sldMk cId="0" sldId="265"/>
            <ac:grpSpMk id="76" creationId="{F87AAF7B-2090-475D-9C3E-FDC03DD87A88}"/>
          </ac:grpSpMkLst>
        </pc:grpChg>
        <pc:cxnChg chg="add del">
          <ac:chgData name="abdullah iqbal" userId="37630c315053e802" providerId="LiveId" clId="{87DEE5B5-C85D-4C3C-919D-E282135AE943}" dt="2020-12-06T13:37:32.520" v="2177"/>
          <ac:cxnSpMkLst>
            <pc:docMk/>
            <pc:sldMk cId="0" sldId="265"/>
            <ac:cxnSpMk id="82" creationId="{68B6AB33-DFE6-4FE4-94FE-C9E25424AD16}"/>
          </ac:cxnSpMkLst>
        </pc:cxnChg>
      </pc:sldChg>
      <pc:sldChg chg="addSp delSp modSp delDesignElem">
        <pc:chgData name="abdullah iqbal" userId="37630c315053e802" providerId="LiveId" clId="{87DEE5B5-C85D-4C3C-919D-E282135AE943}" dt="2020-12-06T13:37:32.520" v="2177"/>
        <pc:sldMkLst>
          <pc:docMk/>
          <pc:sldMk cId="0" sldId="266"/>
        </pc:sldMkLst>
        <pc:spChg chg="mod">
          <ac:chgData name="abdullah iqbal" userId="37630c315053e802" providerId="LiveId" clId="{87DEE5B5-C85D-4C3C-919D-E282135AE943}" dt="2020-11-05T06:05:25.379" v="1037" actId="313"/>
          <ac:spMkLst>
            <pc:docMk/>
            <pc:sldMk cId="0" sldId="266"/>
            <ac:spMk id="3" creationId="{00000000-0000-0000-0000-000000000000}"/>
          </ac:spMkLst>
        </pc:spChg>
        <pc:spChg chg="add del">
          <ac:chgData name="abdullah iqbal" userId="37630c315053e802" providerId="LiveId" clId="{87DEE5B5-C85D-4C3C-919D-E282135AE943}" dt="2020-12-06T13:37:32.520" v="2177"/>
          <ac:spMkLst>
            <pc:docMk/>
            <pc:sldMk cId="0" sldId="266"/>
            <ac:spMk id="37" creationId="{D75627FE-0AC5-4349-AC08-45A58BEC9B8C}"/>
          </ac:spMkLst>
        </pc:spChg>
        <pc:spChg chg="add del">
          <ac:chgData name="abdullah iqbal" userId="37630c315053e802" providerId="LiveId" clId="{87DEE5B5-C85D-4C3C-919D-E282135AE943}" dt="2020-12-06T13:37:32.520" v="2177"/>
          <ac:spMkLst>
            <pc:docMk/>
            <pc:sldMk cId="0" sldId="266"/>
            <ac:spMk id="40" creationId="{BC2574CF-1D35-4994-87BD-5A3378E1AB34}"/>
          </ac:spMkLst>
        </pc:spChg>
        <pc:grpChg chg="add del">
          <ac:chgData name="abdullah iqbal" userId="37630c315053e802" providerId="LiveId" clId="{87DEE5B5-C85D-4C3C-919D-E282135AE943}" dt="2020-12-06T13:37:32.520" v="2177"/>
          <ac:grpSpMkLst>
            <pc:docMk/>
            <pc:sldMk cId="0" sldId="266"/>
            <ac:grpSpMk id="38" creationId="{F87AAF7B-2090-475D-9C3E-FDC03DD87A88}"/>
          </ac:grpSpMkLst>
        </pc:grpChg>
        <pc:cxnChg chg="add del">
          <ac:chgData name="abdullah iqbal" userId="37630c315053e802" providerId="LiveId" clId="{87DEE5B5-C85D-4C3C-919D-E282135AE943}" dt="2020-12-06T13:37:32.520" v="2177"/>
          <ac:cxnSpMkLst>
            <pc:docMk/>
            <pc:sldMk cId="0" sldId="266"/>
            <ac:cxnSpMk id="36" creationId="{68B6AB33-DFE6-4FE4-94FE-C9E25424AD16}"/>
          </ac:cxnSpMkLst>
        </pc:cxnChg>
      </pc:sldChg>
      <pc:sldChg chg="addSp delSp delDesignElem">
        <pc:chgData name="abdullah iqbal" userId="37630c315053e802" providerId="LiveId" clId="{87DEE5B5-C85D-4C3C-919D-E282135AE943}" dt="2020-12-06T13:37:32.520" v="2177"/>
        <pc:sldMkLst>
          <pc:docMk/>
          <pc:sldMk cId="0" sldId="267"/>
        </pc:sldMkLst>
        <pc:spChg chg="add del">
          <ac:chgData name="abdullah iqbal" userId="37630c315053e802" providerId="LiveId" clId="{87DEE5B5-C85D-4C3C-919D-E282135AE943}" dt="2020-12-06T13:37:32.520" v="2177"/>
          <ac:spMkLst>
            <pc:docMk/>
            <pc:sldMk cId="0" sldId="267"/>
            <ac:spMk id="9" creationId="{D75627FE-0AC5-4349-AC08-45A58BEC9B8C}"/>
          </ac:spMkLst>
        </pc:spChg>
        <pc:spChg chg="add del">
          <ac:chgData name="abdullah iqbal" userId="37630c315053e802" providerId="LiveId" clId="{87DEE5B5-C85D-4C3C-919D-E282135AE943}" dt="2020-12-06T13:37:32.520" v="2177"/>
          <ac:spMkLst>
            <pc:docMk/>
            <pc:sldMk cId="0" sldId="267"/>
            <ac:spMk id="34" creationId="{BC2574CF-1D35-4994-87BD-5A3378E1AB34}"/>
          </ac:spMkLst>
        </pc:spChg>
        <pc:grpChg chg="add del">
          <ac:chgData name="abdullah iqbal" userId="37630c315053e802" providerId="LiveId" clId="{87DEE5B5-C85D-4C3C-919D-E282135AE943}" dt="2020-12-06T13:37:32.520" v="2177"/>
          <ac:grpSpMkLst>
            <pc:docMk/>
            <pc:sldMk cId="0" sldId="267"/>
            <ac:grpSpMk id="11" creationId="{F87AAF7B-2090-475D-9C3E-FDC03DD87A88}"/>
          </ac:grpSpMkLst>
        </pc:grpChg>
        <pc:cxnChg chg="add del">
          <ac:chgData name="abdullah iqbal" userId="37630c315053e802" providerId="LiveId" clId="{87DEE5B5-C85D-4C3C-919D-E282135AE943}" dt="2020-12-06T13:37:32.520" v="2177"/>
          <ac:cxnSpMkLst>
            <pc:docMk/>
            <pc:sldMk cId="0" sldId="267"/>
            <ac:cxnSpMk id="36" creationId="{68B6AB33-DFE6-4FE4-94FE-C9E25424AD16}"/>
          </ac:cxnSpMkLst>
        </pc:cxnChg>
      </pc:sldChg>
      <pc:sldChg chg="addSp delSp modSp add del">
        <pc:chgData name="abdullah iqbal" userId="37630c315053e802" providerId="LiveId" clId="{87DEE5B5-C85D-4C3C-919D-E282135AE943}" dt="2020-12-06T13:12:25.771" v="2154" actId="1076"/>
        <pc:sldMkLst>
          <pc:docMk/>
          <pc:sldMk cId="0" sldId="268"/>
        </pc:sldMkLst>
        <pc:spChg chg="mod">
          <ac:chgData name="abdullah iqbal" userId="37630c315053e802" providerId="LiveId" clId="{87DEE5B5-C85D-4C3C-919D-E282135AE943}" dt="2020-12-06T13:11:57.414" v="2146" actId="20577"/>
          <ac:spMkLst>
            <pc:docMk/>
            <pc:sldMk cId="0" sldId="268"/>
            <ac:spMk id="3" creationId="{8CCF6972-1F72-4289-8BB5-DE02EA57728C}"/>
          </ac:spMkLst>
        </pc:spChg>
        <pc:spChg chg="add del mod">
          <ac:chgData name="abdullah iqbal" userId="37630c315053e802" providerId="LiveId" clId="{87DEE5B5-C85D-4C3C-919D-E282135AE943}" dt="2020-12-06T13:12:11.305" v="2148"/>
          <ac:spMkLst>
            <pc:docMk/>
            <pc:sldMk cId="0" sldId="268"/>
            <ac:spMk id="7" creationId="{5D7999D2-A5C6-47A3-A902-D697D4EC6300}"/>
          </ac:spMkLst>
        </pc:spChg>
        <pc:picChg chg="del">
          <ac:chgData name="abdullah iqbal" userId="37630c315053e802" providerId="LiveId" clId="{87DEE5B5-C85D-4C3C-919D-E282135AE943}" dt="2020-12-06T13:12:00.013" v="2147" actId="478"/>
          <ac:picMkLst>
            <pc:docMk/>
            <pc:sldMk cId="0" sldId="268"/>
            <ac:picMk id="6" creationId="{5ADA17D8-D404-42DF-BFDF-0DEB429FED44}"/>
          </ac:picMkLst>
        </pc:picChg>
        <pc:picChg chg="add mod">
          <ac:chgData name="abdullah iqbal" userId="37630c315053e802" providerId="LiveId" clId="{87DEE5B5-C85D-4C3C-919D-E282135AE943}" dt="2020-12-06T13:12:25.771" v="2154" actId="1076"/>
          <ac:picMkLst>
            <pc:docMk/>
            <pc:sldMk cId="0" sldId="268"/>
            <ac:picMk id="9" creationId="{6632767F-D85A-4434-97E9-5B401F965F27}"/>
          </ac:picMkLst>
        </pc:picChg>
      </pc:sldChg>
      <pc:sldChg chg="addSp delSp modSp delDesignElem">
        <pc:chgData name="abdullah iqbal" userId="37630c315053e802" providerId="LiveId" clId="{87DEE5B5-C85D-4C3C-919D-E282135AE943}" dt="2020-12-06T13:37:32.520" v="2177"/>
        <pc:sldMkLst>
          <pc:docMk/>
          <pc:sldMk cId="0" sldId="269"/>
        </pc:sldMkLst>
        <pc:spChg chg="mod">
          <ac:chgData name="abdullah iqbal" userId="37630c315053e802" providerId="LiveId" clId="{87DEE5B5-C85D-4C3C-919D-E282135AE943}" dt="2020-11-05T06:06:45.353" v="1049" actId="113"/>
          <ac:spMkLst>
            <pc:docMk/>
            <pc:sldMk cId="0" sldId="269"/>
            <ac:spMk id="2" creationId="{00000000-0000-0000-0000-000000000000}"/>
          </ac:spMkLst>
        </pc:spChg>
        <pc:spChg chg="add del">
          <ac:chgData name="abdullah iqbal" userId="37630c315053e802" providerId="LiveId" clId="{87DEE5B5-C85D-4C3C-919D-E282135AE943}" dt="2020-12-06T13:37:32.520" v="2177"/>
          <ac:spMkLst>
            <pc:docMk/>
            <pc:sldMk cId="0" sldId="269"/>
            <ac:spMk id="35" creationId="{6BDBA639-2A71-4A60-A71A-FF1836F546CE}"/>
          </ac:spMkLst>
        </pc:spChg>
        <pc:spChg chg="add del">
          <ac:chgData name="abdullah iqbal" userId="37630c315053e802" providerId="LiveId" clId="{87DEE5B5-C85D-4C3C-919D-E282135AE943}" dt="2020-12-06T13:37:32.520" v="2177"/>
          <ac:spMkLst>
            <pc:docMk/>
            <pc:sldMk cId="0" sldId="269"/>
            <ac:spMk id="58" creationId="{D9C506D7-84CB-4057-A44A-465313E78538}"/>
          </ac:spMkLst>
        </pc:spChg>
        <pc:spChg chg="add del">
          <ac:chgData name="abdullah iqbal" userId="37630c315053e802" providerId="LiveId" clId="{87DEE5B5-C85D-4C3C-919D-E282135AE943}" dt="2020-12-06T13:37:32.520" v="2177"/>
          <ac:spMkLst>
            <pc:docMk/>
            <pc:sldMk cId="0" sldId="269"/>
            <ac:spMk id="60" creationId="{7842FC68-61FD-4700-8A22-BB8B071884DB}"/>
          </ac:spMkLst>
        </pc:spChg>
        <pc:grpChg chg="add del">
          <ac:chgData name="abdullah iqbal" userId="37630c315053e802" providerId="LiveId" clId="{87DEE5B5-C85D-4C3C-919D-E282135AE943}" dt="2020-12-06T13:37:32.520" v="2177"/>
          <ac:grpSpMkLst>
            <pc:docMk/>
            <pc:sldMk cId="0" sldId="269"/>
            <ac:grpSpMk id="9" creationId="{84DB7353-7D7A-431B-A5B6-A3845E6F2BB2}"/>
          </ac:grpSpMkLst>
        </pc:grpChg>
        <pc:grpChg chg="add del">
          <ac:chgData name="abdullah iqbal" userId="37630c315053e802" providerId="LiveId" clId="{87DEE5B5-C85D-4C3C-919D-E282135AE943}" dt="2020-12-06T13:37:32.520" v="2177"/>
          <ac:grpSpMkLst>
            <pc:docMk/>
            <pc:sldMk cId="0" sldId="269"/>
            <ac:grpSpMk id="30" creationId="{1B24766B-81CA-44C7-BF11-77A12BA42411}"/>
          </ac:grpSpMkLst>
        </pc:grpChg>
        <pc:grpChg chg="add del">
          <ac:chgData name="abdullah iqbal" userId="37630c315053e802" providerId="LiveId" clId="{87DEE5B5-C85D-4C3C-919D-E282135AE943}" dt="2020-12-06T13:37:32.520" v="2177"/>
          <ac:grpSpMkLst>
            <pc:docMk/>
            <pc:sldMk cId="0" sldId="269"/>
            <ac:grpSpMk id="37" creationId="{5E208A8B-5EBD-4532-BE72-26414FA7CFF6}"/>
          </ac:grpSpMkLst>
        </pc:grpChg>
      </pc:sldChg>
      <pc:sldChg chg="addSp delSp modSp delDesignElem">
        <pc:chgData name="abdullah iqbal" userId="37630c315053e802" providerId="LiveId" clId="{87DEE5B5-C85D-4C3C-919D-E282135AE943}" dt="2020-12-06T13:37:32.520" v="2177"/>
        <pc:sldMkLst>
          <pc:docMk/>
          <pc:sldMk cId="580816563" sldId="270"/>
        </pc:sldMkLst>
        <pc:spChg chg="mod">
          <ac:chgData name="abdullah iqbal" userId="37630c315053e802" providerId="LiveId" clId="{87DEE5B5-C85D-4C3C-919D-E282135AE943}" dt="2020-11-04T12:23:11.719" v="609" actId="20577"/>
          <ac:spMkLst>
            <pc:docMk/>
            <pc:sldMk cId="580816563" sldId="270"/>
            <ac:spMk id="3" creationId="{00000000-0000-0000-0000-000000000000}"/>
          </ac:spMkLst>
        </pc:spChg>
        <pc:spChg chg="add del">
          <ac:chgData name="abdullah iqbal" userId="37630c315053e802" providerId="LiveId" clId="{87DEE5B5-C85D-4C3C-919D-E282135AE943}" dt="2020-12-06T13:37:32.520" v="2177"/>
          <ac:spMkLst>
            <pc:docMk/>
            <pc:sldMk cId="580816563" sldId="270"/>
            <ac:spMk id="9" creationId="{F3C5918A-1DC5-4CF3-AA27-00AA3088AA9F}"/>
          </ac:spMkLst>
        </pc:spChg>
        <pc:spChg chg="add del">
          <ac:chgData name="abdullah iqbal" userId="37630c315053e802" providerId="LiveId" clId="{87DEE5B5-C85D-4C3C-919D-E282135AE943}" dt="2020-12-06T13:37:32.520" v="2177"/>
          <ac:spMkLst>
            <pc:docMk/>
            <pc:sldMk cId="580816563" sldId="270"/>
            <ac:spMk id="11" creationId="{B786683A-6FD6-4BF7-B3B0-DC397677391F}"/>
          </ac:spMkLst>
        </pc:spChg>
        <pc:spChg chg="add del">
          <ac:chgData name="abdullah iqbal" userId="37630c315053e802" providerId="LiveId" clId="{87DEE5B5-C85D-4C3C-919D-E282135AE943}" dt="2020-12-06T13:37:32.520" v="2177"/>
          <ac:spMkLst>
            <pc:docMk/>
            <pc:sldMk cId="580816563" sldId="270"/>
            <ac:spMk id="13" creationId="{05169E50-59FB-4AEE-B61D-44A882A4CD2C}"/>
          </ac:spMkLst>
        </pc:spChg>
        <pc:spChg chg="add del">
          <ac:chgData name="abdullah iqbal" userId="37630c315053e802" providerId="LiveId" clId="{87DEE5B5-C85D-4C3C-919D-E282135AE943}" dt="2020-12-06T13:37:32.520" v="2177"/>
          <ac:spMkLst>
            <pc:docMk/>
            <pc:sldMk cId="580816563" sldId="270"/>
            <ac:spMk id="15" creationId="{117C30F0-5A38-4B60-B632-3AF7C2780824}"/>
          </ac:spMkLst>
        </pc:spChg>
        <pc:spChg chg="add del">
          <ac:chgData name="abdullah iqbal" userId="37630c315053e802" providerId="LiveId" clId="{87DEE5B5-C85D-4C3C-919D-E282135AE943}" dt="2020-12-06T13:37:32.520" v="2177"/>
          <ac:spMkLst>
            <pc:docMk/>
            <pc:sldMk cId="580816563" sldId="270"/>
            <ac:spMk id="17" creationId="{A200CBA5-3F2B-4AAC-9F86-99AFECC19C1D}"/>
          </ac:spMkLst>
        </pc:spChg>
      </pc:sldChg>
      <pc:sldChg chg="add del">
        <pc:chgData name="abdullah iqbal" userId="37630c315053e802" providerId="LiveId" clId="{87DEE5B5-C85D-4C3C-919D-E282135AE943}" dt="2020-12-06T11:57:34.169" v="1200"/>
        <pc:sldMkLst>
          <pc:docMk/>
          <pc:sldMk cId="713378933" sldId="271"/>
        </pc:sldMkLst>
      </pc:sldChg>
      <pc:sldChg chg="addSp delSp modSp add mod setBg delDesignElem">
        <pc:chgData name="abdullah iqbal" userId="37630c315053e802" providerId="LiveId" clId="{87DEE5B5-C85D-4C3C-919D-E282135AE943}" dt="2020-12-06T13:44:39.298" v="2623" actId="20577"/>
        <pc:sldMkLst>
          <pc:docMk/>
          <pc:sldMk cId="2610567144" sldId="271"/>
        </pc:sldMkLst>
        <pc:spChg chg="mod">
          <ac:chgData name="abdullah iqbal" userId="37630c315053e802" providerId="LiveId" clId="{87DEE5B5-C85D-4C3C-919D-E282135AE943}" dt="2020-12-06T12:06:01.486" v="1270" actId="122"/>
          <ac:spMkLst>
            <pc:docMk/>
            <pc:sldMk cId="2610567144" sldId="271"/>
            <ac:spMk id="2" creationId="{A448E81E-7B6A-45FE-9B9F-580DA54668C9}"/>
          </ac:spMkLst>
        </pc:spChg>
        <pc:spChg chg="mod ord">
          <ac:chgData name="abdullah iqbal" userId="37630c315053e802" providerId="LiveId" clId="{87DEE5B5-C85D-4C3C-919D-E282135AE943}" dt="2020-12-06T13:44:39.298" v="2623" actId="20577"/>
          <ac:spMkLst>
            <pc:docMk/>
            <pc:sldMk cId="2610567144" sldId="271"/>
            <ac:spMk id="3" creationId="{0A0C3376-5C54-4DB2-90B9-116F1EF71E4A}"/>
          </ac:spMkLst>
        </pc:spChg>
        <pc:spChg chg="mod">
          <ac:chgData name="abdullah iqbal" userId="37630c315053e802" providerId="LiveId" clId="{87DEE5B5-C85D-4C3C-919D-E282135AE943}" dt="2020-12-06T12:05:21.992" v="1251" actId="26606"/>
          <ac:spMkLst>
            <pc:docMk/>
            <pc:sldMk cId="2610567144" sldId="271"/>
            <ac:spMk id="4" creationId="{637F9484-C441-4AC5-9FF0-C690C00006F2}"/>
          </ac:spMkLst>
        </pc:spChg>
        <pc:spChg chg="add del">
          <ac:chgData name="abdullah iqbal" userId="37630c315053e802" providerId="LiveId" clId="{87DEE5B5-C85D-4C3C-919D-E282135AE943}" dt="2020-12-06T13:37:32.520" v="2177"/>
          <ac:spMkLst>
            <pc:docMk/>
            <pc:sldMk cId="2610567144" sldId="271"/>
            <ac:spMk id="9" creationId="{D75627FE-0AC5-4349-AC08-45A58BEC9B8C}"/>
          </ac:spMkLst>
        </pc:spChg>
        <pc:spChg chg="add del">
          <ac:chgData name="abdullah iqbal" userId="37630c315053e802" providerId="LiveId" clId="{87DEE5B5-C85D-4C3C-919D-E282135AE943}" dt="2020-12-06T13:37:32.520" v="2177"/>
          <ac:spMkLst>
            <pc:docMk/>
            <pc:sldMk cId="2610567144" sldId="271"/>
            <ac:spMk id="34" creationId="{BC2574CF-1D35-4994-87BD-5A3378E1AB34}"/>
          </ac:spMkLst>
        </pc:spChg>
        <pc:grpChg chg="add del">
          <ac:chgData name="abdullah iqbal" userId="37630c315053e802" providerId="LiveId" clId="{87DEE5B5-C85D-4C3C-919D-E282135AE943}" dt="2020-12-06T13:37:32.520" v="2177"/>
          <ac:grpSpMkLst>
            <pc:docMk/>
            <pc:sldMk cId="2610567144" sldId="271"/>
            <ac:grpSpMk id="11" creationId="{F87AAF7B-2090-475D-9C3E-FDC03DD87A88}"/>
          </ac:grpSpMkLst>
        </pc:grpChg>
        <pc:cxnChg chg="add del">
          <ac:chgData name="abdullah iqbal" userId="37630c315053e802" providerId="LiveId" clId="{87DEE5B5-C85D-4C3C-919D-E282135AE943}" dt="2020-12-06T13:37:32.520" v="2177"/>
          <ac:cxnSpMkLst>
            <pc:docMk/>
            <pc:sldMk cId="2610567144" sldId="271"/>
            <ac:cxnSpMk id="36" creationId="{68B6AB33-DFE6-4FE4-94FE-C9E25424AD16}"/>
          </ac:cxnSpMkLst>
        </pc:cxnChg>
      </pc:sldChg>
      <pc:sldChg chg="addSp delSp modSp add mod setBg delDesignElem">
        <pc:chgData name="abdullah iqbal" userId="37630c315053e802" providerId="LiveId" clId="{87DEE5B5-C85D-4C3C-919D-E282135AE943}" dt="2020-12-06T13:37:32.520" v="2177"/>
        <pc:sldMkLst>
          <pc:docMk/>
          <pc:sldMk cId="2591525153" sldId="272"/>
        </pc:sldMkLst>
        <pc:spChg chg="del">
          <ac:chgData name="abdullah iqbal" userId="37630c315053e802" providerId="LiveId" clId="{87DEE5B5-C85D-4C3C-919D-E282135AE943}" dt="2020-12-06T12:14:11.312" v="1672"/>
          <ac:spMkLst>
            <pc:docMk/>
            <pc:sldMk cId="2591525153" sldId="272"/>
            <ac:spMk id="2" creationId="{C755F6DA-462A-49F2-83B3-08D64241AFF5}"/>
          </ac:spMkLst>
        </pc:spChg>
        <pc:spChg chg="del">
          <ac:chgData name="abdullah iqbal" userId="37630c315053e802" providerId="LiveId" clId="{87DEE5B5-C85D-4C3C-919D-E282135AE943}" dt="2020-12-06T12:14:11.312" v="1672"/>
          <ac:spMkLst>
            <pc:docMk/>
            <pc:sldMk cId="2591525153" sldId="272"/>
            <ac:spMk id="3" creationId="{7EE2F1A1-5B86-4580-ABF1-3627D04DDA93}"/>
          </ac:spMkLst>
        </pc:spChg>
        <pc:spChg chg="mod">
          <ac:chgData name="abdullah iqbal" userId="37630c315053e802" providerId="LiveId" clId="{87DEE5B5-C85D-4C3C-919D-E282135AE943}" dt="2020-12-06T12:24:45.141" v="1686" actId="26606"/>
          <ac:spMkLst>
            <pc:docMk/>
            <pc:sldMk cId="2591525153" sldId="272"/>
            <ac:spMk id="4" creationId="{B9158EEC-CAD9-4B12-A895-BFEEF8C60712}"/>
          </ac:spMkLst>
        </pc:spChg>
        <pc:spChg chg="add del">
          <ac:chgData name="abdullah iqbal" userId="37630c315053e802" providerId="LiveId" clId="{87DEE5B5-C85D-4C3C-919D-E282135AE943}" dt="2020-12-06T12:24:39.121" v="1683" actId="26606"/>
          <ac:spMkLst>
            <pc:docMk/>
            <pc:sldMk cId="2591525153" sldId="272"/>
            <ac:spMk id="36" creationId="{4C61BD32-7542-4D52-BA5A-3ADE869BF8AC}"/>
          </ac:spMkLst>
        </pc:spChg>
        <pc:spChg chg="add del">
          <ac:chgData name="abdullah iqbal" userId="37630c315053e802" providerId="LiveId" clId="{87DEE5B5-C85D-4C3C-919D-E282135AE943}" dt="2020-12-06T12:24:39.121" v="1683" actId="26606"/>
          <ac:spMkLst>
            <pc:docMk/>
            <pc:sldMk cId="2591525153" sldId="272"/>
            <ac:spMk id="38" creationId="{AF13771F-7EF1-4B2A-841C-5AFF05B90B7F}"/>
          </ac:spMkLst>
        </pc:spChg>
        <pc:spChg chg="add del">
          <ac:chgData name="abdullah iqbal" userId="37630c315053e802" providerId="LiveId" clId="{87DEE5B5-C85D-4C3C-919D-E282135AE943}" dt="2020-12-06T12:24:45.121" v="1685" actId="26606"/>
          <ac:spMkLst>
            <pc:docMk/>
            <pc:sldMk cId="2591525153" sldId="272"/>
            <ac:spMk id="41" creationId="{C40B6375-7479-45C4-8B99-EA1CF75F31E2}"/>
          </ac:spMkLst>
        </pc:spChg>
        <pc:spChg chg="add del">
          <ac:chgData name="abdullah iqbal" userId="37630c315053e802" providerId="LiveId" clId="{87DEE5B5-C85D-4C3C-919D-E282135AE943}" dt="2020-12-06T12:24:45.121" v="1685" actId="26606"/>
          <ac:spMkLst>
            <pc:docMk/>
            <pc:sldMk cId="2591525153" sldId="272"/>
            <ac:spMk id="42" creationId="{BECECF94-D01C-459E-AF55-CEE99A077FBB}"/>
          </ac:spMkLst>
        </pc:spChg>
        <pc:spChg chg="add del">
          <ac:chgData name="abdullah iqbal" userId="37630c315053e802" providerId="LiveId" clId="{87DEE5B5-C85D-4C3C-919D-E282135AE943}" dt="2020-12-06T13:37:32.520" v="2177"/>
          <ac:spMkLst>
            <pc:docMk/>
            <pc:sldMk cId="2591525153" sldId="272"/>
            <ac:spMk id="45" creationId="{4C61BD32-7542-4D52-BA5A-3ADE869BF8AC}"/>
          </ac:spMkLst>
        </pc:spChg>
        <pc:spChg chg="add del">
          <ac:chgData name="abdullah iqbal" userId="37630c315053e802" providerId="LiveId" clId="{87DEE5B5-C85D-4C3C-919D-E282135AE943}" dt="2020-12-06T13:37:32.520" v="2177"/>
          <ac:spMkLst>
            <pc:docMk/>
            <pc:sldMk cId="2591525153" sldId="272"/>
            <ac:spMk id="46" creationId="{AF13771F-7EF1-4B2A-841C-5AFF05B90B7F}"/>
          </ac:spMkLst>
        </pc:spChg>
        <pc:grpChg chg="add del">
          <ac:chgData name="abdullah iqbal" userId="37630c315053e802" providerId="LiveId" clId="{87DEE5B5-C85D-4C3C-919D-E282135AE943}" dt="2020-12-06T12:24:39.121" v="1683" actId="26606"/>
          <ac:grpSpMkLst>
            <pc:docMk/>
            <pc:sldMk cId="2591525153" sldId="272"/>
            <ac:grpSpMk id="13" creationId="{4800B320-C486-4967-AFB8-58E3EBDA9EF5}"/>
          </ac:grpSpMkLst>
        </pc:grpChg>
        <pc:grpChg chg="add del">
          <ac:chgData name="abdullah iqbal" userId="37630c315053e802" providerId="LiveId" clId="{87DEE5B5-C85D-4C3C-919D-E282135AE943}" dt="2020-12-06T12:24:45.121" v="1685" actId="26606"/>
          <ac:grpSpMkLst>
            <pc:docMk/>
            <pc:sldMk cId="2591525153" sldId="272"/>
            <ac:grpSpMk id="40" creationId="{9EA06921-3C0C-4126-AF75-9499D48390C3}"/>
          </ac:grpSpMkLst>
        </pc:grpChg>
        <pc:grpChg chg="add del">
          <ac:chgData name="abdullah iqbal" userId="37630c315053e802" providerId="LiveId" clId="{87DEE5B5-C85D-4C3C-919D-E282135AE943}" dt="2020-12-06T13:37:32.520" v="2177"/>
          <ac:grpSpMkLst>
            <pc:docMk/>
            <pc:sldMk cId="2591525153" sldId="272"/>
            <ac:grpSpMk id="44" creationId="{4800B320-C486-4967-AFB8-58E3EBDA9EF5}"/>
          </ac:grpSpMkLst>
        </pc:grpChg>
        <pc:picChg chg="add mod ord">
          <ac:chgData name="abdullah iqbal" userId="37630c315053e802" providerId="LiveId" clId="{87DEE5B5-C85D-4C3C-919D-E282135AE943}" dt="2020-12-06T12:24:45.141" v="1686" actId="26606"/>
          <ac:picMkLst>
            <pc:docMk/>
            <pc:sldMk cId="2591525153" sldId="272"/>
            <ac:picMk id="6" creationId="{270A967A-A42A-4C52-A5D4-241913F4816B}"/>
          </ac:picMkLst>
        </pc:picChg>
        <pc:picChg chg="add mod">
          <ac:chgData name="abdullah iqbal" userId="37630c315053e802" providerId="LiveId" clId="{87DEE5B5-C85D-4C3C-919D-E282135AE943}" dt="2020-12-06T12:24:45.141" v="1686" actId="26606"/>
          <ac:picMkLst>
            <pc:docMk/>
            <pc:sldMk cId="2591525153" sldId="272"/>
            <ac:picMk id="8" creationId="{6F74388A-33E2-4CE9-BCF8-A5FADCFCDF21}"/>
          </ac:picMkLst>
        </pc:picChg>
      </pc:sldChg>
      <pc:sldChg chg="add del">
        <pc:chgData name="abdullah iqbal" userId="37630c315053e802" providerId="LiveId" clId="{87DEE5B5-C85D-4C3C-919D-E282135AE943}" dt="2020-12-06T13:11:16.865" v="2089" actId="2696"/>
        <pc:sldMkLst>
          <pc:docMk/>
          <pc:sldMk cId="326630284" sldId="273"/>
        </pc:sldMkLst>
      </pc:sldChg>
      <pc:sldChg chg="add">
        <pc:chgData name="abdullah iqbal" userId="37630c315053e802" providerId="LiveId" clId="{87DEE5B5-C85D-4C3C-919D-E282135AE943}" dt="2020-12-06T13:11:31.484" v="2092"/>
        <pc:sldMkLst>
          <pc:docMk/>
          <pc:sldMk cId="397144801" sldId="273"/>
        </pc:sldMkLst>
      </pc:sldChg>
      <pc:sldChg chg="addSp modSp add mod setBg">
        <pc:chgData name="abdullah iqbal" userId="37630c315053e802" providerId="LiveId" clId="{87DEE5B5-C85D-4C3C-919D-E282135AE943}" dt="2020-12-06T13:41:48.529" v="2509" actId="20577"/>
        <pc:sldMkLst>
          <pc:docMk/>
          <pc:sldMk cId="3122370818" sldId="274"/>
        </pc:sldMkLst>
        <pc:spChg chg="mod">
          <ac:chgData name="abdullah iqbal" userId="37630c315053e802" providerId="LiveId" clId="{87DEE5B5-C85D-4C3C-919D-E282135AE943}" dt="2020-12-06T13:38:03.723" v="2187" actId="122"/>
          <ac:spMkLst>
            <pc:docMk/>
            <pc:sldMk cId="3122370818" sldId="274"/>
            <ac:spMk id="2" creationId="{BCEAB870-1959-4439-92DD-FC51018C00EF}"/>
          </ac:spMkLst>
        </pc:spChg>
        <pc:spChg chg="mod ord">
          <ac:chgData name="abdullah iqbal" userId="37630c315053e802" providerId="LiveId" clId="{87DEE5B5-C85D-4C3C-919D-E282135AE943}" dt="2020-12-06T13:41:48.529" v="2509" actId="20577"/>
          <ac:spMkLst>
            <pc:docMk/>
            <pc:sldMk cId="3122370818" sldId="274"/>
            <ac:spMk id="3" creationId="{9A385AA3-D865-4C7F-BEA0-535C72512FA1}"/>
          </ac:spMkLst>
        </pc:spChg>
        <pc:spChg chg="mod">
          <ac:chgData name="abdullah iqbal" userId="37630c315053e802" providerId="LiveId" clId="{87DEE5B5-C85D-4C3C-919D-E282135AE943}" dt="2020-12-06T13:37:46.401" v="2178" actId="26606"/>
          <ac:spMkLst>
            <pc:docMk/>
            <pc:sldMk cId="3122370818" sldId="274"/>
            <ac:spMk id="4" creationId="{869CCFBC-05CA-4B92-A1EC-7F213143569C}"/>
          </ac:spMkLst>
        </pc:spChg>
        <pc:spChg chg="add">
          <ac:chgData name="abdullah iqbal" userId="37630c315053e802" providerId="LiveId" clId="{87DEE5B5-C85D-4C3C-919D-E282135AE943}" dt="2020-12-06T13:37:46.401" v="2178" actId="26606"/>
          <ac:spMkLst>
            <pc:docMk/>
            <pc:sldMk cId="3122370818" sldId="274"/>
            <ac:spMk id="9" creationId="{D75627FE-0AC5-4349-AC08-45A58BEC9B8C}"/>
          </ac:spMkLst>
        </pc:spChg>
        <pc:spChg chg="add">
          <ac:chgData name="abdullah iqbal" userId="37630c315053e802" providerId="LiveId" clId="{87DEE5B5-C85D-4C3C-919D-E282135AE943}" dt="2020-12-06T13:37:46.401" v="2178" actId="26606"/>
          <ac:spMkLst>
            <pc:docMk/>
            <pc:sldMk cId="3122370818" sldId="274"/>
            <ac:spMk id="34" creationId="{BC2574CF-1D35-4994-87BD-5A3378E1AB34}"/>
          </ac:spMkLst>
        </pc:spChg>
        <pc:grpChg chg="add">
          <ac:chgData name="abdullah iqbal" userId="37630c315053e802" providerId="LiveId" clId="{87DEE5B5-C85D-4C3C-919D-E282135AE943}" dt="2020-12-06T13:37:46.401" v="2178" actId="26606"/>
          <ac:grpSpMkLst>
            <pc:docMk/>
            <pc:sldMk cId="3122370818" sldId="274"/>
            <ac:grpSpMk id="11" creationId="{F87AAF7B-2090-475D-9C3E-FDC03DD87A88}"/>
          </ac:grpSpMkLst>
        </pc:grpChg>
        <pc:cxnChg chg="add">
          <ac:chgData name="abdullah iqbal" userId="37630c315053e802" providerId="LiveId" clId="{87DEE5B5-C85D-4C3C-919D-E282135AE943}" dt="2020-12-06T13:37:46.401" v="2178" actId="26606"/>
          <ac:cxnSpMkLst>
            <pc:docMk/>
            <pc:sldMk cId="3122370818" sldId="274"/>
            <ac:cxnSpMk id="36" creationId="{68B6AB33-DFE6-4FE4-94FE-C9E25424AD16}"/>
          </ac:cxnSpMkLst>
        </pc:cxnChg>
      </pc:sldChg>
    </pc:docChg>
  </pc:docChgLst>
  <pc:docChgLst>
    <pc:chgData name="abdullah iqbal" userId="37630c315053e802" providerId="LiveId" clId="{0C4783C2-8588-4DAB-85E2-02B82B5B8F02}"/>
    <pc:docChg chg="undo custSel mod modSld">
      <pc:chgData name="abdullah iqbal" userId="37630c315053e802" providerId="LiveId" clId="{0C4783C2-8588-4DAB-85E2-02B82B5B8F02}" dt="2020-10-13T12:21:56.200" v="3462" actId="12100"/>
      <pc:docMkLst>
        <pc:docMk/>
      </pc:docMkLst>
      <pc:sldChg chg="modSp">
        <pc:chgData name="abdullah iqbal" userId="37630c315053e802" providerId="LiveId" clId="{0C4783C2-8588-4DAB-85E2-02B82B5B8F02}" dt="2020-10-13T12:19:25.739" v="3461" actId="115"/>
        <pc:sldMkLst>
          <pc:docMk/>
          <pc:sldMk cId="0" sldId="256"/>
        </pc:sldMkLst>
        <pc:spChg chg="mod">
          <ac:chgData name="abdullah iqbal" userId="37630c315053e802" providerId="LiveId" clId="{0C4783C2-8588-4DAB-85E2-02B82B5B8F02}" dt="2020-10-13T12:19:25.739" v="3461" actId="115"/>
          <ac:spMkLst>
            <pc:docMk/>
            <pc:sldMk cId="0" sldId="256"/>
            <ac:spMk id="2" creationId="{00000000-0000-0000-0000-000000000000}"/>
          </ac:spMkLst>
        </pc:spChg>
        <pc:spChg chg="mod">
          <ac:chgData name="abdullah iqbal" userId="37630c315053e802" providerId="LiveId" clId="{0C4783C2-8588-4DAB-85E2-02B82B5B8F02}" dt="2020-10-13T09:39:05.464" v="3055" actId="27636"/>
          <ac:spMkLst>
            <pc:docMk/>
            <pc:sldMk cId="0" sldId="256"/>
            <ac:spMk id="3" creationId="{00000000-0000-0000-0000-000000000000}"/>
          </ac:spMkLst>
        </pc:spChg>
      </pc:sldChg>
      <pc:sldChg chg="addSp delSp modSp mod setBg delDesignElem">
        <pc:chgData name="abdullah iqbal" userId="37630c315053e802" providerId="LiveId" clId="{0C4783C2-8588-4DAB-85E2-02B82B5B8F02}" dt="2020-10-13T12:11:44.410" v="3428"/>
        <pc:sldMkLst>
          <pc:docMk/>
          <pc:sldMk cId="0" sldId="257"/>
        </pc:sldMkLst>
        <pc:spChg chg="mod">
          <ac:chgData name="abdullah iqbal" userId="37630c315053e802" providerId="LiveId" clId="{0C4783C2-8588-4DAB-85E2-02B82B5B8F02}" dt="2020-10-13T09:58:04.093" v="3251" actId="115"/>
          <ac:spMkLst>
            <pc:docMk/>
            <pc:sldMk cId="0" sldId="257"/>
            <ac:spMk id="2" creationId="{00000000-0000-0000-0000-000000000000}"/>
          </ac:spMkLst>
        </pc:spChg>
        <pc:spChg chg="mod ord">
          <ac:chgData name="abdullah iqbal" userId="37630c315053e802" providerId="LiveId" clId="{0C4783C2-8588-4DAB-85E2-02B82B5B8F02}" dt="2020-10-13T09:33:55.538" v="2991" actId="26606"/>
          <ac:spMkLst>
            <pc:docMk/>
            <pc:sldMk cId="0" sldId="257"/>
            <ac:spMk id="3" creationId="{00000000-0000-0000-0000-000000000000}"/>
          </ac:spMkLst>
        </pc:spChg>
        <pc:spChg chg="mod">
          <ac:chgData name="abdullah iqbal" userId="37630c315053e802" providerId="LiveId" clId="{0C4783C2-8588-4DAB-85E2-02B82B5B8F02}" dt="2020-10-13T09:33:55.538" v="2991" actId="26606"/>
          <ac:spMkLst>
            <pc:docMk/>
            <pc:sldMk cId="0" sldId="257"/>
            <ac:spMk id="4" creationId="{00000000-0000-0000-0000-000000000000}"/>
          </ac:spMkLst>
        </pc:spChg>
        <pc:spChg chg="add del">
          <ac:chgData name="abdullah iqbal" userId="37630c315053e802" providerId="LiveId" clId="{0C4783C2-8588-4DAB-85E2-02B82B5B8F02}" dt="2020-10-13T09:33:55.496" v="2990" actId="26606"/>
          <ac:spMkLst>
            <pc:docMk/>
            <pc:sldMk cId="0" sldId="257"/>
            <ac:spMk id="9" creationId="{E2366EBA-92FD-44AE-87A9-25E5135EB2C9}"/>
          </ac:spMkLst>
        </pc:spChg>
        <pc:spChg chg="add del">
          <ac:chgData name="abdullah iqbal" userId="37630c315053e802" providerId="LiveId" clId="{0C4783C2-8588-4DAB-85E2-02B82B5B8F02}" dt="2020-10-13T09:33:55.496" v="2990" actId="26606"/>
          <ac:spMkLst>
            <pc:docMk/>
            <pc:sldMk cId="0" sldId="257"/>
            <ac:spMk id="34" creationId="{7C462C46-EFB7-4580-9921-DFC346FCC3C2}"/>
          </ac:spMkLst>
        </pc:spChg>
        <pc:spChg chg="add del">
          <ac:chgData name="abdullah iqbal" userId="37630c315053e802" providerId="LiveId" clId="{0C4783C2-8588-4DAB-85E2-02B82B5B8F02}" dt="2020-10-13T09:33:55.496" v="2990" actId="26606"/>
          <ac:spMkLst>
            <pc:docMk/>
            <pc:sldMk cId="0" sldId="257"/>
            <ac:spMk id="36" creationId="{B8B918B4-AB10-4E3A-916E-A9625586EA47}"/>
          </ac:spMkLst>
        </pc:spChg>
        <pc:spChg chg="add del">
          <ac:chgData name="abdullah iqbal" userId="37630c315053e802" providerId="LiveId" clId="{0C4783C2-8588-4DAB-85E2-02B82B5B8F02}" dt="2020-10-13T12:11:44.410" v="3428"/>
          <ac:spMkLst>
            <pc:docMk/>
            <pc:sldMk cId="0" sldId="257"/>
            <ac:spMk id="38" creationId="{D75627FE-0AC5-4349-AC08-45A58BEC9B8C}"/>
          </ac:spMkLst>
        </pc:spChg>
        <pc:spChg chg="add del">
          <ac:chgData name="abdullah iqbal" userId="37630c315053e802" providerId="LiveId" clId="{0C4783C2-8588-4DAB-85E2-02B82B5B8F02}" dt="2020-10-13T12:11:44.410" v="3428"/>
          <ac:spMkLst>
            <pc:docMk/>
            <pc:sldMk cId="0" sldId="257"/>
            <ac:spMk id="40" creationId="{BC2574CF-1D35-4994-87BD-5A3378E1AB34}"/>
          </ac:spMkLst>
        </pc:spChg>
        <pc:grpChg chg="add del">
          <ac:chgData name="abdullah iqbal" userId="37630c315053e802" providerId="LiveId" clId="{0C4783C2-8588-4DAB-85E2-02B82B5B8F02}" dt="2020-10-13T09:33:55.496" v="2990" actId="26606"/>
          <ac:grpSpMkLst>
            <pc:docMk/>
            <pc:sldMk cId="0" sldId="257"/>
            <ac:grpSpMk id="11" creationId="{B437F5FC-01F7-4EB4-81E7-C27D917E9554}"/>
          </ac:grpSpMkLst>
        </pc:grpChg>
        <pc:grpChg chg="add del">
          <ac:chgData name="abdullah iqbal" userId="37630c315053e802" providerId="LiveId" clId="{0C4783C2-8588-4DAB-85E2-02B82B5B8F02}" dt="2020-10-13T12:11:44.410" v="3428"/>
          <ac:grpSpMkLst>
            <pc:docMk/>
            <pc:sldMk cId="0" sldId="257"/>
            <ac:grpSpMk id="39" creationId="{F87AAF7B-2090-475D-9C3E-FDC03DD87A88}"/>
          </ac:grpSpMkLst>
        </pc:grpChg>
        <pc:cxnChg chg="add del">
          <ac:chgData name="abdullah iqbal" userId="37630c315053e802" providerId="LiveId" clId="{0C4783C2-8588-4DAB-85E2-02B82B5B8F02}" dt="2020-10-13T12:11:44.410" v="3428"/>
          <ac:cxnSpMkLst>
            <pc:docMk/>
            <pc:sldMk cId="0" sldId="257"/>
            <ac:cxnSpMk id="41"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58"/>
        </pc:sldMkLst>
        <pc:spChg chg="mod">
          <ac:chgData name="abdullah iqbal" userId="37630c315053e802" providerId="LiveId" clId="{0C4783C2-8588-4DAB-85E2-02B82B5B8F02}" dt="2020-10-13T09:58:15.410" v="3252" actId="115"/>
          <ac:spMkLst>
            <pc:docMk/>
            <pc:sldMk cId="0" sldId="258"/>
            <ac:spMk id="2" creationId="{00000000-0000-0000-0000-000000000000}"/>
          </ac:spMkLst>
        </pc:spChg>
        <pc:spChg chg="mod ord">
          <ac:chgData name="abdullah iqbal" userId="37630c315053e802" providerId="LiveId" clId="{0C4783C2-8588-4DAB-85E2-02B82B5B8F02}" dt="2020-10-13T09:34:04.240" v="2992" actId="26606"/>
          <ac:spMkLst>
            <pc:docMk/>
            <pc:sldMk cId="0" sldId="258"/>
            <ac:spMk id="3" creationId="{00000000-0000-0000-0000-000000000000}"/>
          </ac:spMkLst>
        </pc:spChg>
        <pc:spChg chg="mod">
          <ac:chgData name="abdullah iqbal" userId="37630c315053e802" providerId="LiveId" clId="{0C4783C2-8588-4DAB-85E2-02B82B5B8F02}" dt="2020-10-13T09:34:04.240" v="2992" actId="26606"/>
          <ac:spMkLst>
            <pc:docMk/>
            <pc:sldMk cId="0" sldId="258"/>
            <ac:spMk id="4" creationId="{00000000-0000-0000-0000-000000000000}"/>
          </ac:spMkLst>
        </pc:spChg>
        <pc:spChg chg="add del">
          <ac:chgData name="abdullah iqbal" userId="37630c315053e802" providerId="LiveId" clId="{0C4783C2-8588-4DAB-85E2-02B82B5B8F02}" dt="2020-10-13T12:11:44.410" v="3428"/>
          <ac:spMkLst>
            <pc:docMk/>
            <pc:sldMk cId="0" sldId="258"/>
            <ac:spMk id="9" creationId="{E2366EBA-92FD-44AE-87A9-25E5135EB2C9}"/>
          </ac:spMkLst>
        </pc:spChg>
        <pc:spChg chg="add del">
          <ac:chgData name="abdullah iqbal" userId="37630c315053e802" providerId="LiveId" clId="{0C4783C2-8588-4DAB-85E2-02B82B5B8F02}" dt="2020-10-13T12:11:44.410" v="3428"/>
          <ac:spMkLst>
            <pc:docMk/>
            <pc:sldMk cId="0" sldId="258"/>
            <ac:spMk id="34" creationId="{7C462C46-EFB7-4580-9921-DFC346FCC3C2}"/>
          </ac:spMkLst>
        </pc:spChg>
        <pc:spChg chg="add del">
          <ac:chgData name="abdullah iqbal" userId="37630c315053e802" providerId="LiveId" clId="{0C4783C2-8588-4DAB-85E2-02B82B5B8F02}" dt="2020-10-13T12:11:44.410" v="3428"/>
          <ac:spMkLst>
            <pc:docMk/>
            <pc:sldMk cId="0" sldId="258"/>
            <ac:spMk id="36" creationId="{B8B918B4-AB10-4E3A-916E-A9625586EA47}"/>
          </ac:spMkLst>
        </pc:spChg>
        <pc:grpChg chg="add del">
          <ac:chgData name="abdullah iqbal" userId="37630c315053e802" providerId="LiveId" clId="{0C4783C2-8588-4DAB-85E2-02B82B5B8F02}" dt="2020-10-13T12:11:44.410" v="3428"/>
          <ac:grpSpMkLst>
            <pc:docMk/>
            <pc:sldMk cId="0" sldId="258"/>
            <ac:grpSpMk id="11" creationId="{B437F5FC-01F7-4EB4-81E7-C27D917E9554}"/>
          </ac:grpSpMkLst>
        </pc:grpChg>
      </pc:sldChg>
      <pc:sldChg chg="addSp delSp modSp mod setBg setClrOvrMap delDesignElem">
        <pc:chgData name="abdullah iqbal" userId="37630c315053e802" providerId="LiveId" clId="{0C4783C2-8588-4DAB-85E2-02B82B5B8F02}" dt="2020-10-13T12:11:44.410" v="3428"/>
        <pc:sldMkLst>
          <pc:docMk/>
          <pc:sldMk cId="0" sldId="259"/>
        </pc:sldMkLst>
        <pc:spChg chg="mod">
          <ac:chgData name="abdullah iqbal" userId="37630c315053e802" providerId="LiveId" clId="{0C4783C2-8588-4DAB-85E2-02B82B5B8F02}" dt="2020-10-13T09:58:23.959" v="3253" actId="115"/>
          <ac:spMkLst>
            <pc:docMk/>
            <pc:sldMk cId="0" sldId="259"/>
            <ac:spMk id="2" creationId="{00000000-0000-0000-0000-000000000000}"/>
          </ac:spMkLst>
        </pc:spChg>
        <pc:spChg chg="mod ord">
          <ac:chgData name="abdullah iqbal" userId="37630c315053e802" providerId="LiveId" clId="{0C4783C2-8588-4DAB-85E2-02B82B5B8F02}" dt="2020-10-13T09:34:18.572" v="2997" actId="26606"/>
          <ac:spMkLst>
            <pc:docMk/>
            <pc:sldMk cId="0" sldId="259"/>
            <ac:spMk id="3" creationId="{00000000-0000-0000-0000-000000000000}"/>
          </ac:spMkLst>
        </pc:spChg>
        <pc:spChg chg="mod">
          <ac:chgData name="abdullah iqbal" userId="37630c315053e802" providerId="LiveId" clId="{0C4783C2-8588-4DAB-85E2-02B82B5B8F02}" dt="2020-10-13T09:34:18.572" v="2997" actId="26606"/>
          <ac:spMkLst>
            <pc:docMk/>
            <pc:sldMk cId="0" sldId="259"/>
            <ac:spMk id="4" creationId="{00000000-0000-0000-0000-000000000000}"/>
          </ac:spMkLst>
        </pc:spChg>
        <pc:spChg chg="add del">
          <ac:chgData name="abdullah iqbal" userId="37630c315053e802" providerId="LiveId" clId="{0C4783C2-8588-4DAB-85E2-02B82B5B8F02}" dt="2020-10-13T09:34:12.981" v="2994" actId="26606"/>
          <ac:spMkLst>
            <pc:docMk/>
            <pc:sldMk cId="0" sldId="259"/>
            <ac:spMk id="9" creationId="{F3C5918A-1DC5-4CF3-AA27-00AA3088AA9F}"/>
          </ac:spMkLst>
        </pc:spChg>
        <pc:spChg chg="add del">
          <ac:chgData name="abdullah iqbal" userId="37630c315053e802" providerId="LiveId" clId="{0C4783C2-8588-4DAB-85E2-02B82B5B8F02}" dt="2020-10-13T09:34:12.981" v="2994" actId="26606"/>
          <ac:spMkLst>
            <pc:docMk/>
            <pc:sldMk cId="0" sldId="259"/>
            <ac:spMk id="11" creationId="{B786683A-6FD6-4BF7-B3B0-DC397677391F}"/>
          </ac:spMkLst>
        </pc:spChg>
        <pc:spChg chg="add del">
          <ac:chgData name="abdullah iqbal" userId="37630c315053e802" providerId="LiveId" clId="{0C4783C2-8588-4DAB-85E2-02B82B5B8F02}" dt="2020-10-13T09:34:12.981" v="2994" actId="26606"/>
          <ac:spMkLst>
            <pc:docMk/>
            <pc:sldMk cId="0" sldId="259"/>
            <ac:spMk id="13" creationId="{05169E50-59FB-4AEE-B61D-44A882A4CD2C}"/>
          </ac:spMkLst>
        </pc:spChg>
        <pc:spChg chg="add del">
          <ac:chgData name="abdullah iqbal" userId="37630c315053e802" providerId="LiveId" clId="{0C4783C2-8588-4DAB-85E2-02B82B5B8F02}" dt="2020-10-13T09:34:12.981" v="2994" actId="26606"/>
          <ac:spMkLst>
            <pc:docMk/>
            <pc:sldMk cId="0" sldId="259"/>
            <ac:spMk id="15" creationId="{117C30F0-5A38-4B60-B632-3AF7C2780824}"/>
          </ac:spMkLst>
        </pc:spChg>
        <pc:spChg chg="add del">
          <ac:chgData name="abdullah iqbal" userId="37630c315053e802" providerId="LiveId" clId="{0C4783C2-8588-4DAB-85E2-02B82B5B8F02}" dt="2020-10-13T09:34:12.981" v="2994" actId="26606"/>
          <ac:spMkLst>
            <pc:docMk/>
            <pc:sldMk cId="0" sldId="259"/>
            <ac:spMk id="17" creationId="{A200CBA5-3F2B-4AAC-9F86-99AFECC19C1D}"/>
          </ac:spMkLst>
        </pc:spChg>
        <pc:spChg chg="add del">
          <ac:chgData name="abdullah iqbal" userId="37630c315053e802" providerId="LiveId" clId="{0C4783C2-8588-4DAB-85E2-02B82B5B8F02}" dt="2020-10-13T09:34:18.530" v="2996" actId="26606"/>
          <ac:spMkLst>
            <pc:docMk/>
            <pc:sldMk cId="0" sldId="259"/>
            <ac:spMk id="19" creationId="{90F08744-9D7B-4693-B8D6-2A5210AE96F6}"/>
          </ac:spMkLst>
        </pc:spChg>
        <pc:spChg chg="add del">
          <ac:chgData name="abdullah iqbal" userId="37630c315053e802" providerId="LiveId" clId="{0C4783C2-8588-4DAB-85E2-02B82B5B8F02}" dt="2020-10-13T09:34:18.530" v="2996" actId="26606"/>
          <ac:spMkLst>
            <pc:docMk/>
            <pc:sldMk cId="0" sldId="259"/>
            <ac:spMk id="20" creationId="{5B2E630F-F386-44FA-B1A1-C10A9BF4346C}"/>
          </ac:spMkLst>
        </pc:spChg>
        <pc:spChg chg="add del">
          <ac:chgData name="abdullah iqbal" userId="37630c315053e802" providerId="LiveId" clId="{0C4783C2-8588-4DAB-85E2-02B82B5B8F02}" dt="2020-10-13T09:34:18.530" v="2996" actId="26606"/>
          <ac:spMkLst>
            <pc:docMk/>
            <pc:sldMk cId="0" sldId="259"/>
            <ac:spMk id="21" creationId="{73567C09-8B4D-49A6-A711-C44C5807D8DD}"/>
          </ac:spMkLst>
        </pc:spChg>
        <pc:spChg chg="add del">
          <ac:chgData name="abdullah iqbal" userId="37630c315053e802" providerId="LiveId" clId="{0C4783C2-8588-4DAB-85E2-02B82B5B8F02}" dt="2020-10-13T12:11:44.410" v="3428"/>
          <ac:spMkLst>
            <pc:docMk/>
            <pc:sldMk cId="0" sldId="259"/>
            <ac:spMk id="33" creationId="{E2366EBA-92FD-44AE-87A9-25E5135EB2C9}"/>
          </ac:spMkLst>
        </pc:spChg>
        <pc:spChg chg="add del">
          <ac:chgData name="abdullah iqbal" userId="37630c315053e802" providerId="LiveId" clId="{0C4783C2-8588-4DAB-85E2-02B82B5B8F02}" dt="2020-10-13T12:11:44.410" v="3428"/>
          <ac:spMkLst>
            <pc:docMk/>
            <pc:sldMk cId="0" sldId="259"/>
            <ac:spMk id="34" creationId="{7C462C46-EFB7-4580-9921-DFC346FCC3C2}"/>
          </ac:spMkLst>
        </pc:spChg>
        <pc:spChg chg="add del">
          <ac:chgData name="abdullah iqbal" userId="37630c315053e802" providerId="LiveId" clId="{0C4783C2-8588-4DAB-85E2-02B82B5B8F02}" dt="2020-10-13T12:11:44.410" v="3428"/>
          <ac:spMkLst>
            <pc:docMk/>
            <pc:sldMk cId="0" sldId="259"/>
            <ac:spMk id="36" creationId="{B8B918B4-AB10-4E3A-916E-A9625586EA47}"/>
          </ac:spMkLst>
        </pc:spChg>
        <pc:grpChg chg="add del">
          <ac:chgData name="abdullah iqbal" userId="37630c315053e802" providerId="LiveId" clId="{0C4783C2-8588-4DAB-85E2-02B82B5B8F02}" dt="2020-10-13T12:11:44.410" v="3428"/>
          <ac:grpSpMkLst>
            <pc:docMk/>
            <pc:sldMk cId="0" sldId="259"/>
            <ac:grpSpMk id="35" creationId="{B437F5FC-01F7-4EB4-81E7-C27D917E9554}"/>
          </ac:grpSpMkLst>
        </pc:grpChg>
      </pc:sldChg>
      <pc:sldChg chg="addSp delSp modSp mod setBg setClrOvrMap delDesignElem">
        <pc:chgData name="abdullah iqbal" userId="37630c315053e802" providerId="LiveId" clId="{0C4783C2-8588-4DAB-85E2-02B82B5B8F02}" dt="2020-10-13T12:11:44.410" v="3428"/>
        <pc:sldMkLst>
          <pc:docMk/>
          <pc:sldMk cId="0" sldId="260"/>
        </pc:sldMkLst>
        <pc:spChg chg="mod">
          <ac:chgData name="abdullah iqbal" userId="37630c315053e802" providerId="LiveId" clId="{0C4783C2-8588-4DAB-85E2-02B82B5B8F02}" dt="2020-10-13T09:58:31.018" v="3254" actId="115"/>
          <ac:spMkLst>
            <pc:docMk/>
            <pc:sldMk cId="0" sldId="260"/>
            <ac:spMk id="2" creationId="{00000000-0000-0000-0000-000000000000}"/>
          </ac:spMkLst>
        </pc:spChg>
        <pc:spChg chg="mod ord">
          <ac:chgData name="abdullah iqbal" userId="37630c315053e802" providerId="LiveId" clId="{0C4783C2-8588-4DAB-85E2-02B82B5B8F02}" dt="2020-10-13T09:34:24.682" v="2998" actId="26606"/>
          <ac:spMkLst>
            <pc:docMk/>
            <pc:sldMk cId="0" sldId="260"/>
            <ac:spMk id="3" creationId="{00000000-0000-0000-0000-000000000000}"/>
          </ac:spMkLst>
        </pc:spChg>
        <pc:spChg chg="mod">
          <ac:chgData name="abdullah iqbal" userId="37630c315053e802" providerId="LiveId" clId="{0C4783C2-8588-4DAB-85E2-02B82B5B8F02}" dt="2020-10-13T09:34:24.682" v="2998" actId="26606"/>
          <ac:spMkLst>
            <pc:docMk/>
            <pc:sldMk cId="0" sldId="260"/>
            <ac:spMk id="4" creationId="{00000000-0000-0000-0000-000000000000}"/>
          </ac:spMkLst>
        </pc:spChg>
        <pc:spChg chg="add del">
          <ac:chgData name="abdullah iqbal" userId="37630c315053e802" providerId="LiveId" clId="{0C4783C2-8588-4DAB-85E2-02B82B5B8F02}" dt="2020-10-13T09:33:11.034" v="2982" actId="26606"/>
          <ac:spMkLst>
            <pc:docMk/>
            <pc:sldMk cId="0" sldId="260"/>
            <ac:spMk id="9" creationId="{90F08744-9D7B-4693-B8D6-2A5210AE96F6}"/>
          </ac:spMkLst>
        </pc:spChg>
        <pc:spChg chg="add del">
          <ac:chgData name="abdullah iqbal" userId="37630c315053e802" providerId="LiveId" clId="{0C4783C2-8588-4DAB-85E2-02B82B5B8F02}" dt="2020-10-13T09:33:11.034" v="2982" actId="26606"/>
          <ac:spMkLst>
            <pc:docMk/>
            <pc:sldMk cId="0" sldId="260"/>
            <ac:spMk id="11" creationId="{5B2E630F-F386-44FA-B1A1-C10A9BF4346C}"/>
          </ac:spMkLst>
        </pc:spChg>
        <pc:spChg chg="add del">
          <ac:chgData name="abdullah iqbal" userId="37630c315053e802" providerId="LiveId" clId="{0C4783C2-8588-4DAB-85E2-02B82B5B8F02}" dt="2020-10-13T09:33:11.034" v="2982" actId="26606"/>
          <ac:spMkLst>
            <pc:docMk/>
            <pc:sldMk cId="0" sldId="260"/>
            <ac:spMk id="13" creationId="{73567C09-8B4D-49A6-A711-C44C5807D8DD}"/>
          </ac:spMkLst>
        </pc:spChg>
        <pc:spChg chg="add del">
          <ac:chgData name="abdullah iqbal" userId="37630c315053e802" providerId="LiveId" clId="{0C4783C2-8588-4DAB-85E2-02B82B5B8F02}" dt="2020-10-13T09:33:14.812" v="2984" actId="26606"/>
          <ac:spMkLst>
            <pc:docMk/>
            <pc:sldMk cId="0" sldId="260"/>
            <ac:spMk id="15" creationId="{117C30F0-5A38-4B60-B632-3AF7C2780824}"/>
          </ac:spMkLst>
        </pc:spChg>
        <pc:spChg chg="add del">
          <ac:chgData name="abdullah iqbal" userId="37630c315053e802" providerId="LiveId" clId="{0C4783C2-8588-4DAB-85E2-02B82B5B8F02}" dt="2020-10-13T09:33:14.812" v="2984" actId="26606"/>
          <ac:spMkLst>
            <pc:docMk/>
            <pc:sldMk cId="0" sldId="260"/>
            <ac:spMk id="16" creationId="{F3C5918A-1DC5-4CF3-AA27-00AA3088AA9F}"/>
          </ac:spMkLst>
        </pc:spChg>
        <pc:spChg chg="add del">
          <ac:chgData name="abdullah iqbal" userId="37630c315053e802" providerId="LiveId" clId="{0C4783C2-8588-4DAB-85E2-02B82B5B8F02}" dt="2020-10-13T09:33:14.812" v="2984" actId="26606"/>
          <ac:spMkLst>
            <pc:docMk/>
            <pc:sldMk cId="0" sldId="260"/>
            <ac:spMk id="17" creationId="{A200CBA5-3F2B-4AAC-9F86-99AFECC19C1D}"/>
          </ac:spMkLst>
        </pc:spChg>
        <pc:spChg chg="add del">
          <ac:chgData name="abdullah iqbal" userId="37630c315053e802" providerId="LiveId" clId="{0C4783C2-8588-4DAB-85E2-02B82B5B8F02}" dt="2020-10-13T09:33:14.812" v="2984" actId="26606"/>
          <ac:spMkLst>
            <pc:docMk/>
            <pc:sldMk cId="0" sldId="260"/>
            <ac:spMk id="18" creationId="{B786683A-6FD6-4BF7-B3B0-DC397677391F}"/>
          </ac:spMkLst>
        </pc:spChg>
        <pc:spChg chg="add del">
          <ac:chgData name="abdullah iqbal" userId="37630c315053e802" providerId="LiveId" clId="{0C4783C2-8588-4DAB-85E2-02B82B5B8F02}" dt="2020-10-13T09:33:14.812" v="2984" actId="26606"/>
          <ac:spMkLst>
            <pc:docMk/>
            <pc:sldMk cId="0" sldId="260"/>
            <ac:spMk id="19" creationId="{05169E50-59FB-4AEE-B61D-44A882A4CD2C}"/>
          </ac:spMkLst>
        </pc:spChg>
        <pc:spChg chg="add del">
          <ac:chgData name="abdullah iqbal" userId="37630c315053e802" providerId="LiveId" clId="{0C4783C2-8588-4DAB-85E2-02B82B5B8F02}" dt="2020-10-13T09:33:18.693" v="2986" actId="26606"/>
          <ac:spMkLst>
            <pc:docMk/>
            <pc:sldMk cId="0" sldId="260"/>
            <ac:spMk id="33" creationId="{D75627FE-0AC5-4349-AC08-45A58BEC9B8C}"/>
          </ac:spMkLst>
        </pc:spChg>
        <pc:spChg chg="add del">
          <ac:chgData name="abdullah iqbal" userId="37630c315053e802" providerId="LiveId" clId="{0C4783C2-8588-4DAB-85E2-02B82B5B8F02}" dt="2020-10-13T09:33:18.693" v="2986" actId="26606"/>
          <ac:spMkLst>
            <pc:docMk/>
            <pc:sldMk cId="0" sldId="260"/>
            <ac:spMk id="34" creationId="{BC2574CF-1D35-4994-87BD-5A3378E1AB34}"/>
          </ac:spMkLst>
        </pc:spChg>
        <pc:spChg chg="add del">
          <ac:chgData name="abdullah iqbal" userId="37630c315053e802" providerId="LiveId" clId="{0C4783C2-8588-4DAB-85E2-02B82B5B8F02}" dt="2020-10-13T09:34:24.682" v="2998" actId="26606"/>
          <ac:spMkLst>
            <pc:docMk/>
            <pc:sldMk cId="0" sldId="260"/>
            <ac:spMk id="44" creationId="{F3C5918A-1DC5-4CF3-AA27-00AA3088AA9F}"/>
          </ac:spMkLst>
        </pc:spChg>
        <pc:spChg chg="add del">
          <ac:chgData name="abdullah iqbal" userId="37630c315053e802" providerId="LiveId" clId="{0C4783C2-8588-4DAB-85E2-02B82B5B8F02}" dt="2020-10-13T09:34:24.682" v="2998" actId="26606"/>
          <ac:spMkLst>
            <pc:docMk/>
            <pc:sldMk cId="0" sldId="260"/>
            <ac:spMk id="45" creationId="{B786683A-6FD6-4BF7-B3B0-DC397677391F}"/>
          </ac:spMkLst>
        </pc:spChg>
        <pc:spChg chg="add del">
          <ac:chgData name="abdullah iqbal" userId="37630c315053e802" providerId="LiveId" clId="{0C4783C2-8588-4DAB-85E2-02B82B5B8F02}" dt="2020-10-13T09:34:24.682" v="2998" actId="26606"/>
          <ac:spMkLst>
            <pc:docMk/>
            <pc:sldMk cId="0" sldId="260"/>
            <ac:spMk id="46" creationId="{05169E50-59FB-4AEE-B61D-44A882A4CD2C}"/>
          </ac:spMkLst>
        </pc:spChg>
        <pc:spChg chg="add del">
          <ac:chgData name="abdullah iqbal" userId="37630c315053e802" providerId="LiveId" clId="{0C4783C2-8588-4DAB-85E2-02B82B5B8F02}" dt="2020-10-13T09:34:24.682" v="2998" actId="26606"/>
          <ac:spMkLst>
            <pc:docMk/>
            <pc:sldMk cId="0" sldId="260"/>
            <ac:spMk id="47" creationId="{117C30F0-5A38-4B60-B632-3AF7C2780824}"/>
          </ac:spMkLst>
        </pc:spChg>
        <pc:spChg chg="add del">
          <ac:chgData name="abdullah iqbal" userId="37630c315053e802" providerId="LiveId" clId="{0C4783C2-8588-4DAB-85E2-02B82B5B8F02}" dt="2020-10-13T09:34:24.682" v="2998" actId="26606"/>
          <ac:spMkLst>
            <pc:docMk/>
            <pc:sldMk cId="0" sldId="260"/>
            <ac:spMk id="48" creationId="{A200CBA5-3F2B-4AAC-9F86-99AFECC19C1D}"/>
          </ac:spMkLst>
        </pc:spChg>
        <pc:spChg chg="add del">
          <ac:chgData name="abdullah iqbal" userId="37630c315053e802" providerId="LiveId" clId="{0C4783C2-8588-4DAB-85E2-02B82B5B8F02}" dt="2020-10-13T12:11:44.410" v="3428"/>
          <ac:spMkLst>
            <pc:docMk/>
            <pc:sldMk cId="0" sldId="260"/>
            <ac:spMk id="53" creationId="{E2366EBA-92FD-44AE-87A9-25E5135EB2C9}"/>
          </ac:spMkLst>
        </pc:spChg>
        <pc:spChg chg="add del">
          <ac:chgData name="abdullah iqbal" userId="37630c315053e802" providerId="LiveId" clId="{0C4783C2-8588-4DAB-85E2-02B82B5B8F02}" dt="2020-10-13T12:11:44.410" v="3428"/>
          <ac:spMkLst>
            <pc:docMk/>
            <pc:sldMk cId="0" sldId="260"/>
            <ac:spMk id="78" creationId="{7C462C46-EFB7-4580-9921-DFC346FCC3C2}"/>
          </ac:spMkLst>
        </pc:spChg>
        <pc:spChg chg="add del">
          <ac:chgData name="abdullah iqbal" userId="37630c315053e802" providerId="LiveId" clId="{0C4783C2-8588-4DAB-85E2-02B82B5B8F02}" dt="2020-10-13T12:11:44.410" v="3428"/>
          <ac:spMkLst>
            <pc:docMk/>
            <pc:sldMk cId="0" sldId="260"/>
            <ac:spMk id="80" creationId="{B8B918B4-AB10-4E3A-916E-A9625586EA47}"/>
          </ac:spMkLst>
        </pc:spChg>
        <pc:grpChg chg="add del">
          <ac:chgData name="abdullah iqbal" userId="37630c315053e802" providerId="LiveId" clId="{0C4783C2-8588-4DAB-85E2-02B82B5B8F02}" dt="2020-10-13T09:33:18.693" v="2986" actId="26606"/>
          <ac:grpSpMkLst>
            <pc:docMk/>
            <pc:sldMk cId="0" sldId="260"/>
            <ac:grpSpMk id="35" creationId="{F87AAF7B-2090-475D-9C3E-FDC03DD87A88}"/>
          </ac:grpSpMkLst>
        </pc:grpChg>
        <pc:grpChg chg="add del">
          <ac:chgData name="abdullah iqbal" userId="37630c315053e802" providerId="LiveId" clId="{0C4783C2-8588-4DAB-85E2-02B82B5B8F02}" dt="2020-10-13T12:11:44.410" v="3428"/>
          <ac:grpSpMkLst>
            <pc:docMk/>
            <pc:sldMk cId="0" sldId="260"/>
            <ac:grpSpMk id="55" creationId="{B437F5FC-01F7-4EB4-81E7-C27D917E9554}"/>
          </ac:grpSpMkLst>
        </pc:grpChg>
        <pc:cxnChg chg="add del">
          <ac:chgData name="abdullah iqbal" userId="37630c315053e802" providerId="LiveId" clId="{0C4783C2-8588-4DAB-85E2-02B82B5B8F02}" dt="2020-10-13T09:33:18.693" v="2986" actId="26606"/>
          <ac:cxnSpMkLst>
            <pc:docMk/>
            <pc:sldMk cId="0" sldId="260"/>
            <ac:cxnSpMk id="36"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1"/>
        </pc:sldMkLst>
        <pc:spChg chg="mod">
          <ac:chgData name="abdullah iqbal" userId="37630c315053e802" providerId="LiveId" clId="{0C4783C2-8588-4DAB-85E2-02B82B5B8F02}" dt="2020-10-13T09:58:45.876" v="3258" actId="115"/>
          <ac:spMkLst>
            <pc:docMk/>
            <pc:sldMk cId="0" sldId="261"/>
            <ac:spMk id="2" creationId="{00000000-0000-0000-0000-000000000000}"/>
          </ac:spMkLst>
        </pc:spChg>
        <pc:spChg chg="del mod ord">
          <ac:chgData name="abdullah iqbal" userId="37630c315053e802" providerId="LiveId" clId="{0C4783C2-8588-4DAB-85E2-02B82B5B8F02}" dt="2020-10-13T09:34:33.252" v="2999" actId="26606"/>
          <ac:spMkLst>
            <pc:docMk/>
            <pc:sldMk cId="0" sldId="261"/>
            <ac:spMk id="3" creationId="{00000000-0000-0000-0000-000000000000}"/>
          </ac:spMkLst>
        </pc:spChg>
        <pc:spChg chg="mod">
          <ac:chgData name="abdullah iqbal" userId="37630c315053e802" providerId="LiveId" clId="{0C4783C2-8588-4DAB-85E2-02B82B5B8F02}" dt="2020-10-13T09:34:33.252" v="2999" actId="26606"/>
          <ac:spMkLst>
            <pc:docMk/>
            <pc:sldMk cId="0" sldId="261"/>
            <ac:spMk id="4" creationId="{00000000-0000-0000-0000-000000000000}"/>
          </ac:spMkLst>
        </pc:spChg>
        <pc:spChg chg="add del">
          <ac:chgData name="abdullah iqbal" userId="37630c315053e802" providerId="LiveId" clId="{0C4783C2-8588-4DAB-85E2-02B82B5B8F02}" dt="2020-10-13T09:34:33.252" v="2999" actId="26606"/>
          <ac:spMkLst>
            <pc:docMk/>
            <pc:sldMk cId="0" sldId="261"/>
            <ac:spMk id="9" creationId="{F3C5918A-1DC5-4CF3-AA27-00AA3088AA9F}"/>
          </ac:spMkLst>
        </pc:spChg>
        <pc:spChg chg="add del">
          <ac:chgData name="abdullah iqbal" userId="37630c315053e802" providerId="LiveId" clId="{0C4783C2-8588-4DAB-85E2-02B82B5B8F02}" dt="2020-10-13T09:34:33.252" v="2999" actId="26606"/>
          <ac:spMkLst>
            <pc:docMk/>
            <pc:sldMk cId="0" sldId="261"/>
            <ac:spMk id="11" creationId="{B786683A-6FD6-4BF7-B3B0-DC397677391F}"/>
          </ac:spMkLst>
        </pc:spChg>
        <pc:spChg chg="add del">
          <ac:chgData name="abdullah iqbal" userId="37630c315053e802" providerId="LiveId" clId="{0C4783C2-8588-4DAB-85E2-02B82B5B8F02}" dt="2020-10-13T09:34:33.252" v="2999" actId="26606"/>
          <ac:spMkLst>
            <pc:docMk/>
            <pc:sldMk cId="0" sldId="261"/>
            <ac:spMk id="13" creationId="{05169E50-59FB-4AEE-B61D-44A882A4CD2C}"/>
          </ac:spMkLst>
        </pc:spChg>
        <pc:spChg chg="add del">
          <ac:chgData name="abdullah iqbal" userId="37630c315053e802" providerId="LiveId" clId="{0C4783C2-8588-4DAB-85E2-02B82B5B8F02}" dt="2020-10-13T09:34:33.252" v="2999" actId="26606"/>
          <ac:spMkLst>
            <pc:docMk/>
            <pc:sldMk cId="0" sldId="261"/>
            <ac:spMk id="15" creationId="{117C30F0-5A38-4B60-B632-3AF7C2780824}"/>
          </ac:spMkLst>
        </pc:spChg>
        <pc:spChg chg="add del">
          <ac:chgData name="abdullah iqbal" userId="37630c315053e802" providerId="LiveId" clId="{0C4783C2-8588-4DAB-85E2-02B82B5B8F02}" dt="2020-10-13T09:34:33.252" v="2999" actId="26606"/>
          <ac:spMkLst>
            <pc:docMk/>
            <pc:sldMk cId="0" sldId="261"/>
            <ac:spMk id="17" creationId="{A200CBA5-3F2B-4AAC-9F86-99AFECC19C1D}"/>
          </ac:spMkLst>
        </pc:spChg>
        <pc:spChg chg="add del">
          <ac:chgData name="abdullah iqbal" userId="37630c315053e802" providerId="LiveId" clId="{0C4783C2-8588-4DAB-85E2-02B82B5B8F02}" dt="2020-10-13T12:11:44.410" v="3428"/>
          <ac:spMkLst>
            <pc:docMk/>
            <pc:sldMk cId="0" sldId="261"/>
            <ac:spMk id="23" creationId="{FE43D436-9D76-4479-B202-282AA3363E28}"/>
          </ac:spMkLst>
        </pc:spChg>
        <pc:grpChg chg="add del">
          <ac:chgData name="abdullah iqbal" userId="37630c315053e802" providerId="LiveId" clId="{0C4783C2-8588-4DAB-85E2-02B82B5B8F02}" dt="2020-10-13T12:11:44.410" v="3428"/>
          <ac:grpSpMkLst>
            <pc:docMk/>
            <pc:sldMk cId="0" sldId="261"/>
            <ac:grpSpMk id="25" creationId="{5ED5FDDF-28FB-4871-BAF5-BC352B7065AC}"/>
          </ac:grpSpMkLst>
        </pc:grpChg>
        <pc:graphicFrameChg chg="add">
          <ac:chgData name="abdullah iqbal" userId="37630c315053e802" providerId="LiveId" clId="{0C4783C2-8588-4DAB-85E2-02B82B5B8F02}" dt="2020-10-13T09:34:33.252" v="2999" actId="26606"/>
          <ac:graphicFrameMkLst>
            <pc:docMk/>
            <pc:sldMk cId="0" sldId="261"/>
            <ac:graphicFrameMk id="19" creationId="{BF229A10-A5EA-4CBD-9B06-06F1B5FB60B6}"/>
          </ac:graphicFrameMkLst>
        </pc:graphicFrameChg>
      </pc:sldChg>
      <pc:sldChg chg="addSp delSp modSp mod setBg delDesignElem addCm delCm">
        <pc:chgData name="abdullah iqbal" userId="37630c315053e802" providerId="LiveId" clId="{0C4783C2-8588-4DAB-85E2-02B82B5B8F02}" dt="2020-10-13T12:21:56.200" v="3462" actId="12100"/>
        <pc:sldMkLst>
          <pc:docMk/>
          <pc:sldMk cId="0" sldId="263"/>
        </pc:sldMkLst>
        <pc:spChg chg="mod">
          <ac:chgData name="abdullah iqbal" userId="37630c315053e802" providerId="LiveId" clId="{0C4783C2-8588-4DAB-85E2-02B82B5B8F02}" dt="2020-10-13T12:16:58.898" v="3456" actId="26606"/>
          <ac:spMkLst>
            <pc:docMk/>
            <pc:sldMk cId="0" sldId="263"/>
            <ac:spMk id="2" creationId="{00000000-0000-0000-0000-000000000000}"/>
          </ac:spMkLst>
        </pc:spChg>
        <pc:spChg chg="add del mod">
          <ac:chgData name="abdullah iqbal" userId="37630c315053e802" providerId="LiveId" clId="{0C4783C2-8588-4DAB-85E2-02B82B5B8F02}" dt="2020-10-13T09:35:17.914" v="3004" actId="26606"/>
          <ac:spMkLst>
            <pc:docMk/>
            <pc:sldMk cId="0" sldId="263"/>
            <ac:spMk id="3" creationId="{00000000-0000-0000-0000-000000000000}"/>
          </ac:spMkLst>
        </pc:spChg>
        <pc:spChg chg="add del mod">
          <ac:chgData name="abdullah iqbal" userId="37630c315053e802" providerId="LiveId" clId="{0C4783C2-8588-4DAB-85E2-02B82B5B8F02}" dt="2020-10-13T12:12:47.860" v="3452" actId="26606"/>
          <ac:spMkLst>
            <pc:docMk/>
            <pc:sldMk cId="0" sldId="263"/>
            <ac:spMk id="3" creationId="{FE4F0C08-3E97-472E-84B0-5DEED458894D}"/>
          </ac:spMkLst>
        </pc:spChg>
        <pc:spChg chg="mod">
          <ac:chgData name="abdullah iqbal" userId="37630c315053e802" providerId="LiveId" clId="{0C4783C2-8588-4DAB-85E2-02B82B5B8F02}" dt="2020-10-13T09:35:17.914" v="3004" actId="26606"/>
          <ac:spMkLst>
            <pc:docMk/>
            <pc:sldMk cId="0" sldId="263"/>
            <ac:spMk id="4" creationId="{00000000-0000-0000-0000-000000000000}"/>
          </ac:spMkLst>
        </pc:spChg>
        <pc:spChg chg="add del">
          <ac:chgData name="abdullah iqbal" userId="37630c315053e802" providerId="LiveId" clId="{0C4783C2-8588-4DAB-85E2-02B82B5B8F02}" dt="2020-10-13T09:35:17.870" v="3003" actId="26606"/>
          <ac:spMkLst>
            <pc:docMk/>
            <pc:sldMk cId="0" sldId="263"/>
            <ac:spMk id="10" creationId="{FE43D436-9D76-4479-B202-282AA3363E28}"/>
          </ac:spMkLst>
        </pc:spChg>
        <pc:spChg chg="add del">
          <ac:chgData name="abdullah iqbal" userId="37630c315053e802" providerId="LiveId" clId="{0C4783C2-8588-4DAB-85E2-02B82B5B8F02}" dt="2020-10-13T12:07:26.661" v="3282" actId="26606"/>
          <ac:spMkLst>
            <pc:docMk/>
            <pc:sldMk cId="0" sldId="263"/>
            <ac:spMk id="35" creationId="{982413CC-69E6-4BDA-A88D-E4EF8F95B27D}"/>
          </ac:spMkLst>
        </pc:spChg>
        <pc:spChg chg="add del">
          <ac:chgData name="abdullah iqbal" userId="37630c315053e802" providerId="LiveId" clId="{0C4783C2-8588-4DAB-85E2-02B82B5B8F02}" dt="2020-10-13T12:12:47.860" v="3452" actId="26606"/>
          <ac:spMkLst>
            <pc:docMk/>
            <pc:sldMk cId="0" sldId="263"/>
            <ac:spMk id="60" creationId="{982413CC-69E6-4BDA-A88D-E4EF8F95B27D}"/>
          </ac:spMkLst>
        </pc:spChg>
        <pc:spChg chg="add del">
          <ac:chgData name="abdullah iqbal" userId="37630c315053e802" providerId="LiveId" clId="{0C4783C2-8588-4DAB-85E2-02B82B5B8F02}" dt="2020-10-13T12:07:26.627" v="3281" actId="26606"/>
          <ac:spMkLst>
            <pc:docMk/>
            <pc:sldMk cId="0" sldId="263"/>
            <ac:spMk id="63" creationId="{FE43D436-9D76-4479-B202-282AA3363E28}"/>
          </ac:spMkLst>
        </pc:spChg>
        <pc:spChg chg="add del">
          <ac:chgData name="abdullah iqbal" userId="37630c315053e802" providerId="LiveId" clId="{0C4783C2-8588-4DAB-85E2-02B82B5B8F02}" dt="2020-10-13T12:12:42.608" v="3449" actId="26606"/>
          <ac:spMkLst>
            <pc:docMk/>
            <pc:sldMk cId="0" sldId="263"/>
            <ac:spMk id="92" creationId="{982413CC-69E6-4BDA-A88D-E4EF8F95B27D}"/>
          </ac:spMkLst>
        </pc:spChg>
        <pc:spChg chg="add del">
          <ac:chgData name="abdullah iqbal" userId="37630c315053e802" providerId="LiveId" clId="{0C4783C2-8588-4DAB-85E2-02B82B5B8F02}" dt="2020-10-13T12:12:47.769" v="3451" actId="26606"/>
          <ac:spMkLst>
            <pc:docMk/>
            <pc:sldMk cId="0" sldId="263"/>
            <ac:spMk id="117" creationId="{982413CC-69E6-4BDA-A88D-E4EF8F95B27D}"/>
          </ac:spMkLst>
        </pc:spChg>
        <pc:spChg chg="add del">
          <ac:chgData name="abdullah iqbal" userId="37630c315053e802" providerId="LiveId" clId="{0C4783C2-8588-4DAB-85E2-02B82B5B8F02}" dt="2020-10-13T12:16:58.961" v="3457" actId="26606"/>
          <ac:spMkLst>
            <pc:docMk/>
            <pc:sldMk cId="0" sldId="263"/>
            <ac:spMk id="142" creationId="{982413CC-69E6-4BDA-A88D-E4EF8F95B27D}"/>
          </ac:spMkLst>
        </pc:spChg>
        <pc:spChg chg="add del">
          <ac:chgData name="abdullah iqbal" userId="37630c315053e802" providerId="LiveId" clId="{0C4783C2-8588-4DAB-85E2-02B82B5B8F02}" dt="2020-10-13T12:14:35.440" v="3454" actId="26606"/>
          <ac:spMkLst>
            <pc:docMk/>
            <pc:sldMk cId="0" sldId="263"/>
            <ac:spMk id="149" creationId="{FE43D436-9D76-4479-B202-282AA3363E28}"/>
          </ac:spMkLst>
        </pc:spChg>
        <pc:spChg chg="add del">
          <ac:chgData name="abdullah iqbal" userId="37630c315053e802" providerId="LiveId" clId="{0C4783C2-8588-4DAB-85E2-02B82B5B8F02}" dt="2020-10-13T12:16:58.898" v="3456" actId="26606"/>
          <ac:spMkLst>
            <pc:docMk/>
            <pc:sldMk cId="0" sldId="263"/>
            <ac:spMk id="174" creationId="{5D0F92D1-FACF-4DC3-9048-E6A42453D115}"/>
          </ac:spMkLst>
        </pc:spChg>
        <pc:spChg chg="add del">
          <ac:chgData name="abdullah iqbal" userId="37630c315053e802" providerId="LiveId" clId="{0C4783C2-8588-4DAB-85E2-02B82B5B8F02}" dt="2020-10-13T12:16:58.898" v="3456" actId="26606"/>
          <ac:spMkLst>
            <pc:docMk/>
            <pc:sldMk cId="0" sldId="263"/>
            <ac:spMk id="175" creationId="{736CAA0C-7445-4CE1-A768-F64059526E75}"/>
          </ac:spMkLst>
        </pc:spChg>
        <pc:spChg chg="add del">
          <ac:chgData name="abdullah iqbal" userId="37630c315053e802" providerId="LiveId" clId="{0C4783C2-8588-4DAB-85E2-02B82B5B8F02}" dt="2020-10-13T12:16:58.898" v="3456" actId="26606"/>
          <ac:spMkLst>
            <pc:docMk/>
            <pc:sldMk cId="0" sldId="263"/>
            <ac:spMk id="176" creationId="{D05D70D6-8744-4C0F-B4DC-3C3FBDD90F24}"/>
          </ac:spMkLst>
        </pc:spChg>
        <pc:spChg chg="add">
          <ac:chgData name="abdullah iqbal" userId="37630c315053e802" providerId="LiveId" clId="{0C4783C2-8588-4DAB-85E2-02B82B5B8F02}" dt="2020-10-13T12:16:58.961" v="3457" actId="26606"/>
          <ac:spMkLst>
            <pc:docMk/>
            <pc:sldMk cId="0" sldId="263"/>
            <ac:spMk id="200" creationId="{982413CC-69E6-4BDA-A88D-E4EF8F95B27D}"/>
          </ac:spMkLst>
        </pc:spChg>
        <pc:grpChg chg="add del">
          <ac:chgData name="abdullah iqbal" userId="37630c315053e802" providerId="LiveId" clId="{0C4783C2-8588-4DAB-85E2-02B82B5B8F02}" dt="2020-10-13T09:35:17.870" v="3003" actId="26606"/>
          <ac:grpSpMkLst>
            <pc:docMk/>
            <pc:sldMk cId="0" sldId="263"/>
            <ac:grpSpMk id="12" creationId="{5ED5FDDF-28FB-4871-BAF5-BC352B7065AC}"/>
          </ac:grpSpMkLst>
        </pc:grpChg>
        <pc:grpChg chg="add del">
          <ac:chgData name="abdullah iqbal" userId="37630c315053e802" providerId="LiveId" clId="{0C4783C2-8588-4DAB-85E2-02B82B5B8F02}" dt="2020-10-13T12:07:26.661" v="3282" actId="26606"/>
          <ac:grpSpMkLst>
            <pc:docMk/>
            <pc:sldMk cId="0" sldId="263"/>
            <ac:grpSpMk id="36" creationId="{4F1F7357-8633-4CE7-BF80-475EE8A2FAEA}"/>
          </ac:grpSpMkLst>
        </pc:grpChg>
        <pc:grpChg chg="add del">
          <ac:chgData name="abdullah iqbal" userId="37630c315053e802" providerId="LiveId" clId="{0C4783C2-8588-4DAB-85E2-02B82B5B8F02}" dt="2020-10-13T12:12:47.860" v="3452" actId="26606"/>
          <ac:grpSpMkLst>
            <pc:docMk/>
            <pc:sldMk cId="0" sldId="263"/>
            <ac:grpSpMk id="61" creationId="{4F1F7357-8633-4CE7-BF80-475EE8A2FAEA}"/>
          </ac:grpSpMkLst>
        </pc:grpChg>
        <pc:grpChg chg="add del">
          <ac:chgData name="abdullah iqbal" userId="37630c315053e802" providerId="LiveId" clId="{0C4783C2-8588-4DAB-85E2-02B82B5B8F02}" dt="2020-10-13T12:07:26.627" v="3281" actId="26606"/>
          <ac:grpSpMkLst>
            <pc:docMk/>
            <pc:sldMk cId="0" sldId="263"/>
            <ac:grpSpMk id="65" creationId="{5ED5FDDF-28FB-4871-BAF5-BC352B7065AC}"/>
          </ac:grpSpMkLst>
        </pc:grpChg>
        <pc:grpChg chg="add del">
          <ac:chgData name="abdullah iqbal" userId="37630c315053e802" providerId="LiveId" clId="{0C4783C2-8588-4DAB-85E2-02B82B5B8F02}" dt="2020-10-13T12:12:42.608" v="3449" actId="26606"/>
          <ac:grpSpMkLst>
            <pc:docMk/>
            <pc:sldMk cId="0" sldId="263"/>
            <ac:grpSpMk id="94" creationId="{4F1F7357-8633-4CE7-BF80-475EE8A2FAEA}"/>
          </ac:grpSpMkLst>
        </pc:grpChg>
        <pc:grpChg chg="add del">
          <ac:chgData name="abdullah iqbal" userId="37630c315053e802" providerId="LiveId" clId="{0C4783C2-8588-4DAB-85E2-02B82B5B8F02}" dt="2020-10-13T12:12:47.769" v="3451" actId="26606"/>
          <ac:grpSpMkLst>
            <pc:docMk/>
            <pc:sldMk cId="0" sldId="263"/>
            <ac:grpSpMk id="118" creationId="{4F1F7357-8633-4CE7-BF80-475EE8A2FAEA}"/>
          </ac:grpSpMkLst>
        </pc:grpChg>
        <pc:grpChg chg="add del">
          <ac:chgData name="abdullah iqbal" userId="37630c315053e802" providerId="LiveId" clId="{0C4783C2-8588-4DAB-85E2-02B82B5B8F02}" dt="2020-10-13T12:16:58.961" v="3457" actId="26606"/>
          <ac:grpSpMkLst>
            <pc:docMk/>
            <pc:sldMk cId="0" sldId="263"/>
            <ac:grpSpMk id="143" creationId="{4F1F7357-8633-4CE7-BF80-475EE8A2FAEA}"/>
          </ac:grpSpMkLst>
        </pc:grpChg>
        <pc:grpChg chg="add del">
          <ac:chgData name="abdullah iqbal" userId="37630c315053e802" providerId="LiveId" clId="{0C4783C2-8588-4DAB-85E2-02B82B5B8F02}" dt="2020-10-13T12:14:35.440" v="3454" actId="26606"/>
          <ac:grpSpMkLst>
            <pc:docMk/>
            <pc:sldMk cId="0" sldId="263"/>
            <ac:grpSpMk id="151" creationId="{5ED5FDDF-28FB-4871-BAF5-BC352B7065AC}"/>
          </ac:grpSpMkLst>
        </pc:grpChg>
        <pc:grpChg chg="add del">
          <ac:chgData name="abdullah iqbal" userId="37630c315053e802" providerId="LiveId" clId="{0C4783C2-8588-4DAB-85E2-02B82B5B8F02}" dt="2020-10-13T12:16:58.898" v="3456" actId="26606"/>
          <ac:grpSpMkLst>
            <pc:docMk/>
            <pc:sldMk cId="0" sldId="263"/>
            <ac:grpSpMk id="177" creationId="{170272AE-5158-4A40-83F6-6785051DC0E9}"/>
          </ac:grpSpMkLst>
        </pc:grpChg>
        <pc:grpChg chg="add">
          <ac:chgData name="abdullah iqbal" userId="37630c315053e802" providerId="LiveId" clId="{0C4783C2-8588-4DAB-85E2-02B82B5B8F02}" dt="2020-10-13T12:16:58.961" v="3457" actId="26606"/>
          <ac:grpSpMkLst>
            <pc:docMk/>
            <pc:sldMk cId="0" sldId="263"/>
            <ac:grpSpMk id="201" creationId="{4F1F7357-8633-4CE7-BF80-475EE8A2FAEA}"/>
          </ac:grpSpMkLst>
        </pc:grpChg>
        <pc:graphicFrameChg chg="add del">
          <ac:chgData name="abdullah iqbal" userId="37630c315053e802" providerId="LiveId" clId="{0C4783C2-8588-4DAB-85E2-02B82B5B8F02}" dt="2020-10-13T09:35:14.826" v="3001" actId="26606"/>
          <ac:graphicFrameMkLst>
            <pc:docMk/>
            <pc:sldMk cId="0" sldId="263"/>
            <ac:graphicFrameMk id="6" creationId="{89595206-DD59-4E2E-A0F2-1FEFAFC2D366}"/>
          </ac:graphicFrameMkLst>
        </pc:graphicFrameChg>
        <pc:graphicFrameChg chg="add del">
          <ac:chgData name="abdullah iqbal" userId="37630c315053e802" providerId="LiveId" clId="{0C4783C2-8588-4DAB-85E2-02B82B5B8F02}" dt="2020-10-13T09:35:17.870" v="3003" actId="26606"/>
          <ac:graphicFrameMkLst>
            <pc:docMk/>
            <pc:sldMk cId="0" sldId="263"/>
            <ac:graphicFrameMk id="8" creationId="{15D96A05-23E9-4A8A-A225-B58EC786780C}"/>
          </ac:graphicFrameMkLst>
        </pc:graphicFrameChg>
        <pc:graphicFrameChg chg="add del mod modGraphic">
          <ac:chgData name="abdullah iqbal" userId="37630c315053e802" providerId="LiveId" clId="{0C4783C2-8588-4DAB-85E2-02B82B5B8F02}" dt="2020-10-13T12:09:12.711" v="3300" actId="478"/>
          <ac:graphicFrameMkLst>
            <pc:docMk/>
            <pc:sldMk cId="0" sldId="263"/>
            <ac:graphicFrameMk id="58" creationId="{3326F26E-1D94-460D-8BF4-79FBDAFE5FA4}"/>
          </ac:graphicFrameMkLst>
        </pc:graphicFrameChg>
        <pc:graphicFrameChg chg="add del">
          <ac:chgData name="abdullah iqbal" userId="37630c315053e802" providerId="LiveId" clId="{0C4783C2-8588-4DAB-85E2-02B82B5B8F02}" dt="2020-10-13T12:12:42.608" v="3449" actId="26606"/>
          <ac:graphicFrameMkLst>
            <pc:docMk/>
            <pc:sldMk cId="0" sldId="263"/>
            <ac:graphicFrameMk id="88" creationId="{E42CA806-CC0F-41E0-A5E6-AC991A704559}"/>
          </ac:graphicFrameMkLst>
        </pc:graphicFrameChg>
        <pc:graphicFrameChg chg="add del">
          <ac:chgData name="abdullah iqbal" userId="37630c315053e802" providerId="LiveId" clId="{0C4783C2-8588-4DAB-85E2-02B82B5B8F02}" dt="2020-10-13T12:12:47.769" v="3451" actId="26606"/>
          <ac:graphicFrameMkLst>
            <pc:docMk/>
            <pc:sldMk cId="0" sldId="263"/>
            <ac:graphicFrameMk id="140" creationId="{E0964CA5-52AA-40C5-A706-1C250E21BD6A}"/>
          </ac:graphicFrameMkLst>
        </pc:graphicFrameChg>
        <pc:graphicFrameChg chg="add mod modGraphic">
          <ac:chgData name="abdullah iqbal" userId="37630c315053e802" providerId="LiveId" clId="{0C4783C2-8588-4DAB-85E2-02B82B5B8F02}" dt="2020-10-13T12:21:56.200" v="3462" actId="12100"/>
          <ac:graphicFrameMkLst>
            <pc:docMk/>
            <pc:sldMk cId="0" sldId="263"/>
            <ac:graphicFrameMk id="144" creationId="{E42CA806-CC0F-41E0-A5E6-AC991A704559}"/>
          </ac:graphicFrameMkLst>
        </pc:graphicFrameChg>
      </pc:sldChg>
      <pc:sldChg chg="addSp delSp modSp mod setBg setClrOvrMap delDesignElem">
        <pc:chgData name="abdullah iqbal" userId="37630c315053e802" providerId="LiveId" clId="{0C4783C2-8588-4DAB-85E2-02B82B5B8F02}" dt="2020-10-13T12:11:44.410" v="3428"/>
        <pc:sldMkLst>
          <pc:docMk/>
          <pc:sldMk cId="0" sldId="264"/>
        </pc:sldMkLst>
        <pc:spChg chg="mod">
          <ac:chgData name="abdullah iqbal" userId="37630c315053e802" providerId="LiveId" clId="{0C4783C2-8588-4DAB-85E2-02B82B5B8F02}" dt="2020-10-13T09:56:18.652" v="3153" actId="26606"/>
          <ac:spMkLst>
            <pc:docMk/>
            <pc:sldMk cId="0" sldId="264"/>
            <ac:spMk id="2" creationId="{00000000-0000-0000-0000-000000000000}"/>
          </ac:spMkLst>
        </pc:spChg>
        <pc:spChg chg="mod ord">
          <ac:chgData name="abdullah iqbal" userId="37630c315053e802" providerId="LiveId" clId="{0C4783C2-8588-4DAB-85E2-02B82B5B8F02}" dt="2020-10-13T09:56:18.652" v="3153" actId="26606"/>
          <ac:spMkLst>
            <pc:docMk/>
            <pc:sldMk cId="0" sldId="264"/>
            <ac:spMk id="3" creationId="{00000000-0000-0000-0000-000000000000}"/>
          </ac:spMkLst>
        </pc:spChg>
        <pc:spChg chg="mod">
          <ac:chgData name="abdullah iqbal" userId="37630c315053e802" providerId="LiveId" clId="{0C4783C2-8588-4DAB-85E2-02B82B5B8F02}" dt="2020-10-13T09:56:18.652" v="3153" actId="26606"/>
          <ac:spMkLst>
            <pc:docMk/>
            <pc:sldMk cId="0" sldId="264"/>
            <ac:spMk id="4" creationId="{00000000-0000-0000-0000-000000000000}"/>
          </ac:spMkLst>
        </pc:spChg>
        <pc:spChg chg="add del">
          <ac:chgData name="abdullah iqbal" userId="37630c315053e802" providerId="LiveId" clId="{0C4783C2-8588-4DAB-85E2-02B82B5B8F02}" dt="2020-10-13T09:35:46.562" v="3010" actId="26606"/>
          <ac:spMkLst>
            <pc:docMk/>
            <pc:sldMk cId="0" sldId="264"/>
            <ac:spMk id="9" creationId="{A3BAF07C-C39E-42EB-BB22-8D46691D9735}"/>
          </ac:spMkLst>
        </pc:spChg>
        <pc:spChg chg="add del">
          <ac:chgData name="abdullah iqbal" userId="37630c315053e802" providerId="LiveId" clId="{0C4783C2-8588-4DAB-85E2-02B82B5B8F02}" dt="2020-10-13T09:35:36.221" v="3006" actId="26606"/>
          <ac:spMkLst>
            <pc:docMk/>
            <pc:sldMk cId="0" sldId="264"/>
            <ac:spMk id="11" creationId="{48CAE4AE-A9DF-45AF-9A9C-1712BC63418E}"/>
          </ac:spMkLst>
        </pc:spChg>
        <pc:spChg chg="add del">
          <ac:chgData name="abdullah iqbal" userId="37630c315053e802" providerId="LiveId" clId="{0C4783C2-8588-4DAB-85E2-02B82B5B8F02}" dt="2020-10-13T09:35:46.562" v="3010" actId="26606"/>
          <ac:spMkLst>
            <pc:docMk/>
            <pc:sldMk cId="0" sldId="264"/>
            <ac:spMk id="32" creationId="{B3D296CC-CA82-4C71-A176-6A9FECDB82CB}"/>
          </ac:spMkLst>
        </pc:spChg>
        <pc:spChg chg="add del">
          <ac:chgData name="abdullah iqbal" userId="37630c315053e802" providerId="LiveId" clId="{0C4783C2-8588-4DAB-85E2-02B82B5B8F02}" dt="2020-10-13T09:35:36.221" v="3006" actId="26606"/>
          <ac:spMkLst>
            <pc:docMk/>
            <pc:sldMk cId="0" sldId="264"/>
            <ac:spMk id="36" creationId="{E972DE0D-2E53-4159-ABD3-C601524262C2}"/>
          </ac:spMkLst>
        </pc:spChg>
        <pc:spChg chg="add del">
          <ac:chgData name="abdullah iqbal" userId="37630c315053e802" providerId="LiveId" clId="{0C4783C2-8588-4DAB-85E2-02B82B5B8F02}" dt="2020-10-13T09:35:40.753" v="3008" actId="26606"/>
          <ac:spMkLst>
            <pc:docMk/>
            <pc:sldMk cId="0" sldId="264"/>
            <ac:spMk id="38" creationId="{863FD0EB-DDF9-4169-BF2D-2A00FD515259}"/>
          </ac:spMkLst>
        </pc:spChg>
        <pc:spChg chg="add del">
          <ac:chgData name="abdullah iqbal" userId="37630c315053e802" providerId="LiveId" clId="{0C4783C2-8588-4DAB-85E2-02B82B5B8F02}" dt="2020-10-13T09:35:40.753" v="3008" actId="26606"/>
          <ac:spMkLst>
            <pc:docMk/>
            <pc:sldMk cId="0" sldId="264"/>
            <ac:spMk id="39" creationId="{68293B96-AC95-4F91-A6A1-F5B9EBA75AD2}"/>
          </ac:spMkLst>
        </pc:spChg>
        <pc:spChg chg="add del">
          <ac:chgData name="abdullah iqbal" userId="37630c315053e802" providerId="LiveId" clId="{0C4783C2-8588-4DAB-85E2-02B82B5B8F02}" dt="2020-10-13T09:35:40.753" v="3008" actId="26606"/>
          <ac:spMkLst>
            <pc:docMk/>
            <pc:sldMk cId="0" sldId="264"/>
            <ac:spMk id="40" creationId="{FEFC8BAE-02F8-41B1-A078-FC60092F7F2C}"/>
          </ac:spMkLst>
        </pc:spChg>
        <pc:spChg chg="add del">
          <ac:chgData name="abdullah iqbal" userId="37630c315053e802" providerId="LiveId" clId="{0C4783C2-8588-4DAB-85E2-02B82B5B8F02}" dt="2020-10-13T09:35:40.753" v="3008" actId="26606"/>
          <ac:spMkLst>
            <pc:docMk/>
            <pc:sldMk cId="0" sldId="264"/>
            <ac:spMk id="42" creationId="{94ABDF8E-2BF0-41B8-A658-ECB324D9E1C3}"/>
          </ac:spMkLst>
        </pc:spChg>
        <pc:spChg chg="add del">
          <ac:chgData name="abdullah iqbal" userId="37630c315053e802" providerId="LiveId" clId="{0C4783C2-8588-4DAB-85E2-02B82B5B8F02}" dt="2020-10-13T09:35:40.753" v="3008" actId="26606"/>
          <ac:spMkLst>
            <pc:docMk/>
            <pc:sldMk cId="0" sldId="264"/>
            <ac:spMk id="64" creationId="{7D51DB48-98D5-49DE-AD5F-8A9734357E11}"/>
          </ac:spMkLst>
        </pc:spChg>
        <pc:spChg chg="add del">
          <ac:chgData name="abdullah iqbal" userId="37630c315053e802" providerId="LiveId" clId="{0C4783C2-8588-4DAB-85E2-02B82B5B8F02}" dt="2020-10-13T09:35:48.634" v="3012" actId="26606"/>
          <ac:spMkLst>
            <pc:docMk/>
            <pc:sldMk cId="0" sldId="264"/>
            <ac:spMk id="70" creationId="{68293B96-AC95-4F91-A6A1-F5B9EBA75AD2}"/>
          </ac:spMkLst>
        </pc:spChg>
        <pc:spChg chg="add del">
          <ac:chgData name="abdullah iqbal" userId="37630c315053e802" providerId="LiveId" clId="{0C4783C2-8588-4DAB-85E2-02B82B5B8F02}" dt="2020-10-13T09:35:48.634" v="3012" actId="26606"/>
          <ac:spMkLst>
            <pc:docMk/>
            <pc:sldMk cId="0" sldId="264"/>
            <ac:spMk id="73" creationId="{7D51DB48-98D5-49DE-AD5F-8A9734357E11}"/>
          </ac:spMkLst>
        </pc:spChg>
        <pc:spChg chg="add del">
          <ac:chgData name="abdullah iqbal" userId="37630c315053e802" providerId="LiveId" clId="{0C4783C2-8588-4DAB-85E2-02B82B5B8F02}" dt="2020-10-13T09:35:48.634" v="3012" actId="26606"/>
          <ac:spMkLst>
            <pc:docMk/>
            <pc:sldMk cId="0" sldId="264"/>
            <ac:spMk id="74" creationId="{863FD0EB-DDF9-4169-BF2D-2A00FD515259}"/>
          </ac:spMkLst>
        </pc:spChg>
        <pc:spChg chg="add del">
          <ac:chgData name="abdullah iqbal" userId="37630c315053e802" providerId="LiveId" clId="{0C4783C2-8588-4DAB-85E2-02B82B5B8F02}" dt="2020-10-13T09:35:48.634" v="3012" actId="26606"/>
          <ac:spMkLst>
            <pc:docMk/>
            <pc:sldMk cId="0" sldId="264"/>
            <ac:spMk id="75" creationId="{FEFC8BAE-02F8-41B1-A078-FC60092F7F2C}"/>
          </ac:spMkLst>
        </pc:spChg>
        <pc:spChg chg="add del">
          <ac:chgData name="abdullah iqbal" userId="37630c315053e802" providerId="LiveId" clId="{0C4783C2-8588-4DAB-85E2-02B82B5B8F02}" dt="2020-10-13T09:35:48.634" v="3012" actId="26606"/>
          <ac:spMkLst>
            <pc:docMk/>
            <pc:sldMk cId="0" sldId="264"/>
            <ac:spMk id="76" creationId="{94ABDF8E-2BF0-41B8-A658-ECB324D9E1C3}"/>
          </ac:spMkLst>
        </pc:spChg>
        <pc:spChg chg="add del">
          <ac:chgData name="abdullah iqbal" userId="37630c315053e802" providerId="LiveId" clId="{0C4783C2-8588-4DAB-85E2-02B82B5B8F02}" dt="2020-10-13T12:11:44.410" v="3428"/>
          <ac:spMkLst>
            <pc:docMk/>
            <pc:sldMk cId="0" sldId="264"/>
            <ac:spMk id="79" creationId="{48CAE4AE-A9DF-45AF-9A9C-1712BC63418E}"/>
          </ac:spMkLst>
        </pc:spChg>
        <pc:spChg chg="add del">
          <ac:chgData name="abdullah iqbal" userId="37630c315053e802" providerId="LiveId" clId="{0C4783C2-8588-4DAB-85E2-02B82B5B8F02}" dt="2020-10-13T12:11:44.410" v="3428"/>
          <ac:spMkLst>
            <pc:docMk/>
            <pc:sldMk cId="0" sldId="264"/>
            <ac:spMk id="102" creationId="{E972DE0D-2E53-4159-ABD3-C601524262C2}"/>
          </ac:spMkLst>
        </pc:spChg>
        <pc:spChg chg="add del">
          <ac:chgData name="abdullah iqbal" userId="37630c315053e802" providerId="LiveId" clId="{0C4783C2-8588-4DAB-85E2-02B82B5B8F02}" dt="2020-10-13T09:56:18.652" v="3153" actId="26606"/>
          <ac:spMkLst>
            <pc:docMk/>
            <pc:sldMk cId="0" sldId="264"/>
            <ac:spMk id="108" creationId="{D6E56CF3-26B9-4D5A-96C0-31E3E53BB568}"/>
          </ac:spMkLst>
        </pc:spChg>
        <pc:spChg chg="add del">
          <ac:chgData name="abdullah iqbal" userId="37630c315053e802" providerId="LiveId" clId="{0C4783C2-8588-4DAB-85E2-02B82B5B8F02}" dt="2020-10-13T09:56:18.652" v="3153" actId="26606"/>
          <ac:spMkLst>
            <pc:docMk/>
            <pc:sldMk cId="0" sldId="264"/>
            <ac:spMk id="133" creationId="{256F45B4-234D-4F59-AF8D-9A8AFB94D700}"/>
          </ac:spMkLst>
        </pc:spChg>
        <pc:spChg chg="add del">
          <ac:chgData name="abdullah iqbal" userId="37630c315053e802" providerId="LiveId" clId="{0C4783C2-8588-4DAB-85E2-02B82B5B8F02}" dt="2020-10-13T09:56:18.652" v="3153" actId="26606"/>
          <ac:spMkLst>
            <pc:docMk/>
            <pc:sldMk cId="0" sldId="264"/>
            <ac:spMk id="135" creationId="{8D8E6E23-45CE-445A-904E-62F785DA436B}"/>
          </ac:spMkLst>
        </pc:spChg>
        <pc:spChg chg="add del">
          <ac:chgData name="abdullah iqbal" userId="37630c315053e802" providerId="LiveId" clId="{0C4783C2-8588-4DAB-85E2-02B82B5B8F02}" dt="2020-10-13T09:56:18.652" v="3153" actId="26606"/>
          <ac:spMkLst>
            <pc:docMk/>
            <pc:sldMk cId="0" sldId="264"/>
            <ac:spMk id="137" creationId="{E5FE8003-E652-491E-9169-0097F83C8FDF}"/>
          </ac:spMkLst>
        </pc:spChg>
        <pc:spChg chg="add del">
          <ac:chgData name="abdullah iqbal" userId="37630c315053e802" providerId="LiveId" clId="{0C4783C2-8588-4DAB-85E2-02B82B5B8F02}" dt="2020-10-13T09:56:18.652" v="3153" actId="26606"/>
          <ac:spMkLst>
            <pc:docMk/>
            <pc:sldMk cId="0" sldId="264"/>
            <ac:spMk id="139" creationId="{BDC66091-68FA-4006-8A27-640168146132}"/>
          </ac:spMkLst>
        </pc:spChg>
        <pc:grpChg chg="add del">
          <ac:chgData name="abdullah iqbal" userId="37630c315053e802" providerId="LiveId" clId="{0C4783C2-8588-4DAB-85E2-02B82B5B8F02}" dt="2020-10-13T09:35:36.221" v="3006" actId="26606"/>
          <ac:grpSpMkLst>
            <pc:docMk/>
            <pc:sldMk cId="0" sldId="264"/>
            <ac:grpSpMk id="13" creationId="{6C272060-BC98-4C91-A58F-4DFEC566CF7F}"/>
          </ac:grpSpMkLst>
        </pc:grpChg>
        <pc:grpChg chg="add del">
          <ac:chgData name="abdullah iqbal" userId="37630c315053e802" providerId="LiveId" clId="{0C4783C2-8588-4DAB-85E2-02B82B5B8F02}" dt="2020-10-13T09:35:40.753" v="3008" actId="26606"/>
          <ac:grpSpMkLst>
            <pc:docMk/>
            <pc:sldMk cId="0" sldId="264"/>
            <ac:grpSpMk id="41" creationId="{44F5C13C-7597-47EF-A60E-E0483B59156B}"/>
          </ac:grpSpMkLst>
        </pc:grpChg>
        <pc:grpChg chg="add del">
          <ac:chgData name="abdullah iqbal" userId="37630c315053e802" providerId="LiveId" clId="{0C4783C2-8588-4DAB-85E2-02B82B5B8F02}" dt="2020-10-13T09:35:46.562" v="3010" actId="26606"/>
          <ac:grpSpMkLst>
            <pc:docMk/>
            <pc:sldMk cId="0" sldId="264"/>
            <ac:grpSpMk id="67" creationId="{D8E9CF54-0466-4261-9E62-0249E60E1886}"/>
          </ac:grpSpMkLst>
        </pc:grpChg>
        <pc:grpChg chg="add del">
          <ac:chgData name="abdullah iqbal" userId="37630c315053e802" providerId="LiveId" clId="{0C4783C2-8588-4DAB-85E2-02B82B5B8F02}" dt="2020-10-13T09:35:48.634" v="3012" actId="26606"/>
          <ac:grpSpMkLst>
            <pc:docMk/>
            <pc:sldMk cId="0" sldId="264"/>
            <ac:grpSpMk id="71" creationId="{44F5C13C-7597-47EF-A60E-E0483B59156B}"/>
          </ac:grpSpMkLst>
        </pc:grpChg>
        <pc:grpChg chg="add del">
          <ac:chgData name="abdullah iqbal" userId="37630c315053e802" providerId="LiveId" clId="{0C4783C2-8588-4DAB-85E2-02B82B5B8F02}" dt="2020-10-13T12:11:44.410" v="3428"/>
          <ac:grpSpMkLst>
            <pc:docMk/>
            <pc:sldMk cId="0" sldId="264"/>
            <ac:grpSpMk id="80" creationId="{6C272060-BC98-4C91-A58F-4DFEC566CF7F}"/>
          </ac:grpSpMkLst>
        </pc:grpChg>
        <pc:grpChg chg="add del">
          <ac:chgData name="abdullah iqbal" userId="37630c315053e802" providerId="LiveId" clId="{0C4783C2-8588-4DAB-85E2-02B82B5B8F02}" dt="2020-10-13T09:56:18.652" v="3153" actId="26606"/>
          <ac:grpSpMkLst>
            <pc:docMk/>
            <pc:sldMk cId="0" sldId="264"/>
            <ac:grpSpMk id="110" creationId="{7E61D94F-EA5C-4330-8A35-483A7E58937F}"/>
          </ac:grpSpMkLst>
        </pc:grpChg>
        <pc:picChg chg="add del mod ord">
          <ac:chgData name="abdullah iqbal" userId="37630c315053e802" providerId="LiveId" clId="{0C4783C2-8588-4DAB-85E2-02B82B5B8F02}" dt="2020-10-13T09:56:18.652" v="3153" actId="26606"/>
          <ac:picMkLst>
            <pc:docMk/>
            <pc:sldMk cId="0" sldId="264"/>
            <ac:picMk id="6" creationId="{6E0A0768-D2D0-4D7A-8C49-1E1C2AB021E3}"/>
          </ac:picMkLst>
        </pc:picChg>
        <pc:picChg chg="add del">
          <ac:chgData name="abdullah iqbal" userId="37630c315053e802" providerId="LiveId" clId="{0C4783C2-8588-4DAB-85E2-02B82B5B8F02}" dt="2020-10-13T09:35:36.221" v="3006" actId="26606"/>
          <ac:picMkLst>
            <pc:docMk/>
            <pc:sldMk cId="0" sldId="264"/>
            <ac:picMk id="8" creationId="{C85A162E-8AAD-444D-86D6-A695030FC5E2}"/>
          </ac:picMkLst>
        </pc:picChg>
        <pc:picChg chg="add del">
          <ac:chgData name="abdullah iqbal" userId="37630c315053e802" providerId="LiveId" clId="{0C4783C2-8588-4DAB-85E2-02B82B5B8F02}" dt="2020-10-13T09:35:40.753" v="3008" actId="26606"/>
          <ac:picMkLst>
            <pc:docMk/>
            <pc:sldMk cId="0" sldId="264"/>
            <ac:picMk id="65" creationId="{A674F611-4AD3-49B9-8495-E426AC50507F}"/>
          </ac:picMkLst>
        </pc:picChg>
        <pc:picChg chg="add del">
          <ac:chgData name="abdullah iqbal" userId="37630c315053e802" providerId="LiveId" clId="{0C4783C2-8588-4DAB-85E2-02B82B5B8F02}" dt="2020-10-13T09:35:48.634" v="3012" actId="26606"/>
          <ac:picMkLst>
            <pc:docMk/>
            <pc:sldMk cId="0" sldId="264"/>
            <ac:picMk id="77" creationId="{A674F611-4AD3-49B9-8495-E426AC50507F}"/>
          </ac:picMkLst>
        </pc:picChg>
        <pc:picChg chg="add mod ord">
          <ac:chgData name="abdullah iqbal" userId="37630c315053e802" providerId="LiveId" clId="{0C4783C2-8588-4DAB-85E2-02B82B5B8F02}" dt="2020-10-13T09:56:18.652" v="3153" actId="26606"/>
          <ac:picMkLst>
            <pc:docMk/>
            <pc:sldMk cId="0" sldId="264"/>
            <ac:picMk id="103" creationId="{C85A162E-8AAD-444D-86D6-A695030FC5E2}"/>
          </ac:picMkLst>
        </pc:picChg>
      </pc:sldChg>
      <pc:sldChg chg="addSp delSp modSp mod setBg setClrOvrMap delDesignElem">
        <pc:chgData name="abdullah iqbal" userId="37630c315053e802" providerId="LiveId" clId="{0C4783C2-8588-4DAB-85E2-02B82B5B8F02}" dt="2020-10-13T12:11:44.410" v="3428"/>
        <pc:sldMkLst>
          <pc:docMk/>
          <pc:sldMk cId="0" sldId="265"/>
        </pc:sldMkLst>
        <pc:spChg chg="mod">
          <ac:chgData name="abdullah iqbal" userId="37630c315053e802" providerId="LiveId" clId="{0C4783C2-8588-4DAB-85E2-02B82B5B8F02}" dt="2020-10-13T09:58:56.778" v="3259" actId="115"/>
          <ac:spMkLst>
            <pc:docMk/>
            <pc:sldMk cId="0" sldId="265"/>
            <ac:spMk id="2" creationId="{00000000-0000-0000-0000-000000000000}"/>
          </ac:spMkLst>
        </pc:spChg>
        <pc:spChg chg="mod ord">
          <ac:chgData name="abdullah iqbal" userId="37630c315053e802" providerId="LiveId" clId="{0C4783C2-8588-4DAB-85E2-02B82B5B8F02}" dt="2020-10-13T09:57:37.547" v="3250" actId="20577"/>
          <ac:spMkLst>
            <pc:docMk/>
            <pc:sldMk cId="0" sldId="265"/>
            <ac:spMk id="3" creationId="{00000000-0000-0000-0000-000000000000}"/>
          </ac:spMkLst>
        </pc:spChg>
        <pc:spChg chg="mod ord">
          <ac:chgData name="abdullah iqbal" userId="37630c315053e802" providerId="LiveId" clId="{0C4783C2-8588-4DAB-85E2-02B82B5B8F02}" dt="2020-10-13T09:36:33.057" v="3028" actId="26606"/>
          <ac:spMkLst>
            <pc:docMk/>
            <pc:sldMk cId="0" sldId="265"/>
            <ac:spMk id="4" creationId="{00000000-0000-0000-0000-000000000000}"/>
          </ac:spMkLst>
        </pc:spChg>
        <pc:spChg chg="add del">
          <ac:chgData name="abdullah iqbal" userId="37630c315053e802" providerId="LiveId" clId="{0C4783C2-8588-4DAB-85E2-02B82B5B8F02}" dt="2020-10-13T09:36:17.009" v="3015" actId="26606"/>
          <ac:spMkLst>
            <pc:docMk/>
            <pc:sldMk cId="0" sldId="265"/>
            <ac:spMk id="9" creationId="{10CE3618-1D7A-4256-B2AF-9DB692996C65}"/>
          </ac:spMkLst>
        </pc:spChg>
        <pc:spChg chg="add del">
          <ac:chgData name="abdullah iqbal" userId="37630c315053e802" providerId="LiveId" clId="{0C4783C2-8588-4DAB-85E2-02B82B5B8F02}" dt="2020-10-13T09:36:24.406" v="3021" actId="26606"/>
          <ac:spMkLst>
            <pc:docMk/>
            <pc:sldMk cId="0" sldId="265"/>
            <ac:spMk id="13" creationId="{05169E50-59FB-4AEE-B61D-44A882A4CD2C}"/>
          </ac:spMkLst>
        </pc:spChg>
        <pc:spChg chg="add del">
          <ac:chgData name="abdullah iqbal" userId="37630c315053e802" providerId="LiveId" clId="{0C4783C2-8588-4DAB-85E2-02B82B5B8F02}" dt="2020-10-13T09:36:24.406" v="3021" actId="26606"/>
          <ac:spMkLst>
            <pc:docMk/>
            <pc:sldMk cId="0" sldId="265"/>
            <ac:spMk id="15" creationId="{117C30F0-5A38-4B60-B632-3AF7C2780824}"/>
          </ac:spMkLst>
        </pc:spChg>
        <pc:spChg chg="add del">
          <ac:chgData name="abdullah iqbal" userId="37630c315053e802" providerId="LiveId" clId="{0C4783C2-8588-4DAB-85E2-02B82B5B8F02}" dt="2020-10-13T09:36:24.406" v="3021" actId="26606"/>
          <ac:spMkLst>
            <pc:docMk/>
            <pc:sldMk cId="0" sldId="265"/>
            <ac:spMk id="17" creationId="{A200CBA5-3F2B-4AAC-9F86-99AFECC19C1D}"/>
          </ac:spMkLst>
        </pc:spChg>
        <pc:spChg chg="add del">
          <ac:chgData name="abdullah iqbal" userId="37630c315053e802" providerId="LiveId" clId="{0C4783C2-8588-4DAB-85E2-02B82B5B8F02}" dt="2020-10-13T09:36:20.392" v="3017" actId="26606"/>
          <ac:spMkLst>
            <pc:docMk/>
            <pc:sldMk cId="0" sldId="265"/>
            <ac:spMk id="32" creationId="{B3D296CC-CA82-4C71-A176-6A9FECDB82CB}"/>
          </ac:spMkLst>
        </pc:spChg>
        <pc:spChg chg="add del">
          <ac:chgData name="abdullah iqbal" userId="37630c315053e802" providerId="LiveId" clId="{0C4783C2-8588-4DAB-85E2-02B82B5B8F02}" dt="2020-10-13T09:36:17.009" v="3015" actId="26606"/>
          <ac:spMkLst>
            <pc:docMk/>
            <pc:sldMk cId="0" sldId="265"/>
            <ac:spMk id="34" creationId="{3F39476B-1A6D-47CB-AC7A-FB87EF003323}"/>
          </ac:spMkLst>
        </pc:spChg>
        <pc:spChg chg="add del">
          <ac:chgData name="abdullah iqbal" userId="37630c315053e802" providerId="LiveId" clId="{0C4783C2-8588-4DAB-85E2-02B82B5B8F02}" dt="2020-10-13T09:36:20.392" v="3017" actId="26606"/>
          <ac:spMkLst>
            <pc:docMk/>
            <pc:sldMk cId="0" sldId="265"/>
            <ac:spMk id="36" creationId="{A3BAF07C-C39E-42EB-BB22-8D46691D9735}"/>
          </ac:spMkLst>
        </pc:spChg>
        <pc:spChg chg="add del">
          <ac:chgData name="abdullah iqbal" userId="37630c315053e802" providerId="LiveId" clId="{0C4783C2-8588-4DAB-85E2-02B82B5B8F02}" dt="2020-10-13T09:36:22.915" v="3019" actId="26606"/>
          <ac:spMkLst>
            <pc:docMk/>
            <pc:sldMk cId="0" sldId="265"/>
            <ac:spMk id="40" creationId="{E2366EBA-92FD-44AE-87A9-25E5135EB2C9}"/>
          </ac:spMkLst>
        </pc:spChg>
        <pc:spChg chg="add del">
          <ac:chgData name="abdullah iqbal" userId="37630c315053e802" providerId="LiveId" clId="{0C4783C2-8588-4DAB-85E2-02B82B5B8F02}" dt="2020-10-13T09:36:22.915" v="3019" actId="26606"/>
          <ac:spMkLst>
            <pc:docMk/>
            <pc:sldMk cId="0" sldId="265"/>
            <ac:spMk id="43" creationId="{7C462C46-EFB7-4580-9921-DFC346FCC3C2}"/>
          </ac:spMkLst>
        </pc:spChg>
        <pc:spChg chg="add del">
          <ac:chgData name="abdullah iqbal" userId="37630c315053e802" providerId="LiveId" clId="{0C4783C2-8588-4DAB-85E2-02B82B5B8F02}" dt="2020-10-13T09:36:22.915" v="3019" actId="26606"/>
          <ac:spMkLst>
            <pc:docMk/>
            <pc:sldMk cId="0" sldId="265"/>
            <ac:spMk id="44" creationId="{B8B918B4-AB10-4E3A-916E-A9625586EA47}"/>
          </ac:spMkLst>
        </pc:spChg>
        <pc:spChg chg="add del">
          <ac:chgData name="abdullah iqbal" userId="37630c315053e802" providerId="LiveId" clId="{0C4783C2-8588-4DAB-85E2-02B82B5B8F02}" dt="2020-10-13T09:36:24.406" v="3021" actId="26606"/>
          <ac:spMkLst>
            <pc:docMk/>
            <pc:sldMk cId="0" sldId="265"/>
            <ac:spMk id="46" creationId="{F3C5918A-1DC5-4CF3-AA27-00AA3088AA9F}"/>
          </ac:spMkLst>
        </pc:spChg>
        <pc:spChg chg="add del">
          <ac:chgData name="abdullah iqbal" userId="37630c315053e802" providerId="LiveId" clId="{0C4783C2-8588-4DAB-85E2-02B82B5B8F02}" dt="2020-10-13T09:36:24.406" v="3021" actId="26606"/>
          <ac:spMkLst>
            <pc:docMk/>
            <pc:sldMk cId="0" sldId="265"/>
            <ac:spMk id="47" creationId="{B786683A-6FD6-4BF7-B3B0-DC397677391F}"/>
          </ac:spMkLst>
        </pc:spChg>
        <pc:spChg chg="add del">
          <ac:chgData name="abdullah iqbal" userId="37630c315053e802" providerId="LiveId" clId="{0C4783C2-8588-4DAB-85E2-02B82B5B8F02}" dt="2020-10-13T09:36:28.230" v="3023" actId="26606"/>
          <ac:spMkLst>
            <pc:docMk/>
            <pc:sldMk cId="0" sldId="265"/>
            <ac:spMk id="49" creationId="{E2366EBA-92FD-44AE-87A9-25E5135EB2C9}"/>
          </ac:spMkLst>
        </pc:spChg>
        <pc:spChg chg="add del">
          <ac:chgData name="abdullah iqbal" userId="37630c315053e802" providerId="LiveId" clId="{0C4783C2-8588-4DAB-85E2-02B82B5B8F02}" dt="2020-10-13T09:36:28.230" v="3023" actId="26606"/>
          <ac:spMkLst>
            <pc:docMk/>
            <pc:sldMk cId="0" sldId="265"/>
            <ac:spMk id="55" creationId="{7C462C46-EFB7-4580-9921-DFC346FCC3C2}"/>
          </ac:spMkLst>
        </pc:spChg>
        <pc:spChg chg="add del">
          <ac:chgData name="abdullah iqbal" userId="37630c315053e802" providerId="LiveId" clId="{0C4783C2-8588-4DAB-85E2-02B82B5B8F02}" dt="2020-10-13T09:36:28.230" v="3023" actId="26606"/>
          <ac:spMkLst>
            <pc:docMk/>
            <pc:sldMk cId="0" sldId="265"/>
            <ac:spMk id="56" creationId="{B8B918B4-AB10-4E3A-916E-A9625586EA47}"/>
          </ac:spMkLst>
        </pc:spChg>
        <pc:spChg chg="add del">
          <ac:chgData name="abdullah iqbal" userId="37630c315053e802" providerId="LiveId" clId="{0C4783C2-8588-4DAB-85E2-02B82B5B8F02}" dt="2020-10-13T09:36:30.503" v="3025" actId="26606"/>
          <ac:spMkLst>
            <pc:docMk/>
            <pc:sldMk cId="0" sldId="265"/>
            <ac:spMk id="58" creationId="{D75627FE-0AC5-4349-AC08-45A58BEC9B8C}"/>
          </ac:spMkLst>
        </pc:spChg>
        <pc:spChg chg="add del">
          <ac:chgData name="abdullah iqbal" userId="37630c315053e802" providerId="LiveId" clId="{0C4783C2-8588-4DAB-85E2-02B82B5B8F02}" dt="2020-10-13T09:36:30.503" v="3025" actId="26606"/>
          <ac:spMkLst>
            <pc:docMk/>
            <pc:sldMk cId="0" sldId="265"/>
            <ac:spMk id="64" creationId="{BC2574CF-1D35-4994-87BD-5A3378E1AB34}"/>
          </ac:spMkLst>
        </pc:spChg>
        <pc:spChg chg="add del">
          <ac:chgData name="abdullah iqbal" userId="37630c315053e802" providerId="LiveId" clId="{0C4783C2-8588-4DAB-85E2-02B82B5B8F02}" dt="2020-10-13T09:36:33.026" v="3027" actId="26606"/>
          <ac:spMkLst>
            <pc:docMk/>
            <pc:sldMk cId="0" sldId="265"/>
            <ac:spMk id="67" creationId="{EDB4298B-514D-4087-BFCF-5E0B7C9A9979}"/>
          </ac:spMkLst>
        </pc:spChg>
        <pc:spChg chg="add del">
          <ac:chgData name="abdullah iqbal" userId="37630c315053e802" providerId="LiveId" clId="{0C4783C2-8588-4DAB-85E2-02B82B5B8F02}" dt="2020-10-13T12:11:44.410" v="3428"/>
          <ac:spMkLst>
            <pc:docMk/>
            <pc:sldMk cId="0" sldId="265"/>
            <ac:spMk id="75" creationId="{D75627FE-0AC5-4349-AC08-45A58BEC9B8C}"/>
          </ac:spMkLst>
        </pc:spChg>
        <pc:spChg chg="add del">
          <ac:chgData name="abdullah iqbal" userId="37630c315053e802" providerId="LiveId" clId="{0C4783C2-8588-4DAB-85E2-02B82B5B8F02}" dt="2020-10-13T12:11:44.410" v="3428"/>
          <ac:spMkLst>
            <pc:docMk/>
            <pc:sldMk cId="0" sldId="265"/>
            <ac:spMk id="81" creationId="{BC2574CF-1D35-4994-87BD-5A3378E1AB34}"/>
          </ac:spMkLst>
        </pc:spChg>
        <pc:grpChg chg="add del">
          <ac:chgData name="abdullah iqbal" userId="37630c315053e802" providerId="LiveId" clId="{0C4783C2-8588-4DAB-85E2-02B82B5B8F02}" dt="2020-10-13T09:36:17.009" v="3015" actId="26606"/>
          <ac:grpSpMkLst>
            <pc:docMk/>
            <pc:sldMk cId="0" sldId="265"/>
            <ac:grpSpMk id="11" creationId="{B984687B-789E-453B-921F-7804CCA6BA01}"/>
          </ac:grpSpMkLst>
        </pc:grpChg>
        <pc:grpChg chg="add del">
          <ac:chgData name="abdullah iqbal" userId="37630c315053e802" providerId="LiveId" clId="{0C4783C2-8588-4DAB-85E2-02B82B5B8F02}" dt="2020-10-13T09:36:20.392" v="3017" actId="26606"/>
          <ac:grpSpMkLst>
            <pc:docMk/>
            <pc:sldMk cId="0" sldId="265"/>
            <ac:grpSpMk id="37" creationId="{D8E9CF54-0466-4261-9E62-0249E60E1886}"/>
          </ac:grpSpMkLst>
        </pc:grpChg>
        <pc:grpChg chg="add del">
          <ac:chgData name="abdullah iqbal" userId="37630c315053e802" providerId="LiveId" clId="{0C4783C2-8588-4DAB-85E2-02B82B5B8F02}" dt="2020-10-13T09:36:22.915" v="3019" actId="26606"/>
          <ac:grpSpMkLst>
            <pc:docMk/>
            <pc:sldMk cId="0" sldId="265"/>
            <ac:grpSpMk id="41" creationId="{B437F5FC-01F7-4EB4-81E7-C27D917E9554}"/>
          </ac:grpSpMkLst>
        </pc:grpChg>
        <pc:grpChg chg="add del">
          <ac:chgData name="abdullah iqbal" userId="37630c315053e802" providerId="LiveId" clId="{0C4783C2-8588-4DAB-85E2-02B82B5B8F02}" dt="2020-10-13T09:36:28.230" v="3023" actId="26606"/>
          <ac:grpSpMkLst>
            <pc:docMk/>
            <pc:sldMk cId="0" sldId="265"/>
            <ac:grpSpMk id="50" creationId="{B437F5FC-01F7-4EB4-81E7-C27D917E9554}"/>
          </ac:grpSpMkLst>
        </pc:grpChg>
        <pc:grpChg chg="add del">
          <ac:chgData name="abdullah iqbal" userId="37630c315053e802" providerId="LiveId" clId="{0C4783C2-8588-4DAB-85E2-02B82B5B8F02}" dt="2020-10-13T09:36:30.503" v="3025" actId="26606"/>
          <ac:grpSpMkLst>
            <pc:docMk/>
            <pc:sldMk cId="0" sldId="265"/>
            <ac:grpSpMk id="59" creationId="{F87AAF7B-2090-475D-9C3E-FDC03DD87A88}"/>
          </ac:grpSpMkLst>
        </pc:grpChg>
        <pc:grpChg chg="add del">
          <ac:chgData name="abdullah iqbal" userId="37630c315053e802" providerId="LiveId" clId="{0C4783C2-8588-4DAB-85E2-02B82B5B8F02}" dt="2020-10-13T09:36:33.026" v="3027" actId="26606"/>
          <ac:grpSpMkLst>
            <pc:docMk/>
            <pc:sldMk cId="0" sldId="265"/>
            <ac:grpSpMk id="68" creationId="{04250D78-05C1-41CC-8744-FF361296252F}"/>
          </ac:grpSpMkLst>
        </pc:grpChg>
        <pc:grpChg chg="add del">
          <ac:chgData name="abdullah iqbal" userId="37630c315053e802" providerId="LiveId" clId="{0C4783C2-8588-4DAB-85E2-02B82B5B8F02}" dt="2020-10-13T12:11:44.410" v="3428"/>
          <ac:grpSpMkLst>
            <pc:docMk/>
            <pc:sldMk cId="0" sldId="265"/>
            <ac:grpSpMk id="76" creationId="{F87AAF7B-2090-475D-9C3E-FDC03DD87A88}"/>
          </ac:grpSpMkLst>
        </pc:grpChg>
        <pc:cxnChg chg="add del">
          <ac:chgData name="abdullah iqbal" userId="37630c315053e802" providerId="LiveId" clId="{0C4783C2-8588-4DAB-85E2-02B82B5B8F02}" dt="2020-10-13T09:36:30.503" v="3025" actId="26606"/>
          <ac:cxnSpMkLst>
            <pc:docMk/>
            <pc:sldMk cId="0" sldId="265"/>
            <ac:cxnSpMk id="65" creationId="{68B6AB33-DFE6-4FE4-94FE-C9E25424AD16}"/>
          </ac:cxnSpMkLst>
        </pc:cxnChg>
        <pc:cxnChg chg="add del">
          <ac:chgData name="abdullah iqbal" userId="37630c315053e802" providerId="LiveId" clId="{0C4783C2-8588-4DAB-85E2-02B82B5B8F02}" dt="2020-10-13T12:11:44.410" v="3428"/>
          <ac:cxnSpMkLst>
            <pc:docMk/>
            <pc:sldMk cId="0" sldId="265"/>
            <ac:cxnSpMk id="82"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6"/>
        </pc:sldMkLst>
        <pc:spChg chg="mod">
          <ac:chgData name="abdullah iqbal" userId="37630c315053e802" providerId="LiveId" clId="{0C4783C2-8588-4DAB-85E2-02B82B5B8F02}" dt="2020-10-13T09:59:03.771" v="3260" actId="115"/>
          <ac:spMkLst>
            <pc:docMk/>
            <pc:sldMk cId="0" sldId="266"/>
            <ac:spMk id="2" creationId="{00000000-0000-0000-0000-000000000000}"/>
          </ac:spMkLst>
        </pc:spChg>
        <pc:spChg chg="mod ord">
          <ac:chgData name="abdullah iqbal" userId="37630c315053e802" providerId="LiveId" clId="{0C4783C2-8588-4DAB-85E2-02B82B5B8F02}" dt="2020-10-13T09:36:50.907" v="3031" actId="26606"/>
          <ac:spMkLst>
            <pc:docMk/>
            <pc:sldMk cId="0" sldId="266"/>
            <ac:spMk id="3" creationId="{00000000-0000-0000-0000-000000000000}"/>
          </ac:spMkLst>
        </pc:spChg>
        <pc:spChg chg="mod">
          <ac:chgData name="abdullah iqbal" userId="37630c315053e802" providerId="LiveId" clId="{0C4783C2-8588-4DAB-85E2-02B82B5B8F02}" dt="2020-10-13T09:36:50.907" v="3031" actId="26606"/>
          <ac:spMkLst>
            <pc:docMk/>
            <pc:sldMk cId="0" sldId="266"/>
            <ac:spMk id="4" creationId="{00000000-0000-0000-0000-000000000000}"/>
          </ac:spMkLst>
        </pc:spChg>
        <pc:spChg chg="add del">
          <ac:chgData name="abdullah iqbal" userId="37630c315053e802" providerId="LiveId" clId="{0C4783C2-8588-4DAB-85E2-02B82B5B8F02}" dt="2020-10-13T09:36:50.876" v="3030" actId="26606"/>
          <ac:spMkLst>
            <pc:docMk/>
            <pc:sldMk cId="0" sldId="266"/>
            <ac:spMk id="9" creationId="{10CE3618-1D7A-4256-B2AF-9DB692996C65}"/>
          </ac:spMkLst>
        </pc:spChg>
        <pc:spChg chg="add del">
          <ac:chgData name="abdullah iqbal" userId="37630c315053e802" providerId="LiveId" clId="{0C4783C2-8588-4DAB-85E2-02B82B5B8F02}" dt="2020-10-13T09:36:50.876" v="3030" actId="26606"/>
          <ac:spMkLst>
            <pc:docMk/>
            <pc:sldMk cId="0" sldId="266"/>
            <ac:spMk id="34" creationId="{3F39476B-1A6D-47CB-AC7A-FB87EF003323}"/>
          </ac:spMkLst>
        </pc:spChg>
        <pc:spChg chg="add del">
          <ac:chgData name="abdullah iqbal" userId="37630c315053e802" providerId="LiveId" clId="{0C4783C2-8588-4DAB-85E2-02B82B5B8F02}" dt="2020-10-13T12:11:44.410" v="3428"/>
          <ac:spMkLst>
            <pc:docMk/>
            <pc:sldMk cId="0" sldId="266"/>
            <ac:spMk id="37" creationId="{D75627FE-0AC5-4349-AC08-45A58BEC9B8C}"/>
          </ac:spMkLst>
        </pc:spChg>
        <pc:spChg chg="add del">
          <ac:chgData name="abdullah iqbal" userId="37630c315053e802" providerId="LiveId" clId="{0C4783C2-8588-4DAB-85E2-02B82B5B8F02}" dt="2020-10-13T12:11:44.410" v="3428"/>
          <ac:spMkLst>
            <pc:docMk/>
            <pc:sldMk cId="0" sldId="266"/>
            <ac:spMk id="40" creationId="{BC2574CF-1D35-4994-87BD-5A3378E1AB34}"/>
          </ac:spMkLst>
        </pc:spChg>
        <pc:grpChg chg="add del">
          <ac:chgData name="abdullah iqbal" userId="37630c315053e802" providerId="LiveId" clId="{0C4783C2-8588-4DAB-85E2-02B82B5B8F02}" dt="2020-10-13T09:36:50.876" v="3030" actId="26606"/>
          <ac:grpSpMkLst>
            <pc:docMk/>
            <pc:sldMk cId="0" sldId="266"/>
            <ac:grpSpMk id="11" creationId="{B984687B-789E-453B-921F-7804CCA6BA01}"/>
          </ac:grpSpMkLst>
        </pc:grpChg>
        <pc:grpChg chg="add del">
          <ac:chgData name="abdullah iqbal" userId="37630c315053e802" providerId="LiveId" clId="{0C4783C2-8588-4DAB-85E2-02B82B5B8F02}" dt="2020-10-13T12:11:44.410" v="3428"/>
          <ac:grpSpMkLst>
            <pc:docMk/>
            <pc:sldMk cId="0" sldId="266"/>
            <ac:grpSpMk id="38" creationId="{F87AAF7B-2090-475D-9C3E-FDC03DD87A88}"/>
          </ac:grpSpMkLst>
        </pc:grpChg>
        <pc:cxnChg chg="add del">
          <ac:chgData name="abdullah iqbal" userId="37630c315053e802" providerId="LiveId" clId="{0C4783C2-8588-4DAB-85E2-02B82B5B8F02}" dt="2020-10-13T12:11:44.410" v="3428"/>
          <ac:cxnSpMkLst>
            <pc:docMk/>
            <pc:sldMk cId="0" sldId="266"/>
            <ac:cxnSpMk id="36"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7"/>
        </pc:sldMkLst>
        <pc:spChg chg="mod">
          <ac:chgData name="abdullah iqbal" userId="37630c315053e802" providerId="LiveId" clId="{0C4783C2-8588-4DAB-85E2-02B82B5B8F02}" dt="2020-10-13T09:59:20.528" v="3263" actId="113"/>
          <ac:spMkLst>
            <pc:docMk/>
            <pc:sldMk cId="0" sldId="267"/>
            <ac:spMk id="2" creationId="{00000000-0000-0000-0000-000000000000}"/>
          </ac:spMkLst>
        </pc:spChg>
        <pc:spChg chg="mod ord">
          <ac:chgData name="abdullah iqbal" userId="37630c315053e802" providerId="LiveId" clId="{0C4783C2-8588-4DAB-85E2-02B82B5B8F02}" dt="2020-10-13T09:36:57.621" v="3032" actId="26606"/>
          <ac:spMkLst>
            <pc:docMk/>
            <pc:sldMk cId="0" sldId="267"/>
            <ac:spMk id="3" creationId="{00000000-0000-0000-0000-000000000000}"/>
          </ac:spMkLst>
        </pc:spChg>
        <pc:spChg chg="mod">
          <ac:chgData name="abdullah iqbal" userId="37630c315053e802" providerId="LiveId" clId="{0C4783C2-8588-4DAB-85E2-02B82B5B8F02}" dt="2020-10-13T09:36:57.621" v="3032" actId="26606"/>
          <ac:spMkLst>
            <pc:docMk/>
            <pc:sldMk cId="0" sldId="267"/>
            <ac:spMk id="4" creationId="{00000000-0000-0000-0000-000000000000}"/>
          </ac:spMkLst>
        </pc:spChg>
        <pc:spChg chg="add del">
          <ac:chgData name="abdullah iqbal" userId="37630c315053e802" providerId="LiveId" clId="{0C4783C2-8588-4DAB-85E2-02B82B5B8F02}" dt="2020-10-13T12:11:44.410" v="3428"/>
          <ac:spMkLst>
            <pc:docMk/>
            <pc:sldMk cId="0" sldId="267"/>
            <ac:spMk id="9" creationId="{D75627FE-0AC5-4349-AC08-45A58BEC9B8C}"/>
          </ac:spMkLst>
        </pc:spChg>
        <pc:spChg chg="add del">
          <ac:chgData name="abdullah iqbal" userId="37630c315053e802" providerId="LiveId" clId="{0C4783C2-8588-4DAB-85E2-02B82B5B8F02}" dt="2020-10-13T12:11:44.410" v="3428"/>
          <ac:spMkLst>
            <pc:docMk/>
            <pc:sldMk cId="0" sldId="267"/>
            <ac:spMk id="34" creationId="{BC2574CF-1D35-4994-87BD-5A3378E1AB34}"/>
          </ac:spMkLst>
        </pc:spChg>
        <pc:grpChg chg="add del">
          <ac:chgData name="abdullah iqbal" userId="37630c315053e802" providerId="LiveId" clId="{0C4783C2-8588-4DAB-85E2-02B82B5B8F02}" dt="2020-10-13T12:11:44.410" v="3428"/>
          <ac:grpSpMkLst>
            <pc:docMk/>
            <pc:sldMk cId="0" sldId="267"/>
            <ac:grpSpMk id="11" creationId="{F87AAF7B-2090-475D-9C3E-FDC03DD87A88}"/>
          </ac:grpSpMkLst>
        </pc:grpChg>
        <pc:cxnChg chg="add del">
          <ac:chgData name="abdullah iqbal" userId="37630c315053e802" providerId="LiveId" clId="{0C4783C2-8588-4DAB-85E2-02B82B5B8F02}" dt="2020-10-13T12:11:44.410" v="3428"/>
          <ac:cxnSpMkLst>
            <pc:docMk/>
            <pc:sldMk cId="0" sldId="267"/>
            <ac:cxnSpMk id="36" creationId="{68B6AB33-DFE6-4FE4-94FE-C9E25424AD16}"/>
          </ac:cxnSpMkLst>
        </pc:cxnChg>
      </pc:sldChg>
      <pc:sldChg chg="addSp delSp modSp mod setBg setClrOvrMap">
        <pc:chgData name="abdullah iqbal" userId="37630c315053e802" providerId="LiveId" clId="{0C4783C2-8588-4DAB-85E2-02B82B5B8F02}" dt="2020-10-13T09:42:56.981" v="3135" actId="255"/>
        <pc:sldMkLst>
          <pc:docMk/>
          <pc:sldMk cId="0" sldId="268"/>
        </pc:sldMkLst>
        <pc:spChg chg="mod ord">
          <ac:chgData name="abdullah iqbal" userId="37630c315053e802" providerId="LiveId" clId="{0C4783C2-8588-4DAB-85E2-02B82B5B8F02}" dt="2020-10-13T09:41:19.926" v="3084" actId="26606"/>
          <ac:spMkLst>
            <pc:docMk/>
            <pc:sldMk cId="0" sldId="268"/>
            <ac:spMk id="2" creationId="{00000000-0000-0000-0000-000000000000}"/>
          </ac:spMkLst>
        </pc:spChg>
        <pc:spChg chg="del mod">
          <ac:chgData name="abdullah iqbal" userId="37630c315053e802" providerId="LiveId" clId="{0C4783C2-8588-4DAB-85E2-02B82B5B8F02}" dt="2020-10-12T18:16:34.488" v="1609" actId="931"/>
          <ac:spMkLst>
            <pc:docMk/>
            <pc:sldMk cId="0" sldId="268"/>
            <ac:spMk id="3" creationId="{00000000-0000-0000-0000-000000000000}"/>
          </ac:spMkLst>
        </pc:spChg>
        <pc:spChg chg="add mod">
          <ac:chgData name="abdullah iqbal" userId="37630c315053e802" providerId="LiveId" clId="{0C4783C2-8588-4DAB-85E2-02B82B5B8F02}" dt="2020-10-13T09:42:56.981" v="3135" actId="255"/>
          <ac:spMkLst>
            <pc:docMk/>
            <pc:sldMk cId="0" sldId="268"/>
            <ac:spMk id="3" creationId="{8CCF6972-1F72-4289-8BB5-DE02EA57728C}"/>
          </ac:spMkLst>
        </pc:spChg>
        <pc:spChg chg="mod">
          <ac:chgData name="abdullah iqbal" userId="37630c315053e802" providerId="LiveId" clId="{0C4783C2-8588-4DAB-85E2-02B82B5B8F02}" dt="2020-10-13T09:41:19.926" v="3084" actId="26606"/>
          <ac:spMkLst>
            <pc:docMk/>
            <pc:sldMk cId="0" sldId="268"/>
            <ac:spMk id="4" creationId="{00000000-0000-0000-0000-000000000000}"/>
          </ac:spMkLst>
        </pc:spChg>
        <pc:spChg chg="add del">
          <ac:chgData name="abdullah iqbal" userId="37630c315053e802" providerId="LiveId" clId="{0C4783C2-8588-4DAB-85E2-02B82B5B8F02}" dt="2020-10-13T09:37:17.441" v="3034" actId="26606"/>
          <ac:spMkLst>
            <pc:docMk/>
            <pc:sldMk cId="0" sldId="268"/>
            <ac:spMk id="10" creationId="{8C1D0D77-CE29-4E13-B4EB-6E670D12714A}"/>
          </ac:spMkLst>
        </pc:spChg>
        <pc:spChg chg="add del">
          <ac:chgData name="abdullah iqbal" userId="37630c315053e802" providerId="LiveId" clId="{0C4783C2-8588-4DAB-85E2-02B82B5B8F02}" dt="2020-10-13T09:37:17.441" v="3034" actId="26606"/>
          <ac:spMkLst>
            <pc:docMk/>
            <pc:sldMk cId="0" sldId="268"/>
            <ac:spMk id="13" creationId="{A3BAF07C-C39E-42EB-BB22-8D46691D9735}"/>
          </ac:spMkLst>
        </pc:spChg>
        <pc:spChg chg="add del">
          <ac:chgData name="abdullah iqbal" userId="37630c315053e802" providerId="LiveId" clId="{0C4783C2-8588-4DAB-85E2-02B82B5B8F02}" dt="2020-10-13T09:37:17.441" v="3034" actId="26606"/>
          <ac:spMkLst>
            <pc:docMk/>
            <pc:sldMk cId="0" sldId="268"/>
            <ac:spMk id="36" creationId="{44C110BA-81E8-4247-853A-5F2B93E92E46}"/>
          </ac:spMkLst>
        </pc:spChg>
        <pc:spChg chg="add del">
          <ac:chgData name="abdullah iqbal" userId="37630c315053e802" providerId="LiveId" clId="{0C4783C2-8588-4DAB-85E2-02B82B5B8F02}" dt="2020-10-13T09:37:21.566" v="3036" actId="26606"/>
          <ac:spMkLst>
            <pc:docMk/>
            <pc:sldMk cId="0" sldId="268"/>
            <ac:spMk id="37" creationId="{A3BAF07C-C39E-42EB-BB22-8D46691D9735}"/>
          </ac:spMkLst>
        </pc:spChg>
        <pc:spChg chg="add del">
          <ac:chgData name="abdullah iqbal" userId="37630c315053e802" providerId="LiveId" clId="{0C4783C2-8588-4DAB-85E2-02B82B5B8F02}" dt="2020-10-13T09:37:21.566" v="3036" actId="26606"/>
          <ac:spMkLst>
            <pc:docMk/>
            <pc:sldMk cId="0" sldId="268"/>
            <ac:spMk id="60" creationId="{A7795DFA-888F-47E2-B44E-DE1D3B3E46A4}"/>
          </ac:spMkLst>
        </pc:spChg>
        <pc:spChg chg="add del">
          <ac:chgData name="abdullah iqbal" userId="37630c315053e802" providerId="LiveId" clId="{0C4783C2-8588-4DAB-85E2-02B82B5B8F02}" dt="2020-10-13T09:40:54.841" v="3072" actId="26606"/>
          <ac:spMkLst>
            <pc:docMk/>
            <pc:sldMk cId="0" sldId="268"/>
            <ac:spMk id="61" creationId="{A3BAF07C-C39E-42EB-BB22-8D46691D9735}"/>
          </ac:spMkLst>
        </pc:spChg>
        <pc:spChg chg="add del">
          <ac:chgData name="abdullah iqbal" userId="37630c315053e802" providerId="LiveId" clId="{0C4783C2-8588-4DAB-85E2-02B82B5B8F02}" dt="2020-10-13T09:37:22.869" v="3038" actId="26606"/>
          <ac:spMkLst>
            <pc:docMk/>
            <pc:sldMk cId="0" sldId="268"/>
            <ac:spMk id="62" creationId="{2957367F-0D64-42F0-A033-660B417FE3F5}"/>
          </ac:spMkLst>
        </pc:spChg>
        <pc:spChg chg="add del">
          <ac:chgData name="abdullah iqbal" userId="37630c315053e802" providerId="LiveId" clId="{0C4783C2-8588-4DAB-85E2-02B82B5B8F02}" dt="2020-10-13T09:40:54.841" v="3072" actId="26606"/>
          <ac:spMkLst>
            <pc:docMk/>
            <pc:sldMk cId="0" sldId="268"/>
            <ac:spMk id="65" creationId="{A7795DFA-888F-47E2-B44E-DE1D3B3E46A4}"/>
          </ac:spMkLst>
        </pc:spChg>
        <pc:spChg chg="add del">
          <ac:chgData name="abdullah iqbal" userId="37630c315053e802" providerId="LiveId" clId="{0C4783C2-8588-4DAB-85E2-02B82B5B8F02}" dt="2020-10-13T09:37:22.869" v="3038" actId="26606"/>
          <ac:spMkLst>
            <pc:docMk/>
            <pc:sldMk cId="0" sldId="268"/>
            <ac:spMk id="67" creationId="{165894F8-C0ED-46A6-80F3-76C924A1666A}"/>
          </ac:spMkLst>
        </pc:spChg>
        <pc:spChg chg="add del">
          <ac:chgData name="abdullah iqbal" userId="37630c315053e802" providerId="LiveId" clId="{0C4783C2-8588-4DAB-85E2-02B82B5B8F02}" dt="2020-10-13T09:41:19.926" v="3084" actId="26606"/>
          <ac:spMkLst>
            <pc:docMk/>
            <pc:sldMk cId="0" sldId="268"/>
            <ac:spMk id="68" creationId="{2957367F-0D64-42F0-A033-660B417FE3F5}"/>
          </ac:spMkLst>
        </pc:spChg>
        <pc:spChg chg="add del">
          <ac:chgData name="abdullah iqbal" userId="37630c315053e802" providerId="LiveId" clId="{0C4783C2-8588-4DAB-85E2-02B82B5B8F02}" dt="2020-10-13T09:37:25.135" v="3040" actId="26606"/>
          <ac:spMkLst>
            <pc:docMk/>
            <pc:sldMk cId="0" sldId="268"/>
            <ac:spMk id="91" creationId="{3904BE49-D42F-4F46-B6D8-2F3171216820}"/>
          </ac:spMkLst>
        </pc:spChg>
        <pc:spChg chg="add del">
          <ac:chgData name="abdullah iqbal" userId="37630c315053e802" providerId="LiveId" clId="{0C4783C2-8588-4DAB-85E2-02B82B5B8F02}" dt="2020-10-13T09:37:25.135" v="3040" actId="26606"/>
          <ac:spMkLst>
            <pc:docMk/>
            <pc:sldMk cId="0" sldId="268"/>
            <ac:spMk id="95" creationId="{CE0642A0-80D3-4F37-8249-A07E6F382831}"/>
          </ac:spMkLst>
        </pc:spChg>
        <pc:spChg chg="add del">
          <ac:chgData name="abdullah iqbal" userId="37630c315053e802" providerId="LiveId" clId="{0C4783C2-8588-4DAB-85E2-02B82B5B8F02}" dt="2020-10-13T09:37:33.257" v="3042" actId="26606"/>
          <ac:spMkLst>
            <pc:docMk/>
            <pc:sldMk cId="0" sldId="268"/>
            <ac:spMk id="100" creationId="{9ADD1C7C-AAD8-4906-B6DA-ED107005629A}"/>
          </ac:spMkLst>
        </pc:spChg>
        <pc:spChg chg="add del">
          <ac:chgData name="abdullah iqbal" userId="37630c315053e802" providerId="LiveId" clId="{0C4783C2-8588-4DAB-85E2-02B82B5B8F02}" dt="2020-10-13T09:41:19.926" v="3084" actId="26606"/>
          <ac:spMkLst>
            <pc:docMk/>
            <pc:sldMk cId="0" sldId="268"/>
            <ac:spMk id="103" creationId="{67D37AB6-FB3B-4DEF-9CF0-F05A04BCEFA8}"/>
          </ac:spMkLst>
        </pc:spChg>
        <pc:spChg chg="add del">
          <ac:chgData name="abdullah iqbal" userId="37630c315053e802" providerId="LiveId" clId="{0C4783C2-8588-4DAB-85E2-02B82B5B8F02}" dt="2020-10-13T09:37:33.257" v="3042" actId="26606"/>
          <ac:spMkLst>
            <pc:docMk/>
            <pc:sldMk cId="0" sldId="268"/>
            <ac:spMk id="106" creationId="{3758FF10-8B94-401C-AD5A-9CFFA561479F}"/>
          </ac:spMkLst>
        </pc:spChg>
        <pc:spChg chg="add del">
          <ac:chgData name="abdullah iqbal" userId="37630c315053e802" providerId="LiveId" clId="{0C4783C2-8588-4DAB-85E2-02B82B5B8F02}" dt="2020-10-13T09:41:13.048" v="3077" actId="26606"/>
          <ac:spMkLst>
            <pc:docMk/>
            <pc:sldMk cId="0" sldId="268"/>
            <ac:spMk id="134" creationId="{3904BE49-D42F-4F46-B6D8-2F3171216820}"/>
          </ac:spMkLst>
        </pc:spChg>
        <pc:spChg chg="add del">
          <ac:chgData name="abdullah iqbal" userId="37630c315053e802" providerId="LiveId" clId="{0C4783C2-8588-4DAB-85E2-02B82B5B8F02}" dt="2020-10-13T09:41:13.048" v="3077" actId="26606"/>
          <ac:spMkLst>
            <pc:docMk/>
            <pc:sldMk cId="0" sldId="268"/>
            <ac:spMk id="157" creationId="{CE0642A0-80D3-4F37-8249-A07E6F382831}"/>
          </ac:spMkLst>
        </pc:spChg>
        <pc:spChg chg="add del">
          <ac:chgData name="abdullah iqbal" userId="37630c315053e802" providerId="LiveId" clId="{0C4783C2-8588-4DAB-85E2-02B82B5B8F02}" dt="2020-10-13T09:41:15.645" v="3079" actId="26606"/>
          <ac:spMkLst>
            <pc:docMk/>
            <pc:sldMk cId="0" sldId="268"/>
            <ac:spMk id="163" creationId="{7CC9829A-26F6-4595-8608-1A9F57DA7504}"/>
          </ac:spMkLst>
        </pc:spChg>
        <pc:spChg chg="add del">
          <ac:chgData name="abdullah iqbal" userId="37630c315053e802" providerId="LiveId" clId="{0C4783C2-8588-4DAB-85E2-02B82B5B8F02}" dt="2020-10-13T09:41:15.645" v="3079" actId="26606"/>
          <ac:spMkLst>
            <pc:docMk/>
            <pc:sldMk cId="0" sldId="268"/>
            <ac:spMk id="167" creationId="{67D37AB6-FB3B-4DEF-9CF0-F05A04BCEFA8}"/>
          </ac:spMkLst>
        </pc:spChg>
        <pc:spChg chg="add del">
          <ac:chgData name="abdullah iqbal" userId="37630c315053e802" providerId="LiveId" clId="{0C4783C2-8588-4DAB-85E2-02B82B5B8F02}" dt="2020-10-13T09:41:17.423" v="3081" actId="26606"/>
          <ac:spMkLst>
            <pc:docMk/>
            <pc:sldMk cId="0" sldId="268"/>
            <ac:spMk id="191" creationId="{A3BAF07C-C39E-42EB-BB22-8D46691D9735}"/>
          </ac:spMkLst>
        </pc:spChg>
        <pc:spChg chg="add del">
          <ac:chgData name="abdullah iqbal" userId="37630c315053e802" providerId="LiveId" clId="{0C4783C2-8588-4DAB-85E2-02B82B5B8F02}" dt="2020-10-13T09:41:17.423" v="3081" actId="26606"/>
          <ac:spMkLst>
            <pc:docMk/>
            <pc:sldMk cId="0" sldId="268"/>
            <ac:spMk id="193" creationId="{A7795DFA-888F-47E2-B44E-DE1D3B3E46A4}"/>
          </ac:spMkLst>
        </pc:spChg>
        <pc:grpChg chg="add del">
          <ac:chgData name="abdullah iqbal" userId="37630c315053e802" providerId="LiveId" clId="{0C4783C2-8588-4DAB-85E2-02B82B5B8F02}" dt="2020-10-13T09:40:54.841" v="3072" actId="26606"/>
          <ac:grpSpMkLst>
            <pc:docMk/>
            <pc:sldMk cId="0" sldId="268"/>
            <ac:grpSpMk id="8" creationId="{17C4610E-9C18-467B-BF10-BE6A974CC364}"/>
          </ac:grpSpMkLst>
        </pc:grpChg>
        <pc:grpChg chg="add del">
          <ac:chgData name="abdullah iqbal" userId="37630c315053e802" providerId="LiveId" clId="{0C4783C2-8588-4DAB-85E2-02B82B5B8F02}" dt="2020-10-13T09:37:21.566" v="3036" actId="26606"/>
          <ac:grpSpMkLst>
            <pc:docMk/>
            <pc:sldMk cId="0" sldId="268"/>
            <ac:grpSpMk id="11" creationId="{17C4610E-9C18-467B-BF10-BE6A974CC364}"/>
          </ac:grpSpMkLst>
        </pc:grpChg>
        <pc:grpChg chg="add del">
          <ac:chgData name="abdullah iqbal" userId="37630c315053e802" providerId="LiveId" clId="{0C4783C2-8588-4DAB-85E2-02B82B5B8F02}" dt="2020-10-13T09:37:17.441" v="3034" actId="26606"/>
          <ac:grpSpMkLst>
            <pc:docMk/>
            <pc:sldMk cId="0" sldId="268"/>
            <ac:grpSpMk id="15" creationId="{D8E9CF54-0466-4261-9E62-0249E60E1886}"/>
          </ac:grpSpMkLst>
        </pc:grpChg>
        <pc:grpChg chg="add del">
          <ac:chgData name="abdullah iqbal" userId="37630c315053e802" providerId="LiveId" clId="{0C4783C2-8588-4DAB-85E2-02B82B5B8F02}" dt="2020-10-13T09:37:21.566" v="3036" actId="26606"/>
          <ac:grpSpMkLst>
            <pc:docMk/>
            <pc:sldMk cId="0" sldId="268"/>
            <ac:grpSpMk id="32" creationId="{A899734C-500F-4274-9854-8BFA14A1D7EE}"/>
          </ac:grpSpMkLst>
        </pc:grpChg>
        <pc:grpChg chg="add del">
          <ac:chgData name="abdullah iqbal" userId="37630c315053e802" providerId="LiveId" clId="{0C4783C2-8588-4DAB-85E2-02B82B5B8F02}" dt="2020-10-13T09:37:22.869" v="3038" actId="26606"/>
          <ac:grpSpMkLst>
            <pc:docMk/>
            <pc:sldMk cId="0" sldId="268"/>
            <ac:grpSpMk id="38" creationId="{0A1FAD6E-B62A-435F-B914-503F8B950123}"/>
          </ac:grpSpMkLst>
        </pc:grpChg>
        <pc:grpChg chg="add del">
          <ac:chgData name="abdullah iqbal" userId="37630c315053e802" providerId="LiveId" clId="{0C4783C2-8588-4DAB-85E2-02B82B5B8F02}" dt="2020-10-13T09:37:21.566" v="3036" actId="26606"/>
          <ac:grpSpMkLst>
            <pc:docMk/>
            <pc:sldMk cId="0" sldId="268"/>
            <ac:grpSpMk id="39" creationId="{D8E9CF54-0466-4261-9E62-0249E60E1886}"/>
          </ac:grpSpMkLst>
        </pc:grpChg>
        <pc:grpChg chg="add del">
          <ac:chgData name="abdullah iqbal" userId="37630c315053e802" providerId="LiveId" clId="{0C4783C2-8588-4DAB-85E2-02B82B5B8F02}" dt="2020-10-13T09:40:54.841" v="3072" actId="26606"/>
          <ac:grpSpMkLst>
            <pc:docMk/>
            <pc:sldMk cId="0" sldId="268"/>
            <ac:grpSpMk id="59" creationId="{A899734C-500F-4274-9854-8BFA14A1D7EE}"/>
          </ac:grpSpMkLst>
        </pc:grpChg>
        <pc:grpChg chg="add del">
          <ac:chgData name="abdullah iqbal" userId="37630c315053e802" providerId="LiveId" clId="{0C4783C2-8588-4DAB-85E2-02B82B5B8F02}" dt="2020-10-13T09:37:22.869" v="3038" actId="26606"/>
          <ac:grpSpMkLst>
            <pc:docMk/>
            <pc:sldMk cId="0" sldId="268"/>
            <ac:grpSpMk id="63" creationId="{A74C980A-5321-4E88-B6F7-572A3327E3C8}"/>
          </ac:grpSpMkLst>
        </pc:grpChg>
        <pc:grpChg chg="add del">
          <ac:chgData name="abdullah iqbal" userId="37630c315053e802" providerId="LiveId" clId="{0C4783C2-8588-4DAB-85E2-02B82B5B8F02}" dt="2020-10-13T09:40:54.841" v="3072" actId="26606"/>
          <ac:grpSpMkLst>
            <pc:docMk/>
            <pc:sldMk cId="0" sldId="268"/>
            <ac:grpSpMk id="64" creationId="{D8E9CF54-0466-4261-9E62-0249E60E1886}"/>
          </ac:grpSpMkLst>
        </pc:grpChg>
        <pc:grpChg chg="add del">
          <ac:chgData name="abdullah iqbal" userId="37630c315053e802" providerId="LiveId" clId="{0C4783C2-8588-4DAB-85E2-02B82B5B8F02}" dt="2020-10-13T09:37:25.135" v="3040" actId="26606"/>
          <ac:grpSpMkLst>
            <pc:docMk/>
            <pc:sldMk cId="0" sldId="268"/>
            <ac:grpSpMk id="69" creationId="{17C4610E-9C18-467B-BF10-BE6A974CC364}"/>
          </ac:grpSpMkLst>
        </pc:grpChg>
        <pc:grpChg chg="add del">
          <ac:chgData name="abdullah iqbal" userId="37630c315053e802" providerId="LiveId" clId="{0C4783C2-8588-4DAB-85E2-02B82B5B8F02}" dt="2020-10-13T09:41:19.926" v="3084" actId="26606"/>
          <ac:grpSpMkLst>
            <pc:docMk/>
            <pc:sldMk cId="0" sldId="268"/>
            <ac:grpSpMk id="70" creationId="{A74C980A-5321-4E88-B6F7-572A3327E3C8}"/>
          </ac:grpSpMkLst>
        </pc:grpChg>
        <pc:grpChg chg="add del">
          <ac:chgData name="abdullah iqbal" userId="37630c315053e802" providerId="LiveId" clId="{0C4783C2-8588-4DAB-85E2-02B82B5B8F02}" dt="2020-10-13T09:37:25.135" v="3040" actId="26606"/>
          <ac:grpSpMkLst>
            <pc:docMk/>
            <pc:sldMk cId="0" sldId="268"/>
            <ac:grpSpMk id="87" creationId="{A899734C-500F-4274-9854-8BFA14A1D7EE}"/>
          </ac:grpSpMkLst>
        </pc:grpChg>
        <pc:grpChg chg="add del">
          <ac:chgData name="abdullah iqbal" userId="37630c315053e802" providerId="LiveId" clId="{0C4783C2-8588-4DAB-85E2-02B82B5B8F02}" dt="2020-10-13T09:37:25.135" v="3040" actId="26606"/>
          <ac:grpSpMkLst>
            <pc:docMk/>
            <pc:sldMk cId="0" sldId="268"/>
            <ac:grpSpMk id="92" creationId="{D57C06C8-18BE-4336-B9E0-3E15ACC93BA7}"/>
          </ac:grpSpMkLst>
        </pc:grpChg>
        <pc:grpChg chg="add del">
          <ac:chgData name="abdullah iqbal" userId="37630c315053e802" providerId="LiveId" clId="{0C4783C2-8588-4DAB-85E2-02B82B5B8F02}" dt="2020-10-13T09:37:25.135" v="3040" actId="26606"/>
          <ac:grpSpMkLst>
            <pc:docMk/>
            <pc:sldMk cId="0" sldId="268"/>
            <ac:grpSpMk id="96" creationId="{FA760135-24A9-40C9-B45F-2EB5B6420E41}"/>
          </ac:grpSpMkLst>
        </pc:grpChg>
        <pc:grpChg chg="add del">
          <ac:chgData name="abdullah iqbal" userId="37630c315053e802" providerId="LiveId" clId="{0C4783C2-8588-4DAB-85E2-02B82B5B8F02}" dt="2020-10-13T09:41:19.926" v="3084" actId="26606"/>
          <ac:grpSpMkLst>
            <pc:docMk/>
            <pc:sldMk cId="0" sldId="268"/>
            <ac:grpSpMk id="97" creationId="{0A1FAD6E-B62A-435F-B914-503F8B950123}"/>
          </ac:grpSpMkLst>
        </pc:grpChg>
        <pc:grpChg chg="add del">
          <ac:chgData name="abdullah iqbal" userId="37630c315053e802" providerId="LiveId" clId="{0C4783C2-8588-4DAB-85E2-02B82B5B8F02}" dt="2020-10-13T09:37:33.257" v="3042" actId="26606"/>
          <ac:grpSpMkLst>
            <pc:docMk/>
            <pc:sldMk cId="0" sldId="268"/>
            <ac:grpSpMk id="101" creationId="{37F3AB03-9860-4225-8853-9C29A150F3DC}"/>
          </ac:grpSpMkLst>
        </pc:grpChg>
        <pc:grpChg chg="add del">
          <ac:chgData name="abdullah iqbal" userId="37630c315053e802" providerId="LiveId" clId="{0C4783C2-8588-4DAB-85E2-02B82B5B8F02}" dt="2020-10-13T09:37:33.257" v="3042" actId="26606"/>
          <ac:grpSpMkLst>
            <pc:docMk/>
            <pc:sldMk cId="0" sldId="268"/>
            <ac:grpSpMk id="104" creationId="{DB07C654-DAFC-488C-AFBF-5F2E923F2716}"/>
          </ac:grpSpMkLst>
        </pc:grpChg>
        <pc:grpChg chg="add del">
          <ac:chgData name="abdullah iqbal" userId="37630c315053e802" providerId="LiveId" clId="{0C4783C2-8588-4DAB-85E2-02B82B5B8F02}" dt="2020-10-13T09:41:13.048" v="3077" actId="26606"/>
          <ac:grpSpMkLst>
            <pc:docMk/>
            <pc:sldMk cId="0" sldId="268"/>
            <ac:grpSpMk id="108" creationId="{17C4610E-9C18-467B-BF10-BE6A974CC364}"/>
          </ac:grpSpMkLst>
        </pc:grpChg>
        <pc:grpChg chg="add del">
          <ac:chgData name="abdullah iqbal" userId="37630c315053e802" providerId="LiveId" clId="{0C4783C2-8588-4DAB-85E2-02B82B5B8F02}" dt="2020-10-13T09:41:15.645" v="3079" actId="26606"/>
          <ac:grpSpMkLst>
            <pc:docMk/>
            <pc:sldMk cId="0" sldId="268"/>
            <ac:grpSpMk id="110" creationId="{75343792-FB15-4868-8582-6FB07FD06552}"/>
          </ac:grpSpMkLst>
        </pc:grpChg>
        <pc:grpChg chg="add del">
          <ac:chgData name="abdullah iqbal" userId="37630c315053e802" providerId="LiveId" clId="{0C4783C2-8588-4DAB-85E2-02B82B5B8F02}" dt="2020-10-13T09:41:13.048" v="3077" actId="26606"/>
          <ac:grpSpMkLst>
            <pc:docMk/>
            <pc:sldMk cId="0" sldId="268"/>
            <ac:grpSpMk id="129" creationId="{A899734C-500F-4274-9854-8BFA14A1D7EE}"/>
          </ac:grpSpMkLst>
        </pc:grpChg>
        <pc:grpChg chg="add del">
          <ac:chgData name="abdullah iqbal" userId="37630c315053e802" providerId="LiveId" clId="{0C4783C2-8588-4DAB-85E2-02B82B5B8F02}" dt="2020-10-13T09:41:15.645" v="3079" actId="26606"/>
          <ac:grpSpMkLst>
            <pc:docMk/>
            <pc:sldMk cId="0" sldId="268"/>
            <ac:grpSpMk id="133" creationId="{F594A2EF-2FF2-48A2-91C9-02790030750B}"/>
          </ac:grpSpMkLst>
        </pc:grpChg>
        <pc:grpChg chg="add del">
          <ac:chgData name="abdullah iqbal" userId="37630c315053e802" providerId="LiveId" clId="{0C4783C2-8588-4DAB-85E2-02B82B5B8F02}" dt="2020-10-13T09:41:13.048" v="3077" actId="26606"/>
          <ac:grpSpMkLst>
            <pc:docMk/>
            <pc:sldMk cId="0" sldId="268"/>
            <ac:grpSpMk id="136" creationId="{D57C06C8-18BE-4336-B9E0-3E15ACC93BA7}"/>
          </ac:grpSpMkLst>
        </pc:grpChg>
        <pc:grpChg chg="add del">
          <ac:chgData name="abdullah iqbal" userId="37630c315053e802" providerId="LiveId" clId="{0C4783C2-8588-4DAB-85E2-02B82B5B8F02}" dt="2020-10-13T09:41:13.048" v="3077" actId="26606"/>
          <ac:grpSpMkLst>
            <pc:docMk/>
            <pc:sldMk cId="0" sldId="268"/>
            <ac:grpSpMk id="159" creationId="{FA760135-24A9-40C9-B45F-2EB5B6420E41}"/>
          </ac:grpSpMkLst>
        </pc:grpChg>
        <pc:grpChg chg="add del">
          <ac:chgData name="abdullah iqbal" userId="37630c315053e802" providerId="LiveId" clId="{0C4783C2-8588-4DAB-85E2-02B82B5B8F02}" dt="2020-10-13T09:41:17.423" v="3081" actId="26606"/>
          <ac:grpSpMkLst>
            <pc:docMk/>
            <pc:sldMk cId="0" sldId="268"/>
            <ac:grpSpMk id="169" creationId="{17C4610E-9C18-467B-BF10-BE6A974CC364}"/>
          </ac:grpSpMkLst>
        </pc:grpChg>
        <pc:grpChg chg="add del">
          <ac:chgData name="abdullah iqbal" userId="37630c315053e802" providerId="LiveId" clId="{0C4783C2-8588-4DAB-85E2-02B82B5B8F02}" dt="2020-10-13T09:41:17.423" v="3081" actId="26606"/>
          <ac:grpSpMkLst>
            <pc:docMk/>
            <pc:sldMk cId="0" sldId="268"/>
            <ac:grpSpMk id="188" creationId="{A899734C-500F-4274-9854-8BFA14A1D7EE}"/>
          </ac:grpSpMkLst>
        </pc:grpChg>
        <pc:grpChg chg="add del">
          <ac:chgData name="abdullah iqbal" userId="37630c315053e802" providerId="LiveId" clId="{0C4783C2-8588-4DAB-85E2-02B82B5B8F02}" dt="2020-10-13T09:41:17.423" v="3081" actId="26606"/>
          <ac:grpSpMkLst>
            <pc:docMk/>
            <pc:sldMk cId="0" sldId="268"/>
            <ac:grpSpMk id="192" creationId="{D8E9CF54-0466-4261-9E62-0249E60E1886}"/>
          </ac:grpSpMkLst>
        </pc:grpChg>
        <pc:picChg chg="add mod ord">
          <ac:chgData name="abdullah iqbal" userId="37630c315053e802" providerId="LiveId" clId="{0C4783C2-8588-4DAB-85E2-02B82B5B8F02}" dt="2020-10-13T09:42:00.141" v="3089" actId="14100"/>
          <ac:picMkLst>
            <pc:docMk/>
            <pc:sldMk cId="0" sldId="268"/>
            <ac:picMk id="6" creationId="{5ADA17D8-D404-42DF-BFDF-0DEB429FED44}"/>
          </ac:picMkLst>
        </pc:picChg>
      </pc:sldChg>
      <pc:sldChg chg="addSp delSp modSp mod setBg delDesignElem">
        <pc:chgData name="abdullah iqbal" userId="37630c315053e802" providerId="LiveId" clId="{0C4783C2-8588-4DAB-85E2-02B82B5B8F02}" dt="2020-10-13T12:11:44.410" v="3428"/>
        <pc:sldMkLst>
          <pc:docMk/>
          <pc:sldMk cId="0" sldId="269"/>
        </pc:sldMkLst>
        <pc:spChg chg="mod ord">
          <ac:chgData name="abdullah iqbal" userId="37630c315053e802" providerId="LiveId" clId="{0C4783C2-8588-4DAB-85E2-02B82B5B8F02}" dt="2020-10-13T09:38:00.693" v="3044" actId="26606"/>
          <ac:spMkLst>
            <pc:docMk/>
            <pc:sldMk cId="0" sldId="269"/>
            <ac:spMk id="2" creationId="{00000000-0000-0000-0000-000000000000}"/>
          </ac:spMkLst>
        </pc:spChg>
        <pc:spChg chg="del">
          <ac:chgData name="abdullah iqbal" userId="37630c315053e802" providerId="LiveId" clId="{0C4783C2-8588-4DAB-85E2-02B82B5B8F02}" dt="2020-10-13T09:38:00.693" v="3044" actId="26606"/>
          <ac:spMkLst>
            <pc:docMk/>
            <pc:sldMk cId="0" sldId="269"/>
            <ac:spMk id="3" creationId="{00000000-0000-0000-0000-000000000000}"/>
          </ac:spMkLst>
        </pc:spChg>
        <pc:spChg chg="mod">
          <ac:chgData name="abdullah iqbal" userId="37630c315053e802" providerId="LiveId" clId="{0C4783C2-8588-4DAB-85E2-02B82B5B8F02}" dt="2020-10-13T09:38:00.693" v="3044" actId="26606"/>
          <ac:spMkLst>
            <pc:docMk/>
            <pc:sldMk cId="0" sldId="269"/>
            <ac:spMk id="4" creationId="{00000000-0000-0000-0000-000000000000}"/>
          </ac:spMkLst>
        </pc:spChg>
        <pc:spChg chg="add del">
          <ac:chgData name="abdullah iqbal" userId="37630c315053e802" providerId="LiveId" clId="{0C4783C2-8588-4DAB-85E2-02B82B5B8F02}" dt="2020-10-13T12:11:44.410" v="3428"/>
          <ac:spMkLst>
            <pc:docMk/>
            <pc:sldMk cId="0" sldId="269"/>
            <ac:spMk id="35" creationId="{6BDBA639-2A71-4A60-A71A-FF1836F546CE}"/>
          </ac:spMkLst>
        </pc:spChg>
        <pc:spChg chg="add del">
          <ac:chgData name="abdullah iqbal" userId="37630c315053e802" providerId="LiveId" clId="{0C4783C2-8588-4DAB-85E2-02B82B5B8F02}" dt="2020-10-13T12:11:44.410" v="3428"/>
          <ac:spMkLst>
            <pc:docMk/>
            <pc:sldMk cId="0" sldId="269"/>
            <ac:spMk id="58" creationId="{D9C506D7-84CB-4057-A44A-465313E78538}"/>
          </ac:spMkLst>
        </pc:spChg>
        <pc:spChg chg="add del">
          <ac:chgData name="abdullah iqbal" userId="37630c315053e802" providerId="LiveId" clId="{0C4783C2-8588-4DAB-85E2-02B82B5B8F02}" dt="2020-10-13T12:11:44.410" v="3428"/>
          <ac:spMkLst>
            <pc:docMk/>
            <pc:sldMk cId="0" sldId="269"/>
            <ac:spMk id="60" creationId="{7842FC68-61FD-4700-8A22-BB8B071884DB}"/>
          </ac:spMkLst>
        </pc:spChg>
        <pc:grpChg chg="add del">
          <ac:chgData name="abdullah iqbal" userId="37630c315053e802" providerId="LiveId" clId="{0C4783C2-8588-4DAB-85E2-02B82B5B8F02}" dt="2020-10-13T12:11:44.410" v="3428"/>
          <ac:grpSpMkLst>
            <pc:docMk/>
            <pc:sldMk cId="0" sldId="269"/>
            <ac:grpSpMk id="9" creationId="{84DB7353-7D7A-431B-A5B6-A3845E6F2BB2}"/>
          </ac:grpSpMkLst>
        </pc:grpChg>
        <pc:grpChg chg="add del">
          <ac:chgData name="abdullah iqbal" userId="37630c315053e802" providerId="LiveId" clId="{0C4783C2-8588-4DAB-85E2-02B82B5B8F02}" dt="2020-10-13T12:11:44.410" v="3428"/>
          <ac:grpSpMkLst>
            <pc:docMk/>
            <pc:sldMk cId="0" sldId="269"/>
            <ac:grpSpMk id="30" creationId="{1B24766B-81CA-44C7-BF11-77A12BA42411}"/>
          </ac:grpSpMkLst>
        </pc:grpChg>
        <pc:grpChg chg="add del">
          <ac:chgData name="abdullah iqbal" userId="37630c315053e802" providerId="LiveId" clId="{0C4783C2-8588-4DAB-85E2-02B82B5B8F02}" dt="2020-10-13T12:11:44.410" v="3428"/>
          <ac:grpSpMkLst>
            <pc:docMk/>
            <pc:sldMk cId="0" sldId="269"/>
            <ac:grpSpMk id="37" creationId="{5E208A8B-5EBD-4532-BE72-26414FA7CFF6}"/>
          </ac:grpSpMkLst>
        </pc:grpChg>
      </pc:sldChg>
      <pc:sldChg chg="addSp delSp modSp mod setBg delDesignElem">
        <pc:chgData name="abdullah iqbal" userId="37630c315053e802" providerId="LiveId" clId="{0C4783C2-8588-4DAB-85E2-02B82B5B8F02}" dt="2020-10-13T12:11:44.410" v="3428"/>
        <pc:sldMkLst>
          <pc:docMk/>
          <pc:sldMk cId="580816563" sldId="270"/>
        </pc:sldMkLst>
        <pc:spChg chg="mod">
          <ac:chgData name="abdullah iqbal" userId="37630c315053e802" providerId="LiveId" clId="{0C4783C2-8588-4DAB-85E2-02B82B5B8F02}" dt="2020-10-13T09:37:45.888" v="3043" actId="26606"/>
          <ac:spMkLst>
            <pc:docMk/>
            <pc:sldMk cId="580816563" sldId="270"/>
            <ac:spMk id="2" creationId="{00000000-0000-0000-0000-000000000000}"/>
          </ac:spMkLst>
        </pc:spChg>
        <pc:spChg chg="mod ord">
          <ac:chgData name="abdullah iqbal" userId="37630c315053e802" providerId="LiveId" clId="{0C4783C2-8588-4DAB-85E2-02B82B5B8F02}" dt="2020-10-13T09:37:45.888" v="3043" actId="26606"/>
          <ac:spMkLst>
            <pc:docMk/>
            <pc:sldMk cId="580816563" sldId="270"/>
            <ac:spMk id="3" creationId="{00000000-0000-0000-0000-000000000000}"/>
          </ac:spMkLst>
        </pc:spChg>
        <pc:spChg chg="mod">
          <ac:chgData name="abdullah iqbal" userId="37630c315053e802" providerId="LiveId" clId="{0C4783C2-8588-4DAB-85E2-02B82B5B8F02}" dt="2020-10-13T09:37:45.888" v="3043" actId="26606"/>
          <ac:spMkLst>
            <pc:docMk/>
            <pc:sldMk cId="580816563" sldId="270"/>
            <ac:spMk id="4" creationId="{00000000-0000-0000-0000-000000000000}"/>
          </ac:spMkLst>
        </pc:spChg>
        <pc:spChg chg="add del">
          <ac:chgData name="abdullah iqbal" userId="37630c315053e802" providerId="LiveId" clId="{0C4783C2-8588-4DAB-85E2-02B82B5B8F02}" dt="2020-10-13T12:11:44.410" v="3428"/>
          <ac:spMkLst>
            <pc:docMk/>
            <pc:sldMk cId="580816563" sldId="270"/>
            <ac:spMk id="9" creationId="{F3C5918A-1DC5-4CF3-AA27-00AA3088AA9F}"/>
          </ac:spMkLst>
        </pc:spChg>
        <pc:spChg chg="add del">
          <ac:chgData name="abdullah iqbal" userId="37630c315053e802" providerId="LiveId" clId="{0C4783C2-8588-4DAB-85E2-02B82B5B8F02}" dt="2020-10-13T12:11:44.410" v="3428"/>
          <ac:spMkLst>
            <pc:docMk/>
            <pc:sldMk cId="580816563" sldId="270"/>
            <ac:spMk id="11" creationId="{B786683A-6FD6-4BF7-B3B0-DC397677391F}"/>
          </ac:spMkLst>
        </pc:spChg>
        <pc:spChg chg="add del">
          <ac:chgData name="abdullah iqbal" userId="37630c315053e802" providerId="LiveId" clId="{0C4783C2-8588-4DAB-85E2-02B82B5B8F02}" dt="2020-10-13T12:11:44.410" v="3428"/>
          <ac:spMkLst>
            <pc:docMk/>
            <pc:sldMk cId="580816563" sldId="270"/>
            <ac:spMk id="13" creationId="{05169E50-59FB-4AEE-B61D-44A882A4CD2C}"/>
          </ac:spMkLst>
        </pc:spChg>
        <pc:spChg chg="add del">
          <ac:chgData name="abdullah iqbal" userId="37630c315053e802" providerId="LiveId" clId="{0C4783C2-8588-4DAB-85E2-02B82B5B8F02}" dt="2020-10-13T12:11:44.410" v="3428"/>
          <ac:spMkLst>
            <pc:docMk/>
            <pc:sldMk cId="580816563" sldId="270"/>
            <ac:spMk id="15" creationId="{117C30F0-5A38-4B60-B632-3AF7C2780824}"/>
          </ac:spMkLst>
        </pc:spChg>
        <pc:spChg chg="add del">
          <ac:chgData name="abdullah iqbal" userId="37630c315053e802" providerId="LiveId" clId="{0C4783C2-8588-4DAB-85E2-02B82B5B8F02}" dt="2020-10-13T12:11:44.410" v="3428"/>
          <ac:spMkLst>
            <pc:docMk/>
            <pc:sldMk cId="580816563" sldId="270"/>
            <ac:spMk id="17" creationId="{A200CBA5-3F2B-4AAC-9F86-99AFECC19C1D}"/>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74BAB-E40C-45FC-A4B9-924CE5C511F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344725B-1BE4-4911-A600-116A733C777E}">
      <dgm:prSet/>
      <dgm:spPr/>
      <dgm:t>
        <a:bodyPr/>
        <a:lstStyle/>
        <a:p>
          <a:r>
            <a:rPr lang="en-US" dirty="0"/>
            <a:t>Registration</a:t>
          </a:r>
        </a:p>
      </dgm:t>
    </dgm:pt>
    <dgm:pt modelId="{2273FA47-04A7-4EC7-B71F-6D0A9F91B5AC}" type="parTrans" cxnId="{9F40A70D-7D11-49F6-8064-D5EEFE920278}">
      <dgm:prSet/>
      <dgm:spPr/>
      <dgm:t>
        <a:bodyPr/>
        <a:lstStyle/>
        <a:p>
          <a:endParaRPr lang="en-US"/>
        </a:p>
      </dgm:t>
    </dgm:pt>
    <dgm:pt modelId="{36B23146-616E-456C-B78A-E7CDE0ABAE1F}" type="sibTrans" cxnId="{9F40A70D-7D11-49F6-8064-D5EEFE920278}">
      <dgm:prSet/>
      <dgm:spPr/>
      <dgm:t>
        <a:bodyPr/>
        <a:lstStyle/>
        <a:p>
          <a:endParaRPr lang="en-US"/>
        </a:p>
      </dgm:t>
    </dgm:pt>
    <dgm:pt modelId="{43931D97-16FC-4678-8397-82244FBF90BA}">
      <dgm:prSet/>
      <dgm:spPr/>
      <dgm:t>
        <a:bodyPr/>
        <a:lstStyle/>
        <a:p>
          <a:r>
            <a:rPr lang="en-US" dirty="0"/>
            <a:t>Point of Sale</a:t>
          </a:r>
        </a:p>
      </dgm:t>
    </dgm:pt>
    <dgm:pt modelId="{4E1300CB-007C-4356-8CCB-01C93E2525D5}" type="parTrans" cxnId="{637D58AF-8C61-4FEA-B438-AEB5067237DB}">
      <dgm:prSet/>
      <dgm:spPr/>
      <dgm:t>
        <a:bodyPr/>
        <a:lstStyle/>
        <a:p>
          <a:endParaRPr lang="en-US"/>
        </a:p>
      </dgm:t>
    </dgm:pt>
    <dgm:pt modelId="{A875F58A-26CF-4793-A04E-FB9DDD546687}" type="sibTrans" cxnId="{637D58AF-8C61-4FEA-B438-AEB5067237DB}">
      <dgm:prSet/>
      <dgm:spPr/>
      <dgm:t>
        <a:bodyPr/>
        <a:lstStyle/>
        <a:p>
          <a:endParaRPr lang="en-US"/>
        </a:p>
      </dgm:t>
    </dgm:pt>
    <dgm:pt modelId="{E8725270-1B8B-4D4D-9479-00B1DCC82E2D}">
      <dgm:prSet/>
      <dgm:spPr/>
      <dgm:t>
        <a:bodyPr/>
        <a:lstStyle/>
        <a:p>
          <a:r>
            <a:rPr lang="en-US" dirty="0"/>
            <a:t>Inventory Management </a:t>
          </a:r>
        </a:p>
      </dgm:t>
    </dgm:pt>
    <dgm:pt modelId="{7CFD4A89-2F4E-4338-BCF6-31A3783EF71A}" type="parTrans" cxnId="{B90EE840-C795-438D-B577-A31B86A0EE0F}">
      <dgm:prSet/>
      <dgm:spPr/>
      <dgm:t>
        <a:bodyPr/>
        <a:lstStyle/>
        <a:p>
          <a:endParaRPr lang="en-US"/>
        </a:p>
      </dgm:t>
    </dgm:pt>
    <dgm:pt modelId="{C5E3E25C-E802-4625-A9E5-E2FB8ECC9C43}" type="sibTrans" cxnId="{B90EE840-C795-438D-B577-A31B86A0EE0F}">
      <dgm:prSet/>
      <dgm:spPr/>
      <dgm:t>
        <a:bodyPr/>
        <a:lstStyle/>
        <a:p>
          <a:endParaRPr lang="en-US"/>
        </a:p>
      </dgm:t>
    </dgm:pt>
    <dgm:pt modelId="{C548EF21-15AC-4699-851F-E27AAFB8D6E0}">
      <dgm:prSet/>
      <dgm:spPr/>
      <dgm:t>
        <a:bodyPr/>
        <a:lstStyle/>
        <a:p>
          <a:r>
            <a:rPr lang="en-US" dirty="0"/>
            <a:t>Online E-Com shop</a:t>
          </a:r>
        </a:p>
      </dgm:t>
    </dgm:pt>
    <dgm:pt modelId="{531AE038-C3C5-4CD8-BB90-D8446C36C3A0}" type="parTrans" cxnId="{4C7CB391-F805-4E45-9D48-9C6A6DFB2533}">
      <dgm:prSet/>
      <dgm:spPr/>
      <dgm:t>
        <a:bodyPr/>
        <a:lstStyle/>
        <a:p>
          <a:endParaRPr lang="en-US"/>
        </a:p>
      </dgm:t>
    </dgm:pt>
    <dgm:pt modelId="{538BD15F-C646-492E-90B8-8C2F42EDADA9}" type="sibTrans" cxnId="{4C7CB391-F805-4E45-9D48-9C6A6DFB2533}">
      <dgm:prSet/>
      <dgm:spPr/>
      <dgm:t>
        <a:bodyPr/>
        <a:lstStyle/>
        <a:p>
          <a:endParaRPr lang="en-US"/>
        </a:p>
      </dgm:t>
    </dgm:pt>
    <dgm:pt modelId="{46B3E0E0-9383-4E0A-A0E8-086C2D37AE53}">
      <dgm:prSet/>
      <dgm:spPr/>
      <dgm:t>
        <a:bodyPr/>
        <a:lstStyle/>
        <a:p>
          <a:r>
            <a:rPr lang="en-US" dirty="0"/>
            <a:t>Medicine Shortage Notification</a:t>
          </a:r>
        </a:p>
      </dgm:t>
    </dgm:pt>
    <dgm:pt modelId="{9C2AF597-F257-42EB-9DBF-1531B98A0C82}" type="parTrans" cxnId="{159DEFFA-BCB5-47AE-A14D-72391F46EDFC}">
      <dgm:prSet/>
      <dgm:spPr/>
      <dgm:t>
        <a:bodyPr/>
        <a:lstStyle/>
        <a:p>
          <a:endParaRPr lang="en-US"/>
        </a:p>
      </dgm:t>
    </dgm:pt>
    <dgm:pt modelId="{D0450FF3-8DE8-4636-8DAD-E7EBD0DF41F4}" type="sibTrans" cxnId="{159DEFFA-BCB5-47AE-A14D-72391F46EDFC}">
      <dgm:prSet/>
      <dgm:spPr/>
      <dgm:t>
        <a:bodyPr/>
        <a:lstStyle/>
        <a:p>
          <a:endParaRPr lang="en-US"/>
        </a:p>
      </dgm:t>
    </dgm:pt>
    <dgm:pt modelId="{AE063833-1B55-4C5D-A38C-B9367AB5AE4E}">
      <dgm:prSet/>
      <dgm:spPr/>
      <dgm:t>
        <a:bodyPr/>
        <a:lstStyle/>
        <a:p>
          <a:r>
            <a:rPr lang="en-US" dirty="0"/>
            <a:t>Online Payment</a:t>
          </a:r>
        </a:p>
      </dgm:t>
    </dgm:pt>
    <dgm:pt modelId="{3E0B74C6-236D-4C16-B89A-FA89BCD9BBB6}" type="parTrans" cxnId="{F010844D-6D33-40E6-9C38-FE7702B3E1C6}">
      <dgm:prSet/>
      <dgm:spPr/>
      <dgm:t>
        <a:bodyPr/>
        <a:lstStyle/>
        <a:p>
          <a:endParaRPr lang="en-US"/>
        </a:p>
      </dgm:t>
    </dgm:pt>
    <dgm:pt modelId="{A79252D9-FF76-41DA-8615-9C8F6BFCFAF3}" type="sibTrans" cxnId="{F010844D-6D33-40E6-9C38-FE7702B3E1C6}">
      <dgm:prSet/>
      <dgm:spPr/>
      <dgm:t>
        <a:bodyPr/>
        <a:lstStyle/>
        <a:p>
          <a:endParaRPr lang="en-US"/>
        </a:p>
      </dgm:t>
    </dgm:pt>
    <dgm:pt modelId="{F6A1DF87-7115-45B0-B24B-05F051EA7D4D}">
      <dgm:prSet/>
      <dgm:spPr/>
      <dgm:t>
        <a:bodyPr/>
        <a:lstStyle/>
        <a:p>
          <a:r>
            <a:rPr lang="en-US" dirty="0"/>
            <a:t>Generate Reports and Bills</a:t>
          </a:r>
        </a:p>
      </dgm:t>
    </dgm:pt>
    <dgm:pt modelId="{EB955A2E-FD9B-4C41-9E5B-2802FEA9FE20}" type="parTrans" cxnId="{5456F34D-BFED-43E4-811C-3F2E3668613F}">
      <dgm:prSet/>
      <dgm:spPr/>
      <dgm:t>
        <a:bodyPr/>
        <a:lstStyle/>
        <a:p>
          <a:endParaRPr lang="en-US"/>
        </a:p>
      </dgm:t>
    </dgm:pt>
    <dgm:pt modelId="{2F8D32D2-1C18-4710-8161-79C3747BB19B}" type="sibTrans" cxnId="{5456F34D-BFED-43E4-811C-3F2E3668613F}">
      <dgm:prSet/>
      <dgm:spPr/>
      <dgm:t>
        <a:bodyPr/>
        <a:lstStyle/>
        <a:p>
          <a:endParaRPr lang="en-US"/>
        </a:p>
      </dgm:t>
    </dgm:pt>
    <dgm:pt modelId="{B948766C-F523-474E-B51A-30E5598C587C}" type="pres">
      <dgm:prSet presAssocID="{F0274BAB-E40C-45FC-A4B9-924CE5C511FB}" presName="linear" presStyleCnt="0">
        <dgm:presLayoutVars>
          <dgm:animLvl val="lvl"/>
          <dgm:resizeHandles val="exact"/>
        </dgm:presLayoutVars>
      </dgm:prSet>
      <dgm:spPr/>
    </dgm:pt>
    <dgm:pt modelId="{E04C4AAA-86C0-420B-8DB0-754AB7E72A98}" type="pres">
      <dgm:prSet presAssocID="{9344725B-1BE4-4911-A600-116A733C777E}" presName="parentText" presStyleLbl="node1" presStyleIdx="0" presStyleCnt="7">
        <dgm:presLayoutVars>
          <dgm:chMax val="0"/>
          <dgm:bulletEnabled val="1"/>
        </dgm:presLayoutVars>
      </dgm:prSet>
      <dgm:spPr/>
    </dgm:pt>
    <dgm:pt modelId="{4E183293-0D70-4E1B-8327-662CEE431C64}" type="pres">
      <dgm:prSet presAssocID="{36B23146-616E-456C-B78A-E7CDE0ABAE1F}" presName="spacer" presStyleCnt="0"/>
      <dgm:spPr/>
    </dgm:pt>
    <dgm:pt modelId="{1B4205D0-8560-4835-B8AB-ADA66D1D29C3}" type="pres">
      <dgm:prSet presAssocID="{43931D97-16FC-4678-8397-82244FBF90BA}" presName="parentText" presStyleLbl="node1" presStyleIdx="1" presStyleCnt="7">
        <dgm:presLayoutVars>
          <dgm:chMax val="0"/>
          <dgm:bulletEnabled val="1"/>
        </dgm:presLayoutVars>
      </dgm:prSet>
      <dgm:spPr/>
    </dgm:pt>
    <dgm:pt modelId="{BEE8EFFF-6446-4EF7-8540-0002CB131E88}" type="pres">
      <dgm:prSet presAssocID="{A875F58A-26CF-4793-A04E-FB9DDD546687}" presName="spacer" presStyleCnt="0"/>
      <dgm:spPr/>
    </dgm:pt>
    <dgm:pt modelId="{9C058331-4689-4781-8287-4F5EB2D415BE}" type="pres">
      <dgm:prSet presAssocID="{E8725270-1B8B-4D4D-9479-00B1DCC82E2D}" presName="parentText" presStyleLbl="node1" presStyleIdx="2" presStyleCnt="7" custLinFactNeighborX="-985" custLinFactNeighborY="-12237">
        <dgm:presLayoutVars>
          <dgm:chMax val="0"/>
          <dgm:bulletEnabled val="1"/>
        </dgm:presLayoutVars>
      </dgm:prSet>
      <dgm:spPr/>
    </dgm:pt>
    <dgm:pt modelId="{19BAE3C8-4441-412F-B53A-C520159E01BC}" type="pres">
      <dgm:prSet presAssocID="{C5E3E25C-E802-4625-A9E5-E2FB8ECC9C43}" presName="spacer" presStyleCnt="0"/>
      <dgm:spPr/>
    </dgm:pt>
    <dgm:pt modelId="{439C0249-B456-4CBB-BC3F-76D6A45560BD}" type="pres">
      <dgm:prSet presAssocID="{C548EF21-15AC-4699-851F-E27AAFB8D6E0}" presName="parentText" presStyleLbl="node1" presStyleIdx="3" presStyleCnt="7" custLinFactNeighborX="1717">
        <dgm:presLayoutVars>
          <dgm:chMax val="0"/>
          <dgm:bulletEnabled val="1"/>
        </dgm:presLayoutVars>
      </dgm:prSet>
      <dgm:spPr/>
    </dgm:pt>
    <dgm:pt modelId="{FE13C4F9-32D2-4384-BD20-781F48D819E0}" type="pres">
      <dgm:prSet presAssocID="{538BD15F-C646-492E-90B8-8C2F42EDADA9}" presName="spacer" presStyleCnt="0"/>
      <dgm:spPr/>
    </dgm:pt>
    <dgm:pt modelId="{81C9E486-3083-4DAC-A2F3-B02153B20028}" type="pres">
      <dgm:prSet presAssocID="{46B3E0E0-9383-4E0A-A0E8-086C2D37AE53}" presName="parentText" presStyleLbl="node1" presStyleIdx="4" presStyleCnt="7">
        <dgm:presLayoutVars>
          <dgm:chMax val="0"/>
          <dgm:bulletEnabled val="1"/>
        </dgm:presLayoutVars>
      </dgm:prSet>
      <dgm:spPr/>
    </dgm:pt>
    <dgm:pt modelId="{F49CDFD8-1F4A-405B-9455-754FFE49C7AC}" type="pres">
      <dgm:prSet presAssocID="{D0450FF3-8DE8-4636-8DAD-E7EBD0DF41F4}" presName="spacer" presStyleCnt="0"/>
      <dgm:spPr/>
    </dgm:pt>
    <dgm:pt modelId="{418066FC-8277-4E0C-80E7-418429C4F5E8}" type="pres">
      <dgm:prSet presAssocID="{AE063833-1B55-4C5D-A38C-B9367AB5AE4E}" presName="parentText" presStyleLbl="node1" presStyleIdx="5" presStyleCnt="7">
        <dgm:presLayoutVars>
          <dgm:chMax val="0"/>
          <dgm:bulletEnabled val="1"/>
        </dgm:presLayoutVars>
      </dgm:prSet>
      <dgm:spPr/>
    </dgm:pt>
    <dgm:pt modelId="{CE127C8F-912E-490F-B60C-9B7FCEEA17AA}" type="pres">
      <dgm:prSet presAssocID="{A79252D9-FF76-41DA-8615-9C8F6BFCFAF3}" presName="spacer" presStyleCnt="0"/>
      <dgm:spPr/>
    </dgm:pt>
    <dgm:pt modelId="{42A9F6B0-690F-46BF-9D4D-8F2CBCD5090E}" type="pres">
      <dgm:prSet presAssocID="{F6A1DF87-7115-45B0-B24B-05F051EA7D4D}" presName="parentText" presStyleLbl="node1" presStyleIdx="6" presStyleCnt="7">
        <dgm:presLayoutVars>
          <dgm:chMax val="0"/>
          <dgm:bulletEnabled val="1"/>
        </dgm:presLayoutVars>
      </dgm:prSet>
      <dgm:spPr/>
    </dgm:pt>
  </dgm:ptLst>
  <dgm:cxnLst>
    <dgm:cxn modelId="{9F40A70D-7D11-49F6-8064-D5EEFE920278}" srcId="{F0274BAB-E40C-45FC-A4B9-924CE5C511FB}" destId="{9344725B-1BE4-4911-A600-116A733C777E}" srcOrd="0" destOrd="0" parTransId="{2273FA47-04A7-4EC7-B71F-6D0A9F91B5AC}" sibTransId="{36B23146-616E-456C-B78A-E7CDE0ABAE1F}"/>
    <dgm:cxn modelId="{89D03212-6B48-4847-AB17-6500985532DE}" type="presOf" srcId="{F0274BAB-E40C-45FC-A4B9-924CE5C511FB}" destId="{B948766C-F523-474E-B51A-30E5598C587C}" srcOrd="0" destOrd="0" presId="urn:microsoft.com/office/officeart/2005/8/layout/vList2"/>
    <dgm:cxn modelId="{B90EE840-C795-438D-B577-A31B86A0EE0F}" srcId="{F0274BAB-E40C-45FC-A4B9-924CE5C511FB}" destId="{E8725270-1B8B-4D4D-9479-00B1DCC82E2D}" srcOrd="2" destOrd="0" parTransId="{7CFD4A89-2F4E-4338-BCF6-31A3783EF71A}" sibTransId="{C5E3E25C-E802-4625-A9E5-E2FB8ECC9C43}"/>
    <dgm:cxn modelId="{871FF144-00B8-4B1D-A21A-A1F7420C6341}" type="presOf" srcId="{9344725B-1BE4-4911-A600-116A733C777E}" destId="{E04C4AAA-86C0-420B-8DB0-754AB7E72A98}" srcOrd="0" destOrd="0" presId="urn:microsoft.com/office/officeart/2005/8/layout/vList2"/>
    <dgm:cxn modelId="{F010844D-6D33-40E6-9C38-FE7702B3E1C6}" srcId="{F0274BAB-E40C-45FC-A4B9-924CE5C511FB}" destId="{AE063833-1B55-4C5D-A38C-B9367AB5AE4E}" srcOrd="5" destOrd="0" parTransId="{3E0B74C6-236D-4C16-B89A-FA89BCD9BBB6}" sibTransId="{A79252D9-FF76-41DA-8615-9C8F6BFCFAF3}"/>
    <dgm:cxn modelId="{5456F34D-BFED-43E4-811C-3F2E3668613F}" srcId="{F0274BAB-E40C-45FC-A4B9-924CE5C511FB}" destId="{F6A1DF87-7115-45B0-B24B-05F051EA7D4D}" srcOrd="6" destOrd="0" parTransId="{EB955A2E-FD9B-4C41-9E5B-2802FEA9FE20}" sibTransId="{2F8D32D2-1C18-4710-8161-79C3747BB19B}"/>
    <dgm:cxn modelId="{2A651955-214A-4AB1-B3B5-19C34CF65AE9}" type="presOf" srcId="{E8725270-1B8B-4D4D-9479-00B1DCC82E2D}" destId="{9C058331-4689-4781-8287-4F5EB2D415BE}" srcOrd="0" destOrd="0" presId="urn:microsoft.com/office/officeart/2005/8/layout/vList2"/>
    <dgm:cxn modelId="{B1485679-1F09-45E2-A59A-CCDEE1421FC6}" type="presOf" srcId="{C548EF21-15AC-4699-851F-E27AAFB8D6E0}" destId="{439C0249-B456-4CBB-BC3F-76D6A45560BD}" srcOrd="0" destOrd="0" presId="urn:microsoft.com/office/officeart/2005/8/layout/vList2"/>
    <dgm:cxn modelId="{4C7CB391-F805-4E45-9D48-9C6A6DFB2533}" srcId="{F0274BAB-E40C-45FC-A4B9-924CE5C511FB}" destId="{C548EF21-15AC-4699-851F-E27AAFB8D6E0}" srcOrd="3" destOrd="0" parTransId="{531AE038-C3C5-4CD8-BB90-D8446C36C3A0}" sibTransId="{538BD15F-C646-492E-90B8-8C2F42EDADA9}"/>
    <dgm:cxn modelId="{F251C1AA-F298-4208-AAD8-857AF86CCF2B}" type="presOf" srcId="{43931D97-16FC-4678-8397-82244FBF90BA}" destId="{1B4205D0-8560-4835-B8AB-ADA66D1D29C3}" srcOrd="0" destOrd="0" presId="urn:microsoft.com/office/officeart/2005/8/layout/vList2"/>
    <dgm:cxn modelId="{637D58AF-8C61-4FEA-B438-AEB5067237DB}" srcId="{F0274BAB-E40C-45FC-A4B9-924CE5C511FB}" destId="{43931D97-16FC-4678-8397-82244FBF90BA}" srcOrd="1" destOrd="0" parTransId="{4E1300CB-007C-4356-8CCB-01C93E2525D5}" sibTransId="{A875F58A-26CF-4793-A04E-FB9DDD546687}"/>
    <dgm:cxn modelId="{D81D21DC-6D7E-425B-966C-59EF36760738}" type="presOf" srcId="{46B3E0E0-9383-4E0A-A0E8-086C2D37AE53}" destId="{81C9E486-3083-4DAC-A2F3-B02153B20028}" srcOrd="0" destOrd="0" presId="urn:microsoft.com/office/officeart/2005/8/layout/vList2"/>
    <dgm:cxn modelId="{7279B0E4-2C86-463A-974E-09C1FFC20C29}" type="presOf" srcId="{AE063833-1B55-4C5D-A38C-B9367AB5AE4E}" destId="{418066FC-8277-4E0C-80E7-418429C4F5E8}" srcOrd="0" destOrd="0" presId="urn:microsoft.com/office/officeart/2005/8/layout/vList2"/>
    <dgm:cxn modelId="{257017F8-A6CE-4008-966E-35BCF38E9A34}" type="presOf" srcId="{F6A1DF87-7115-45B0-B24B-05F051EA7D4D}" destId="{42A9F6B0-690F-46BF-9D4D-8F2CBCD5090E}" srcOrd="0" destOrd="0" presId="urn:microsoft.com/office/officeart/2005/8/layout/vList2"/>
    <dgm:cxn modelId="{159DEFFA-BCB5-47AE-A14D-72391F46EDFC}" srcId="{F0274BAB-E40C-45FC-A4B9-924CE5C511FB}" destId="{46B3E0E0-9383-4E0A-A0E8-086C2D37AE53}" srcOrd="4" destOrd="0" parTransId="{9C2AF597-F257-42EB-9DBF-1531B98A0C82}" sibTransId="{D0450FF3-8DE8-4636-8DAD-E7EBD0DF41F4}"/>
    <dgm:cxn modelId="{641C76DB-624D-41C2-90D2-F508D89B8381}" type="presParOf" srcId="{B948766C-F523-474E-B51A-30E5598C587C}" destId="{E04C4AAA-86C0-420B-8DB0-754AB7E72A98}" srcOrd="0" destOrd="0" presId="urn:microsoft.com/office/officeart/2005/8/layout/vList2"/>
    <dgm:cxn modelId="{B3327DBC-E925-4D8C-BD62-B81BE6A129B9}" type="presParOf" srcId="{B948766C-F523-474E-B51A-30E5598C587C}" destId="{4E183293-0D70-4E1B-8327-662CEE431C64}" srcOrd="1" destOrd="0" presId="urn:microsoft.com/office/officeart/2005/8/layout/vList2"/>
    <dgm:cxn modelId="{AA0C61B7-AA13-4677-9E4B-A145C2BC255D}" type="presParOf" srcId="{B948766C-F523-474E-B51A-30E5598C587C}" destId="{1B4205D0-8560-4835-B8AB-ADA66D1D29C3}" srcOrd="2" destOrd="0" presId="urn:microsoft.com/office/officeart/2005/8/layout/vList2"/>
    <dgm:cxn modelId="{05C1521C-0218-454D-B768-874C33280D53}" type="presParOf" srcId="{B948766C-F523-474E-B51A-30E5598C587C}" destId="{BEE8EFFF-6446-4EF7-8540-0002CB131E88}" srcOrd="3" destOrd="0" presId="urn:microsoft.com/office/officeart/2005/8/layout/vList2"/>
    <dgm:cxn modelId="{72D2727E-7C73-44D1-B2A3-9D1BE0E585E5}" type="presParOf" srcId="{B948766C-F523-474E-B51A-30E5598C587C}" destId="{9C058331-4689-4781-8287-4F5EB2D415BE}" srcOrd="4" destOrd="0" presId="urn:microsoft.com/office/officeart/2005/8/layout/vList2"/>
    <dgm:cxn modelId="{9DF0E43D-1C28-426E-8E20-7B2E34AA212A}" type="presParOf" srcId="{B948766C-F523-474E-B51A-30E5598C587C}" destId="{19BAE3C8-4441-412F-B53A-C520159E01BC}" srcOrd="5" destOrd="0" presId="urn:microsoft.com/office/officeart/2005/8/layout/vList2"/>
    <dgm:cxn modelId="{8548F017-A332-4B97-B68E-35DC666E1E7B}" type="presParOf" srcId="{B948766C-F523-474E-B51A-30E5598C587C}" destId="{439C0249-B456-4CBB-BC3F-76D6A45560BD}" srcOrd="6" destOrd="0" presId="urn:microsoft.com/office/officeart/2005/8/layout/vList2"/>
    <dgm:cxn modelId="{A0A6C22A-616B-474A-8F5D-C47EE0910BFB}" type="presParOf" srcId="{B948766C-F523-474E-B51A-30E5598C587C}" destId="{FE13C4F9-32D2-4384-BD20-781F48D819E0}" srcOrd="7" destOrd="0" presId="urn:microsoft.com/office/officeart/2005/8/layout/vList2"/>
    <dgm:cxn modelId="{D68DFD7C-DAA8-4CB5-8C4A-1A5A21AED051}" type="presParOf" srcId="{B948766C-F523-474E-B51A-30E5598C587C}" destId="{81C9E486-3083-4DAC-A2F3-B02153B20028}" srcOrd="8" destOrd="0" presId="urn:microsoft.com/office/officeart/2005/8/layout/vList2"/>
    <dgm:cxn modelId="{DBE38D32-9C64-4B70-A691-6CEB4A61CEB7}" type="presParOf" srcId="{B948766C-F523-474E-B51A-30E5598C587C}" destId="{F49CDFD8-1F4A-405B-9455-754FFE49C7AC}" srcOrd="9" destOrd="0" presId="urn:microsoft.com/office/officeart/2005/8/layout/vList2"/>
    <dgm:cxn modelId="{9B278E69-DB25-49B7-A706-F77C7505A265}" type="presParOf" srcId="{B948766C-F523-474E-B51A-30E5598C587C}" destId="{418066FC-8277-4E0C-80E7-418429C4F5E8}" srcOrd="10" destOrd="0" presId="urn:microsoft.com/office/officeart/2005/8/layout/vList2"/>
    <dgm:cxn modelId="{A474873C-3FA4-4DDB-8158-66B27327B295}" type="presParOf" srcId="{B948766C-F523-474E-B51A-30E5598C587C}" destId="{CE127C8F-912E-490F-B60C-9B7FCEEA17AA}" srcOrd="11" destOrd="0" presId="urn:microsoft.com/office/officeart/2005/8/layout/vList2"/>
    <dgm:cxn modelId="{CCA71EB6-33FA-4031-8AC3-8F79C4404706}" type="presParOf" srcId="{B948766C-F523-474E-B51A-30E5598C587C}" destId="{42A9F6B0-690F-46BF-9D4D-8F2CBCD5090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1D9B8B-12FF-4313-BD6D-DD685E725C7A}"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9CB969E7-7A68-41A3-B16C-BE846C244DE9}">
      <dgm:prSet/>
      <dgm:spPr/>
      <dgm:t>
        <a:bodyPr/>
        <a:lstStyle/>
        <a:p>
          <a:pPr>
            <a:lnSpc>
              <a:spcPct val="100000"/>
            </a:lnSpc>
          </a:pPr>
          <a:r>
            <a:rPr lang="en-US"/>
            <a:t>Visual Studio Code</a:t>
          </a:r>
        </a:p>
      </dgm:t>
    </dgm:pt>
    <dgm:pt modelId="{3143A8D5-1A5B-420E-AFD2-E37A2903DB5D}" type="parTrans" cxnId="{DAD3C91F-8148-46E5-9B2C-3A2C9B1D088F}">
      <dgm:prSet/>
      <dgm:spPr/>
      <dgm:t>
        <a:bodyPr/>
        <a:lstStyle/>
        <a:p>
          <a:endParaRPr lang="en-US"/>
        </a:p>
      </dgm:t>
    </dgm:pt>
    <dgm:pt modelId="{99B1496C-2FD2-41C6-A0DC-39172373EE05}" type="sibTrans" cxnId="{DAD3C91F-8148-46E5-9B2C-3A2C9B1D088F}">
      <dgm:prSet/>
      <dgm:spPr/>
      <dgm:t>
        <a:bodyPr/>
        <a:lstStyle/>
        <a:p>
          <a:endParaRPr lang="en-US"/>
        </a:p>
      </dgm:t>
    </dgm:pt>
    <dgm:pt modelId="{71A1F4ED-89CD-4BD4-B367-2ACC5C178EFC}">
      <dgm:prSet/>
      <dgm:spPr/>
      <dgm:t>
        <a:bodyPr/>
        <a:lstStyle/>
        <a:p>
          <a:pPr>
            <a:lnSpc>
              <a:spcPct val="100000"/>
            </a:lnSpc>
          </a:pPr>
          <a:r>
            <a:rPr lang="en-US"/>
            <a:t>Android Studio</a:t>
          </a:r>
        </a:p>
      </dgm:t>
    </dgm:pt>
    <dgm:pt modelId="{C7F03AB0-9C68-44EA-8998-96203206020D}" type="parTrans" cxnId="{A4A3DBA4-8A75-438D-B45A-CC6BE91BCA2F}">
      <dgm:prSet/>
      <dgm:spPr/>
      <dgm:t>
        <a:bodyPr/>
        <a:lstStyle/>
        <a:p>
          <a:endParaRPr lang="en-US"/>
        </a:p>
      </dgm:t>
    </dgm:pt>
    <dgm:pt modelId="{B84FBB5F-127B-44A9-BAC9-EE0ABCA7D527}" type="sibTrans" cxnId="{A4A3DBA4-8A75-438D-B45A-CC6BE91BCA2F}">
      <dgm:prSet/>
      <dgm:spPr/>
      <dgm:t>
        <a:bodyPr/>
        <a:lstStyle/>
        <a:p>
          <a:endParaRPr lang="en-US"/>
        </a:p>
      </dgm:t>
    </dgm:pt>
    <dgm:pt modelId="{EE505758-3DC4-4309-9458-71E78C9AADEB}">
      <dgm:prSet/>
      <dgm:spPr/>
      <dgm:t>
        <a:bodyPr/>
        <a:lstStyle/>
        <a:p>
          <a:pPr>
            <a:lnSpc>
              <a:spcPct val="100000"/>
            </a:lnSpc>
          </a:pPr>
          <a:r>
            <a:rPr lang="en-US"/>
            <a:t>Star UML</a:t>
          </a:r>
        </a:p>
      </dgm:t>
    </dgm:pt>
    <dgm:pt modelId="{5C174D84-BAAD-4195-AE0E-51956C983D89}" type="parTrans" cxnId="{7D5CA5F5-3658-4E81-A431-4EB6A85247BC}">
      <dgm:prSet/>
      <dgm:spPr/>
      <dgm:t>
        <a:bodyPr/>
        <a:lstStyle/>
        <a:p>
          <a:endParaRPr lang="en-US"/>
        </a:p>
      </dgm:t>
    </dgm:pt>
    <dgm:pt modelId="{A7E73F50-E3FE-432A-9781-6023C606921D}" type="sibTrans" cxnId="{7D5CA5F5-3658-4E81-A431-4EB6A85247BC}">
      <dgm:prSet/>
      <dgm:spPr/>
      <dgm:t>
        <a:bodyPr/>
        <a:lstStyle/>
        <a:p>
          <a:endParaRPr lang="en-US"/>
        </a:p>
      </dgm:t>
    </dgm:pt>
    <dgm:pt modelId="{7217269A-31DA-41D7-9F40-C83FDD5E0295}">
      <dgm:prSet/>
      <dgm:spPr/>
      <dgm:t>
        <a:bodyPr/>
        <a:lstStyle/>
        <a:p>
          <a:pPr>
            <a:lnSpc>
              <a:spcPct val="100000"/>
            </a:lnSpc>
          </a:pPr>
          <a:r>
            <a:rPr lang="en-US"/>
            <a:t>MS Visio</a:t>
          </a:r>
        </a:p>
      </dgm:t>
    </dgm:pt>
    <dgm:pt modelId="{AA38C206-9177-45D8-9F67-F060D9A59461}" type="parTrans" cxnId="{114E2E1A-ADC6-4828-B082-830F0179CD98}">
      <dgm:prSet/>
      <dgm:spPr/>
      <dgm:t>
        <a:bodyPr/>
        <a:lstStyle/>
        <a:p>
          <a:endParaRPr lang="en-US"/>
        </a:p>
      </dgm:t>
    </dgm:pt>
    <dgm:pt modelId="{9FDA099A-48E7-41AA-B8A3-63BBB191CA84}" type="sibTrans" cxnId="{114E2E1A-ADC6-4828-B082-830F0179CD98}">
      <dgm:prSet/>
      <dgm:spPr/>
      <dgm:t>
        <a:bodyPr/>
        <a:lstStyle/>
        <a:p>
          <a:endParaRPr lang="en-US"/>
        </a:p>
      </dgm:t>
    </dgm:pt>
    <dgm:pt modelId="{5EE0CA28-6FD3-43E7-BE3B-359D8E37E9E0}">
      <dgm:prSet/>
      <dgm:spPr/>
      <dgm:t>
        <a:bodyPr/>
        <a:lstStyle/>
        <a:p>
          <a:pPr>
            <a:lnSpc>
              <a:spcPct val="100000"/>
            </a:lnSpc>
          </a:pPr>
          <a:r>
            <a:rPr lang="en-US"/>
            <a:t>Laravel Php Framework</a:t>
          </a:r>
        </a:p>
      </dgm:t>
    </dgm:pt>
    <dgm:pt modelId="{B726405E-D0FC-4680-A3E4-113FBA1E4B3C}" type="parTrans" cxnId="{90C80707-2745-489F-B202-24185954403F}">
      <dgm:prSet/>
      <dgm:spPr/>
      <dgm:t>
        <a:bodyPr/>
        <a:lstStyle/>
        <a:p>
          <a:endParaRPr lang="en-US"/>
        </a:p>
      </dgm:t>
    </dgm:pt>
    <dgm:pt modelId="{BACFCF41-EAB2-4753-9B18-7BDAE404D99D}" type="sibTrans" cxnId="{90C80707-2745-489F-B202-24185954403F}">
      <dgm:prSet/>
      <dgm:spPr/>
      <dgm:t>
        <a:bodyPr/>
        <a:lstStyle/>
        <a:p>
          <a:endParaRPr lang="en-US"/>
        </a:p>
      </dgm:t>
    </dgm:pt>
    <dgm:pt modelId="{216C4B5E-4F50-473B-993D-B14EFEF18C52}">
      <dgm:prSet/>
      <dgm:spPr/>
      <dgm:t>
        <a:bodyPr/>
        <a:lstStyle/>
        <a:p>
          <a:pPr>
            <a:lnSpc>
              <a:spcPct val="100000"/>
            </a:lnSpc>
          </a:pPr>
          <a:r>
            <a:rPr lang="en-US" dirty="0"/>
            <a:t>Bootstrap</a:t>
          </a:r>
        </a:p>
      </dgm:t>
    </dgm:pt>
    <dgm:pt modelId="{29B4A16A-8CA8-4D45-B2EE-5E74F30CB503}" type="parTrans" cxnId="{85D01879-E5C6-4D92-8B64-D46E0F0CB76A}">
      <dgm:prSet/>
      <dgm:spPr/>
      <dgm:t>
        <a:bodyPr/>
        <a:lstStyle/>
        <a:p>
          <a:endParaRPr lang="en-US"/>
        </a:p>
      </dgm:t>
    </dgm:pt>
    <dgm:pt modelId="{1C980465-6D56-48D7-9FB3-55067DD6DCA9}" type="sibTrans" cxnId="{85D01879-E5C6-4D92-8B64-D46E0F0CB76A}">
      <dgm:prSet/>
      <dgm:spPr/>
      <dgm:t>
        <a:bodyPr/>
        <a:lstStyle/>
        <a:p>
          <a:endParaRPr lang="en-US"/>
        </a:p>
      </dgm:t>
    </dgm:pt>
    <dgm:pt modelId="{53E47AC7-52EA-482F-BBDF-9956240ECE8D}" type="pres">
      <dgm:prSet presAssocID="{7D1D9B8B-12FF-4313-BD6D-DD685E725C7A}" presName="root" presStyleCnt="0">
        <dgm:presLayoutVars>
          <dgm:dir/>
          <dgm:resizeHandles val="exact"/>
        </dgm:presLayoutVars>
      </dgm:prSet>
      <dgm:spPr/>
    </dgm:pt>
    <dgm:pt modelId="{1A16ACEC-80FA-49EC-A36E-9433B6009350}" type="pres">
      <dgm:prSet presAssocID="{9CB969E7-7A68-41A3-B16C-BE846C244DE9}" presName="compNode" presStyleCnt="0"/>
      <dgm:spPr/>
    </dgm:pt>
    <dgm:pt modelId="{1EC91A4B-4A37-4277-9C19-548D9C511052}" type="pres">
      <dgm:prSet presAssocID="{9CB969E7-7A68-41A3-B16C-BE846C244D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FBF1FB95-2E15-42D8-B6D7-99D54BB58B3A}" type="pres">
      <dgm:prSet presAssocID="{9CB969E7-7A68-41A3-B16C-BE846C244DE9}" presName="spaceRect" presStyleCnt="0"/>
      <dgm:spPr/>
    </dgm:pt>
    <dgm:pt modelId="{A7B4A1AB-B1F1-4B2B-84B1-EFFE11E6B8C8}" type="pres">
      <dgm:prSet presAssocID="{9CB969E7-7A68-41A3-B16C-BE846C244DE9}" presName="textRect" presStyleLbl="revTx" presStyleIdx="0" presStyleCnt="6">
        <dgm:presLayoutVars>
          <dgm:chMax val="1"/>
          <dgm:chPref val="1"/>
        </dgm:presLayoutVars>
      </dgm:prSet>
      <dgm:spPr/>
    </dgm:pt>
    <dgm:pt modelId="{52F01B54-A481-4E96-8840-0708600DF1F0}" type="pres">
      <dgm:prSet presAssocID="{99B1496C-2FD2-41C6-A0DC-39172373EE05}" presName="sibTrans" presStyleCnt="0"/>
      <dgm:spPr/>
    </dgm:pt>
    <dgm:pt modelId="{7D43DD5F-F030-435B-8F39-B8DA79A1D9CF}" type="pres">
      <dgm:prSet presAssocID="{71A1F4ED-89CD-4BD4-B367-2ACC5C178EFC}" presName="compNode" presStyleCnt="0"/>
      <dgm:spPr/>
    </dgm:pt>
    <dgm:pt modelId="{F1E27C8A-F70B-4B7E-9719-A3122E1B6E2A}" type="pres">
      <dgm:prSet presAssocID="{71A1F4ED-89CD-4BD4-B367-2ACC5C178EF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28623EBA-6F54-4D2E-8462-DBEEB6EAC992}" type="pres">
      <dgm:prSet presAssocID="{71A1F4ED-89CD-4BD4-B367-2ACC5C178EFC}" presName="spaceRect" presStyleCnt="0"/>
      <dgm:spPr/>
    </dgm:pt>
    <dgm:pt modelId="{7111CCD3-E8F8-4924-9D1C-4AF0BF268372}" type="pres">
      <dgm:prSet presAssocID="{71A1F4ED-89CD-4BD4-B367-2ACC5C178EFC}" presName="textRect" presStyleLbl="revTx" presStyleIdx="1" presStyleCnt="6">
        <dgm:presLayoutVars>
          <dgm:chMax val="1"/>
          <dgm:chPref val="1"/>
        </dgm:presLayoutVars>
      </dgm:prSet>
      <dgm:spPr/>
    </dgm:pt>
    <dgm:pt modelId="{32F79F3A-CB59-4CF9-881F-852CBF468F4F}" type="pres">
      <dgm:prSet presAssocID="{B84FBB5F-127B-44A9-BAC9-EE0ABCA7D527}" presName="sibTrans" presStyleCnt="0"/>
      <dgm:spPr/>
    </dgm:pt>
    <dgm:pt modelId="{5E25ACD3-0682-4CA0-BD6F-7151F54DB086}" type="pres">
      <dgm:prSet presAssocID="{EE505758-3DC4-4309-9458-71E78C9AADEB}" presName="compNode" presStyleCnt="0"/>
      <dgm:spPr/>
    </dgm:pt>
    <dgm:pt modelId="{3247AEEB-5E9B-4BF1-9FEC-A1CAF34EEA71}" type="pres">
      <dgm:prSet presAssocID="{EE505758-3DC4-4309-9458-71E78C9AADE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r"/>
        </a:ext>
      </dgm:extLst>
    </dgm:pt>
    <dgm:pt modelId="{1CD086FE-7DB3-4AC5-9728-360D3AC25A43}" type="pres">
      <dgm:prSet presAssocID="{EE505758-3DC4-4309-9458-71E78C9AADEB}" presName="spaceRect" presStyleCnt="0"/>
      <dgm:spPr/>
    </dgm:pt>
    <dgm:pt modelId="{D45DE463-F8A2-4C44-A346-6E083B63AF4D}" type="pres">
      <dgm:prSet presAssocID="{EE505758-3DC4-4309-9458-71E78C9AADEB}" presName="textRect" presStyleLbl="revTx" presStyleIdx="2" presStyleCnt="6">
        <dgm:presLayoutVars>
          <dgm:chMax val="1"/>
          <dgm:chPref val="1"/>
        </dgm:presLayoutVars>
      </dgm:prSet>
      <dgm:spPr/>
    </dgm:pt>
    <dgm:pt modelId="{EC4CD623-24C3-43E7-9F61-89CA2F40A8D8}" type="pres">
      <dgm:prSet presAssocID="{A7E73F50-E3FE-432A-9781-6023C606921D}" presName="sibTrans" presStyleCnt="0"/>
      <dgm:spPr/>
    </dgm:pt>
    <dgm:pt modelId="{B6C76A05-29F8-49F8-91D7-0CD7F7E25BF2}" type="pres">
      <dgm:prSet presAssocID="{7217269A-31DA-41D7-9F40-C83FDD5E0295}" presName="compNode" presStyleCnt="0"/>
      <dgm:spPr/>
    </dgm:pt>
    <dgm:pt modelId="{BFF5474E-9479-4068-A7EA-EB7C424C9426}" type="pres">
      <dgm:prSet presAssocID="{7217269A-31DA-41D7-9F40-C83FDD5E029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D9FBA5C9-C05A-4543-8054-53367B5E72B1}" type="pres">
      <dgm:prSet presAssocID="{7217269A-31DA-41D7-9F40-C83FDD5E0295}" presName="spaceRect" presStyleCnt="0"/>
      <dgm:spPr/>
    </dgm:pt>
    <dgm:pt modelId="{E6B7A5E8-4F08-47EE-ABFC-163541A29175}" type="pres">
      <dgm:prSet presAssocID="{7217269A-31DA-41D7-9F40-C83FDD5E0295}" presName="textRect" presStyleLbl="revTx" presStyleIdx="3" presStyleCnt="6">
        <dgm:presLayoutVars>
          <dgm:chMax val="1"/>
          <dgm:chPref val="1"/>
        </dgm:presLayoutVars>
      </dgm:prSet>
      <dgm:spPr/>
    </dgm:pt>
    <dgm:pt modelId="{19CA69D7-E870-48B7-808F-0AFD759E90D4}" type="pres">
      <dgm:prSet presAssocID="{9FDA099A-48E7-41AA-B8A3-63BBB191CA84}" presName="sibTrans" presStyleCnt="0"/>
      <dgm:spPr/>
    </dgm:pt>
    <dgm:pt modelId="{2E0DEB71-0628-460A-869F-DAD482FA8D3C}" type="pres">
      <dgm:prSet presAssocID="{5EE0CA28-6FD3-43E7-BE3B-359D8E37E9E0}" presName="compNode" presStyleCnt="0"/>
      <dgm:spPr/>
    </dgm:pt>
    <dgm:pt modelId="{5035532D-49F3-4079-A5E0-4615411A371E}" type="pres">
      <dgm:prSet presAssocID="{5EE0CA28-6FD3-43E7-BE3B-359D8E37E9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CC034D7B-1E11-4BB2-B333-8CD836DA5F6C}" type="pres">
      <dgm:prSet presAssocID="{5EE0CA28-6FD3-43E7-BE3B-359D8E37E9E0}" presName="spaceRect" presStyleCnt="0"/>
      <dgm:spPr/>
    </dgm:pt>
    <dgm:pt modelId="{D52D87EA-7A0F-4DCC-9F1E-596036C808E4}" type="pres">
      <dgm:prSet presAssocID="{5EE0CA28-6FD3-43E7-BE3B-359D8E37E9E0}" presName="textRect" presStyleLbl="revTx" presStyleIdx="4" presStyleCnt="6">
        <dgm:presLayoutVars>
          <dgm:chMax val="1"/>
          <dgm:chPref val="1"/>
        </dgm:presLayoutVars>
      </dgm:prSet>
      <dgm:spPr/>
    </dgm:pt>
    <dgm:pt modelId="{6CEE138F-B0FC-4CA1-AF2F-D3C0EEA87BD5}" type="pres">
      <dgm:prSet presAssocID="{BACFCF41-EAB2-4753-9B18-7BDAE404D99D}" presName="sibTrans" presStyleCnt="0"/>
      <dgm:spPr/>
    </dgm:pt>
    <dgm:pt modelId="{39A93B49-B6EC-4427-8E16-C1AF4DFC3297}" type="pres">
      <dgm:prSet presAssocID="{216C4B5E-4F50-473B-993D-B14EFEF18C52}" presName="compNode" presStyleCnt="0"/>
      <dgm:spPr/>
    </dgm:pt>
    <dgm:pt modelId="{70E93B88-9FE5-4E84-8EB8-5AF4AA85254D}" type="pres">
      <dgm:prSet presAssocID="{216C4B5E-4F50-473B-993D-B14EFEF18C5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eb Design"/>
        </a:ext>
      </dgm:extLst>
    </dgm:pt>
    <dgm:pt modelId="{0EA565D9-F870-4ABE-A3C2-73BB887BD849}" type="pres">
      <dgm:prSet presAssocID="{216C4B5E-4F50-473B-993D-B14EFEF18C52}" presName="spaceRect" presStyleCnt="0"/>
      <dgm:spPr/>
    </dgm:pt>
    <dgm:pt modelId="{F9E206E0-EDE6-4C10-A56B-1357DA6C564B}" type="pres">
      <dgm:prSet presAssocID="{216C4B5E-4F50-473B-993D-B14EFEF18C52}" presName="textRect" presStyleLbl="revTx" presStyleIdx="5" presStyleCnt="6">
        <dgm:presLayoutVars>
          <dgm:chMax val="1"/>
          <dgm:chPref val="1"/>
        </dgm:presLayoutVars>
      </dgm:prSet>
      <dgm:spPr/>
    </dgm:pt>
  </dgm:ptLst>
  <dgm:cxnLst>
    <dgm:cxn modelId="{90C80707-2745-489F-B202-24185954403F}" srcId="{7D1D9B8B-12FF-4313-BD6D-DD685E725C7A}" destId="{5EE0CA28-6FD3-43E7-BE3B-359D8E37E9E0}" srcOrd="4" destOrd="0" parTransId="{B726405E-D0FC-4680-A3E4-113FBA1E4B3C}" sibTransId="{BACFCF41-EAB2-4753-9B18-7BDAE404D99D}"/>
    <dgm:cxn modelId="{F8D00309-0107-42D0-859F-10E99C8875BC}" type="presOf" srcId="{5EE0CA28-6FD3-43E7-BE3B-359D8E37E9E0}" destId="{D52D87EA-7A0F-4DCC-9F1E-596036C808E4}" srcOrd="0" destOrd="0" presId="urn:microsoft.com/office/officeart/2018/2/layout/IconLabelList"/>
    <dgm:cxn modelId="{114E2E1A-ADC6-4828-B082-830F0179CD98}" srcId="{7D1D9B8B-12FF-4313-BD6D-DD685E725C7A}" destId="{7217269A-31DA-41D7-9F40-C83FDD5E0295}" srcOrd="3" destOrd="0" parTransId="{AA38C206-9177-45D8-9F67-F060D9A59461}" sibTransId="{9FDA099A-48E7-41AA-B8A3-63BBB191CA84}"/>
    <dgm:cxn modelId="{DAD3C91F-8148-46E5-9B2C-3A2C9B1D088F}" srcId="{7D1D9B8B-12FF-4313-BD6D-DD685E725C7A}" destId="{9CB969E7-7A68-41A3-B16C-BE846C244DE9}" srcOrd="0" destOrd="0" parTransId="{3143A8D5-1A5B-420E-AFD2-E37A2903DB5D}" sibTransId="{99B1496C-2FD2-41C6-A0DC-39172373EE05}"/>
    <dgm:cxn modelId="{496D0C31-387E-41E1-9435-820ECDA4ED48}" type="presOf" srcId="{7D1D9B8B-12FF-4313-BD6D-DD685E725C7A}" destId="{53E47AC7-52EA-482F-BBDF-9956240ECE8D}" srcOrd="0" destOrd="0" presId="urn:microsoft.com/office/officeart/2018/2/layout/IconLabelList"/>
    <dgm:cxn modelId="{CA2C7076-3EEF-4078-9A50-225094598B85}" type="presOf" srcId="{7217269A-31DA-41D7-9F40-C83FDD5E0295}" destId="{E6B7A5E8-4F08-47EE-ABFC-163541A29175}" srcOrd="0" destOrd="0" presId="urn:microsoft.com/office/officeart/2018/2/layout/IconLabelList"/>
    <dgm:cxn modelId="{85D01879-E5C6-4D92-8B64-D46E0F0CB76A}" srcId="{7D1D9B8B-12FF-4313-BD6D-DD685E725C7A}" destId="{216C4B5E-4F50-473B-993D-B14EFEF18C52}" srcOrd="5" destOrd="0" parTransId="{29B4A16A-8CA8-4D45-B2EE-5E74F30CB503}" sibTransId="{1C980465-6D56-48D7-9FB3-55067DD6DCA9}"/>
    <dgm:cxn modelId="{12E34882-3F26-426B-A24B-CBEC82C1D678}" type="presOf" srcId="{216C4B5E-4F50-473B-993D-B14EFEF18C52}" destId="{F9E206E0-EDE6-4C10-A56B-1357DA6C564B}" srcOrd="0" destOrd="0" presId="urn:microsoft.com/office/officeart/2018/2/layout/IconLabelList"/>
    <dgm:cxn modelId="{CF37E586-9208-4E59-8DB0-4251DCD3969A}" type="presOf" srcId="{9CB969E7-7A68-41A3-B16C-BE846C244DE9}" destId="{A7B4A1AB-B1F1-4B2B-84B1-EFFE11E6B8C8}" srcOrd="0" destOrd="0" presId="urn:microsoft.com/office/officeart/2018/2/layout/IconLabelList"/>
    <dgm:cxn modelId="{A4A3DBA4-8A75-438D-B45A-CC6BE91BCA2F}" srcId="{7D1D9B8B-12FF-4313-BD6D-DD685E725C7A}" destId="{71A1F4ED-89CD-4BD4-B367-2ACC5C178EFC}" srcOrd="1" destOrd="0" parTransId="{C7F03AB0-9C68-44EA-8998-96203206020D}" sibTransId="{B84FBB5F-127B-44A9-BAC9-EE0ABCA7D527}"/>
    <dgm:cxn modelId="{773BC7C0-F33E-47C5-91FD-E46F713E717A}" type="presOf" srcId="{71A1F4ED-89CD-4BD4-B367-2ACC5C178EFC}" destId="{7111CCD3-E8F8-4924-9D1C-4AF0BF268372}" srcOrd="0" destOrd="0" presId="urn:microsoft.com/office/officeart/2018/2/layout/IconLabelList"/>
    <dgm:cxn modelId="{B4A595CA-61F5-4953-AF91-66350C0AEF9F}" type="presOf" srcId="{EE505758-3DC4-4309-9458-71E78C9AADEB}" destId="{D45DE463-F8A2-4C44-A346-6E083B63AF4D}" srcOrd="0" destOrd="0" presId="urn:microsoft.com/office/officeart/2018/2/layout/IconLabelList"/>
    <dgm:cxn modelId="{7D5CA5F5-3658-4E81-A431-4EB6A85247BC}" srcId="{7D1D9B8B-12FF-4313-BD6D-DD685E725C7A}" destId="{EE505758-3DC4-4309-9458-71E78C9AADEB}" srcOrd="2" destOrd="0" parTransId="{5C174D84-BAAD-4195-AE0E-51956C983D89}" sibTransId="{A7E73F50-E3FE-432A-9781-6023C606921D}"/>
    <dgm:cxn modelId="{46328D69-DA1F-40F2-9D42-6F1B7C975579}" type="presParOf" srcId="{53E47AC7-52EA-482F-BBDF-9956240ECE8D}" destId="{1A16ACEC-80FA-49EC-A36E-9433B6009350}" srcOrd="0" destOrd="0" presId="urn:microsoft.com/office/officeart/2018/2/layout/IconLabelList"/>
    <dgm:cxn modelId="{CB7A61F7-97B9-4F22-A87C-3461E15F94CE}" type="presParOf" srcId="{1A16ACEC-80FA-49EC-A36E-9433B6009350}" destId="{1EC91A4B-4A37-4277-9C19-548D9C511052}" srcOrd="0" destOrd="0" presId="urn:microsoft.com/office/officeart/2018/2/layout/IconLabelList"/>
    <dgm:cxn modelId="{1DAAA41C-17D8-4C81-9184-CD52D5F6232C}" type="presParOf" srcId="{1A16ACEC-80FA-49EC-A36E-9433B6009350}" destId="{FBF1FB95-2E15-42D8-B6D7-99D54BB58B3A}" srcOrd="1" destOrd="0" presId="urn:microsoft.com/office/officeart/2018/2/layout/IconLabelList"/>
    <dgm:cxn modelId="{E7998F0E-4592-4B44-8C7A-7E5222872B56}" type="presParOf" srcId="{1A16ACEC-80FA-49EC-A36E-9433B6009350}" destId="{A7B4A1AB-B1F1-4B2B-84B1-EFFE11E6B8C8}" srcOrd="2" destOrd="0" presId="urn:microsoft.com/office/officeart/2018/2/layout/IconLabelList"/>
    <dgm:cxn modelId="{CD56384A-D78C-4EB9-84CB-23CE5D0977D3}" type="presParOf" srcId="{53E47AC7-52EA-482F-BBDF-9956240ECE8D}" destId="{52F01B54-A481-4E96-8840-0708600DF1F0}" srcOrd="1" destOrd="0" presId="urn:microsoft.com/office/officeart/2018/2/layout/IconLabelList"/>
    <dgm:cxn modelId="{EAC1833B-6421-4E2F-AA13-C4843E885E79}" type="presParOf" srcId="{53E47AC7-52EA-482F-BBDF-9956240ECE8D}" destId="{7D43DD5F-F030-435B-8F39-B8DA79A1D9CF}" srcOrd="2" destOrd="0" presId="urn:microsoft.com/office/officeart/2018/2/layout/IconLabelList"/>
    <dgm:cxn modelId="{C7FC7A11-16B4-44C7-AF70-3B5C4F26229E}" type="presParOf" srcId="{7D43DD5F-F030-435B-8F39-B8DA79A1D9CF}" destId="{F1E27C8A-F70B-4B7E-9719-A3122E1B6E2A}" srcOrd="0" destOrd="0" presId="urn:microsoft.com/office/officeart/2018/2/layout/IconLabelList"/>
    <dgm:cxn modelId="{A38F9BEF-AF32-471F-869E-E8507F7F8976}" type="presParOf" srcId="{7D43DD5F-F030-435B-8F39-B8DA79A1D9CF}" destId="{28623EBA-6F54-4D2E-8462-DBEEB6EAC992}" srcOrd="1" destOrd="0" presId="urn:microsoft.com/office/officeart/2018/2/layout/IconLabelList"/>
    <dgm:cxn modelId="{0CDB7786-AB3D-4492-A27C-570619C9F95D}" type="presParOf" srcId="{7D43DD5F-F030-435B-8F39-B8DA79A1D9CF}" destId="{7111CCD3-E8F8-4924-9D1C-4AF0BF268372}" srcOrd="2" destOrd="0" presId="urn:microsoft.com/office/officeart/2018/2/layout/IconLabelList"/>
    <dgm:cxn modelId="{80089E6A-2F71-46C4-A863-668AB5D2262E}" type="presParOf" srcId="{53E47AC7-52EA-482F-BBDF-9956240ECE8D}" destId="{32F79F3A-CB59-4CF9-881F-852CBF468F4F}" srcOrd="3" destOrd="0" presId="urn:microsoft.com/office/officeart/2018/2/layout/IconLabelList"/>
    <dgm:cxn modelId="{7EA1253F-F734-4A7D-A8BD-DDACB408919B}" type="presParOf" srcId="{53E47AC7-52EA-482F-BBDF-9956240ECE8D}" destId="{5E25ACD3-0682-4CA0-BD6F-7151F54DB086}" srcOrd="4" destOrd="0" presId="urn:microsoft.com/office/officeart/2018/2/layout/IconLabelList"/>
    <dgm:cxn modelId="{BEA12760-2839-4D48-84FC-732244C79B2F}" type="presParOf" srcId="{5E25ACD3-0682-4CA0-BD6F-7151F54DB086}" destId="{3247AEEB-5E9B-4BF1-9FEC-A1CAF34EEA71}" srcOrd="0" destOrd="0" presId="urn:microsoft.com/office/officeart/2018/2/layout/IconLabelList"/>
    <dgm:cxn modelId="{8FFA4F06-63FD-4F25-873D-4B4175BCC4D0}" type="presParOf" srcId="{5E25ACD3-0682-4CA0-BD6F-7151F54DB086}" destId="{1CD086FE-7DB3-4AC5-9728-360D3AC25A43}" srcOrd="1" destOrd="0" presId="urn:microsoft.com/office/officeart/2018/2/layout/IconLabelList"/>
    <dgm:cxn modelId="{01B1AA43-A31E-47EB-94C2-7627372D7E11}" type="presParOf" srcId="{5E25ACD3-0682-4CA0-BD6F-7151F54DB086}" destId="{D45DE463-F8A2-4C44-A346-6E083B63AF4D}" srcOrd="2" destOrd="0" presId="urn:microsoft.com/office/officeart/2018/2/layout/IconLabelList"/>
    <dgm:cxn modelId="{622100B2-7F8C-49BE-9B40-CD733EA46DD7}" type="presParOf" srcId="{53E47AC7-52EA-482F-BBDF-9956240ECE8D}" destId="{EC4CD623-24C3-43E7-9F61-89CA2F40A8D8}" srcOrd="5" destOrd="0" presId="urn:microsoft.com/office/officeart/2018/2/layout/IconLabelList"/>
    <dgm:cxn modelId="{63FA3085-46E0-4523-BF77-CFA6BB2C9A2E}" type="presParOf" srcId="{53E47AC7-52EA-482F-BBDF-9956240ECE8D}" destId="{B6C76A05-29F8-49F8-91D7-0CD7F7E25BF2}" srcOrd="6" destOrd="0" presId="urn:microsoft.com/office/officeart/2018/2/layout/IconLabelList"/>
    <dgm:cxn modelId="{AA87DCCE-FB1E-4987-B1AA-C6AB292C6547}" type="presParOf" srcId="{B6C76A05-29F8-49F8-91D7-0CD7F7E25BF2}" destId="{BFF5474E-9479-4068-A7EA-EB7C424C9426}" srcOrd="0" destOrd="0" presId="urn:microsoft.com/office/officeart/2018/2/layout/IconLabelList"/>
    <dgm:cxn modelId="{55AE951C-E9A3-4C65-8611-1FCCFAAB7669}" type="presParOf" srcId="{B6C76A05-29F8-49F8-91D7-0CD7F7E25BF2}" destId="{D9FBA5C9-C05A-4543-8054-53367B5E72B1}" srcOrd="1" destOrd="0" presId="urn:microsoft.com/office/officeart/2018/2/layout/IconLabelList"/>
    <dgm:cxn modelId="{812180DD-9265-4976-AAF9-5DFE53DD9509}" type="presParOf" srcId="{B6C76A05-29F8-49F8-91D7-0CD7F7E25BF2}" destId="{E6B7A5E8-4F08-47EE-ABFC-163541A29175}" srcOrd="2" destOrd="0" presId="urn:microsoft.com/office/officeart/2018/2/layout/IconLabelList"/>
    <dgm:cxn modelId="{6DA4D854-D2AD-48D5-B120-4EFCF27B51BB}" type="presParOf" srcId="{53E47AC7-52EA-482F-BBDF-9956240ECE8D}" destId="{19CA69D7-E870-48B7-808F-0AFD759E90D4}" srcOrd="7" destOrd="0" presId="urn:microsoft.com/office/officeart/2018/2/layout/IconLabelList"/>
    <dgm:cxn modelId="{5A2CFB3F-8991-4288-9890-6185B0EF919D}" type="presParOf" srcId="{53E47AC7-52EA-482F-BBDF-9956240ECE8D}" destId="{2E0DEB71-0628-460A-869F-DAD482FA8D3C}" srcOrd="8" destOrd="0" presId="urn:microsoft.com/office/officeart/2018/2/layout/IconLabelList"/>
    <dgm:cxn modelId="{904CE50E-1440-412E-8CF3-74668280D1A0}" type="presParOf" srcId="{2E0DEB71-0628-460A-869F-DAD482FA8D3C}" destId="{5035532D-49F3-4079-A5E0-4615411A371E}" srcOrd="0" destOrd="0" presId="urn:microsoft.com/office/officeart/2018/2/layout/IconLabelList"/>
    <dgm:cxn modelId="{F3F1EFC1-BF03-4046-8CF6-7E035673C876}" type="presParOf" srcId="{2E0DEB71-0628-460A-869F-DAD482FA8D3C}" destId="{CC034D7B-1E11-4BB2-B333-8CD836DA5F6C}" srcOrd="1" destOrd="0" presId="urn:microsoft.com/office/officeart/2018/2/layout/IconLabelList"/>
    <dgm:cxn modelId="{FEEAB308-7CDE-43E0-876D-AA6B446636C6}" type="presParOf" srcId="{2E0DEB71-0628-460A-869F-DAD482FA8D3C}" destId="{D52D87EA-7A0F-4DCC-9F1E-596036C808E4}" srcOrd="2" destOrd="0" presId="urn:microsoft.com/office/officeart/2018/2/layout/IconLabelList"/>
    <dgm:cxn modelId="{E73321EB-4AA4-4CAF-B3E4-9E36A7B81D60}" type="presParOf" srcId="{53E47AC7-52EA-482F-BBDF-9956240ECE8D}" destId="{6CEE138F-B0FC-4CA1-AF2F-D3C0EEA87BD5}" srcOrd="9" destOrd="0" presId="urn:microsoft.com/office/officeart/2018/2/layout/IconLabelList"/>
    <dgm:cxn modelId="{E59AB8BC-5BB2-4A32-9296-5A3FFE4733A0}" type="presParOf" srcId="{53E47AC7-52EA-482F-BBDF-9956240ECE8D}" destId="{39A93B49-B6EC-4427-8E16-C1AF4DFC3297}" srcOrd="10" destOrd="0" presId="urn:microsoft.com/office/officeart/2018/2/layout/IconLabelList"/>
    <dgm:cxn modelId="{BCC5E138-6654-462E-9211-2B98A2756D26}" type="presParOf" srcId="{39A93B49-B6EC-4427-8E16-C1AF4DFC3297}" destId="{70E93B88-9FE5-4E84-8EB8-5AF4AA85254D}" srcOrd="0" destOrd="0" presId="urn:microsoft.com/office/officeart/2018/2/layout/IconLabelList"/>
    <dgm:cxn modelId="{CB424994-3F7D-4C6A-8F93-8BE19C77D05E}" type="presParOf" srcId="{39A93B49-B6EC-4427-8E16-C1AF4DFC3297}" destId="{0EA565D9-F870-4ABE-A3C2-73BB887BD849}" srcOrd="1" destOrd="0" presId="urn:microsoft.com/office/officeart/2018/2/layout/IconLabelList"/>
    <dgm:cxn modelId="{85C9B89A-A113-4009-8555-74FDCB611956}" type="presParOf" srcId="{39A93B49-B6EC-4427-8E16-C1AF4DFC3297}" destId="{F9E206E0-EDE6-4C10-A56B-1357DA6C564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C4AAA-86C0-420B-8DB0-754AB7E72A98}">
      <dsp:nvSpPr>
        <dsp:cNvPr id="0" name=""/>
        <dsp:cNvSpPr/>
      </dsp:nvSpPr>
      <dsp:spPr>
        <a:xfrm>
          <a:off x="0" y="455250"/>
          <a:ext cx="4229100" cy="514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Registration</a:t>
          </a:r>
        </a:p>
      </dsp:txBody>
      <dsp:txXfrm>
        <a:off x="25130" y="480380"/>
        <a:ext cx="4178840" cy="464540"/>
      </dsp:txXfrm>
    </dsp:sp>
    <dsp:sp modelId="{1B4205D0-8560-4835-B8AB-ADA66D1D29C3}">
      <dsp:nvSpPr>
        <dsp:cNvPr id="0" name=""/>
        <dsp:cNvSpPr/>
      </dsp:nvSpPr>
      <dsp:spPr>
        <a:xfrm>
          <a:off x="0" y="1033410"/>
          <a:ext cx="4229100" cy="514800"/>
        </a:xfrm>
        <a:prstGeom prst="roundRect">
          <a:avLst/>
        </a:prstGeom>
        <a:solidFill>
          <a:schemeClr val="accent2">
            <a:hueOff val="421656"/>
            <a:satOff val="-7977"/>
            <a:lumOff val="-55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Point of Sale</a:t>
          </a:r>
        </a:p>
      </dsp:txBody>
      <dsp:txXfrm>
        <a:off x="25130" y="1058540"/>
        <a:ext cx="4178840" cy="464540"/>
      </dsp:txXfrm>
    </dsp:sp>
    <dsp:sp modelId="{9C058331-4689-4781-8287-4F5EB2D415BE}">
      <dsp:nvSpPr>
        <dsp:cNvPr id="0" name=""/>
        <dsp:cNvSpPr/>
      </dsp:nvSpPr>
      <dsp:spPr>
        <a:xfrm>
          <a:off x="0" y="1603817"/>
          <a:ext cx="4229100" cy="514800"/>
        </a:xfrm>
        <a:prstGeom prst="roundRect">
          <a:avLst/>
        </a:prstGeom>
        <a:solidFill>
          <a:schemeClr val="accent2">
            <a:hueOff val="843311"/>
            <a:satOff val="-15954"/>
            <a:lumOff val="-111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Inventory Management </a:t>
          </a:r>
        </a:p>
      </dsp:txBody>
      <dsp:txXfrm>
        <a:off x="25130" y="1628947"/>
        <a:ext cx="4178840" cy="464540"/>
      </dsp:txXfrm>
    </dsp:sp>
    <dsp:sp modelId="{439C0249-B456-4CBB-BC3F-76D6A45560BD}">
      <dsp:nvSpPr>
        <dsp:cNvPr id="0" name=""/>
        <dsp:cNvSpPr/>
      </dsp:nvSpPr>
      <dsp:spPr>
        <a:xfrm>
          <a:off x="0" y="2189731"/>
          <a:ext cx="4229100" cy="514800"/>
        </a:xfrm>
        <a:prstGeom prst="roundRect">
          <a:avLst/>
        </a:prstGeom>
        <a:solidFill>
          <a:schemeClr val="accent2">
            <a:hueOff val="1264967"/>
            <a:satOff val="-23931"/>
            <a:lumOff val="-166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Online E-Com shop</a:t>
          </a:r>
        </a:p>
      </dsp:txBody>
      <dsp:txXfrm>
        <a:off x="25130" y="2214861"/>
        <a:ext cx="4178840" cy="464540"/>
      </dsp:txXfrm>
    </dsp:sp>
    <dsp:sp modelId="{81C9E486-3083-4DAC-A2F3-B02153B20028}">
      <dsp:nvSpPr>
        <dsp:cNvPr id="0" name=""/>
        <dsp:cNvSpPr/>
      </dsp:nvSpPr>
      <dsp:spPr>
        <a:xfrm>
          <a:off x="0" y="2767891"/>
          <a:ext cx="4229100" cy="514800"/>
        </a:xfrm>
        <a:prstGeom prst="roundRect">
          <a:avLst/>
        </a:prstGeom>
        <a:solidFill>
          <a:schemeClr val="accent2">
            <a:hueOff val="1686623"/>
            <a:satOff val="-31908"/>
            <a:lumOff val="-22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Medicine Shortage Notification</a:t>
          </a:r>
        </a:p>
      </dsp:txBody>
      <dsp:txXfrm>
        <a:off x="25130" y="2793021"/>
        <a:ext cx="4178840" cy="464540"/>
      </dsp:txXfrm>
    </dsp:sp>
    <dsp:sp modelId="{418066FC-8277-4E0C-80E7-418429C4F5E8}">
      <dsp:nvSpPr>
        <dsp:cNvPr id="0" name=""/>
        <dsp:cNvSpPr/>
      </dsp:nvSpPr>
      <dsp:spPr>
        <a:xfrm>
          <a:off x="0" y="3346051"/>
          <a:ext cx="4229100" cy="514800"/>
        </a:xfrm>
        <a:prstGeom prst="roundRect">
          <a:avLst/>
        </a:prstGeom>
        <a:solidFill>
          <a:schemeClr val="accent2">
            <a:hueOff val="2108278"/>
            <a:satOff val="-39885"/>
            <a:lumOff val="-27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Online Payment</a:t>
          </a:r>
        </a:p>
      </dsp:txBody>
      <dsp:txXfrm>
        <a:off x="25130" y="3371181"/>
        <a:ext cx="4178840" cy="464540"/>
      </dsp:txXfrm>
    </dsp:sp>
    <dsp:sp modelId="{42A9F6B0-690F-46BF-9D4D-8F2CBCD5090E}">
      <dsp:nvSpPr>
        <dsp:cNvPr id="0" name=""/>
        <dsp:cNvSpPr/>
      </dsp:nvSpPr>
      <dsp:spPr>
        <a:xfrm>
          <a:off x="0" y="3924211"/>
          <a:ext cx="4229100" cy="514800"/>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Generate Reports and Bills</a:t>
          </a:r>
        </a:p>
      </dsp:txBody>
      <dsp:txXfrm>
        <a:off x="25130" y="3949341"/>
        <a:ext cx="4178840" cy="464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91A4B-4A37-4277-9C19-548D9C511052}">
      <dsp:nvSpPr>
        <dsp:cNvPr id="0" name=""/>
        <dsp:cNvSpPr/>
      </dsp:nvSpPr>
      <dsp:spPr>
        <a:xfrm>
          <a:off x="996605" y="380418"/>
          <a:ext cx="672363" cy="672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B4A1AB-B1F1-4B2B-84B1-EFFE11E6B8C8}">
      <dsp:nvSpPr>
        <dsp:cNvPr id="0" name=""/>
        <dsp:cNvSpPr/>
      </dsp:nvSpPr>
      <dsp:spPr>
        <a:xfrm>
          <a:off x="585716"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Visual Studio Code</a:t>
          </a:r>
        </a:p>
      </dsp:txBody>
      <dsp:txXfrm>
        <a:off x="585716" y="1303310"/>
        <a:ext cx="1494140" cy="597656"/>
      </dsp:txXfrm>
    </dsp:sp>
    <dsp:sp modelId="{F1E27C8A-F70B-4B7E-9719-A3122E1B6E2A}">
      <dsp:nvSpPr>
        <dsp:cNvPr id="0" name=""/>
        <dsp:cNvSpPr/>
      </dsp:nvSpPr>
      <dsp:spPr>
        <a:xfrm>
          <a:off x="2752220" y="380418"/>
          <a:ext cx="672363" cy="672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11CCD3-E8F8-4924-9D1C-4AF0BF268372}">
      <dsp:nvSpPr>
        <dsp:cNvPr id="0" name=""/>
        <dsp:cNvSpPr/>
      </dsp:nvSpPr>
      <dsp:spPr>
        <a:xfrm>
          <a:off x="2341331"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Android Studio</a:t>
          </a:r>
        </a:p>
      </dsp:txBody>
      <dsp:txXfrm>
        <a:off x="2341331" y="1303310"/>
        <a:ext cx="1494140" cy="597656"/>
      </dsp:txXfrm>
    </dsp:sp>
    <dsp:sp modelId="{3247AEEB-5E9B-4BF1-9FEC-A1CAF34EEA71}">
      <dsp:nvSpPr>
        <dsp:cNvPr id="0" name=""/>
        <dsp:cNvSpPr/>
      </dsp:nvSpPr>
      <dsp:spPr>
        <a:xfrm>
          <a:off x="4507835" y="380418"/>
          <a:ext cx="672363" cy="672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DE463-F8A2-4C44-A346-6E083B63AF4D}">
      <dsp:nvSpPr>
        <dsp:cNvPr id="0" name=""/>
        <dsp:cNvSpPr/>
      </dsp:nvSpPr>
      <dsp:spPr>
        <a:xfrm>
          <a:off x="4096946"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Star UML</a:t>
          </a:r>
        </a:p>
      </dsp:txBody>
      <dsp:txXfrm>
        <a:off x="4096946" y="1303310"/>
        <a:ext cx="1494140" cy="597656"/>
      </dsp:txXfrm>
    </dsp:sp>
    <dsp:sp modelId="{BFF5474E-9479-4068-A7EA-EB7C424C9426}">
      <dsp:nvSpPr>
        <dsp:cNvPr id="0" name=""/>
        <dsp:cNvSpPr/>
      </dsp:nvSpPr>
      <dsp:spPr>
        <a:xfrm>
          <a:off x="6263450" y="380418"/>
          <a:ext cx="672363" cy="6723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B7A5E8-4F08-47EE-ABFC-163541A29175}">
      <dsp:nvSpPr>
        <dsp:cNvPr id="0" name=""/>
        <dsp:cNvSpPr/>
      </dsp:nvSpPr>
      <dsp:spPr>
        <a:xfrm>
          <a:off x="5852562"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MS Visio</a:t>
          </a:r>
        </a:p>
      </dsp:txBody>
      <dsp:txXfrm>
        <a:off x="5852562" y="1303310"/>
        <a:ext cx="1494140" cy="597656"/>
      </dsp:txXfrm>
    </dsp:sp>
    <dsp:sp modelId="{5035532D-49F3-4079-A5E0-4615411A371E}">
      <dsp:nvSpPr>
        <dsp:cNvPr id="0" name=""/>
        <dsp:cNvSpPr/>
      </dsp:nvSpPr>
      <dsp:spPr>
        <a:xfrm>
          <a:off x="2752220" y="2274501"/>
          <a:ext cx="672363" cy="6723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2D87EA-7A0F-4DCC-9F1E-596036C808E4}">
      <dsp:nvSpPr>
        <dsp:cNvPr id="0" name=""/>
        <dsp:cNvSpPr/>
      </dsp:nvSpPr>
      <dsp:spPr>
        <a:xfrm>
          <a:off x="2341331" y="319739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Laravel Php Framework</a:t>
          </a:r>
        </a:p>
      </dsp:txBody>
      <dsp:txXfrm>
        <a:off x="2341331" y="3197392"/>
        <a:ext cx="1494140" cy="597656"/>
      </dsp:txXfrm>
    </dsp:sp>
    <dsp:sp modelId="{70E93B88-9FE5-4E84-8EB8-5AF4AA85254D}">
      <dsp:nvSpPr>
        <dsp:cNvPr id="0" name=""/>
        <dsp:cNvSpPr/>
      </dsp:nvSpPr>
      <dsp:spPr>
        <a:xfrm>
          <a:off x="4507835" y="2274501"/>
          <a:ext cx="672363" cy="6723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E206E0-EDE6-4C10-A56B-1357DA6C564B}">
      <dsp:nvSpPr>
        <dsp:cNvPr id="0" name=""/>
        <dsp:cNvSpPr/>
      </dsp:nvSpPr>
      <dsp:spPr>
        <a:xfrm>
          <a:off x="4096946" y="319739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Bootstrap</a:t>
          </a:r>
        </a:p>
      </dsp:txBody>
      <dsp:txXfrm>
        <a:off x="4096946" y="3197392"/>
        <a:ext cx="1494140" cy="597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7BE7D89F-69BA-45D8-85C1-789124DFB921}" type="datetime1">
              <a:rPr lang="en-US" smtClean="0"/>
              <a:pPr/>
              <a:t>12/6/2020</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978918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41830-9FBF-4C58-837A-230882702FD4}"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59926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691B8442-52C5-4632-BA82-04F7AD4C9B34}" type="datetime1">
              <a:rPr lang="en-US" smtClean="0"/>
              <a:pPr/>
              <a:t>12/6/2020</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4327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83749-7540-4838-B5FB-EDC40CB84DB0}"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73808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781A8085-18D1-4091-8AD3-81F140965EFC}" type="datetime1">
              <a:rPr lang="en-US" smtClean="0"/>
              <a:pPr/>
              <a:t>12/6/2020</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4070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EACD35F7-97F8-4D2E-B83D-158766068E0A}" type="datetime1">
              <a:rPr lang="en-US" smtClean="0"/>
              <a:pPr/>
              <a:t>12/6/2020</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41475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203EFADE-B1F7-484F-89D9-3E148D53B52B}" type="datetime1">
              <a:rPr lang="en-US" smtClean="0"/>
              <a:pPr/>
              <a:t>12/6/2020</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3737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9F378E-9541-4F7D-BD6F-302448FBBB81}" type="datetime1">
              <a:rPr lang="en-US" smtClean="0"/>
              <a:pPr/>
              <a:t>12/6/2020</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62892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7E26370F-658E-452B-A4D5-DB4240E0AF51}" type="datetime1">
              <a:rPr lang="en-US" smtClean="0"/>
              <a:pPr/>
              <a:t>12/6/2020</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99519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73168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1E4C22A7-5E39-4CEE-A6B3-52DA5303DD53}" type="datetime1">
              <a:rPr lang="en-US" smtClean="0"/>
              <a:pPr/>
              <a:t>12/6/2020</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32152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68188C4-8F03-4988-A683-AFCBDCFC6ED7}" type="datetime1">
              <a:rPr lang="en-US" smtClean="0"/>
              <a:pPr/>
              <a:t>12/6/2020</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C2A8C5E-5ACC-4DAB-B41C-5718F8C58B6D}" type="slidenum">
              <a:rPr lang="en-US" smtClean="0"/>
              <a:pPr/>
              <a:t>‹#›</a:t>
            </a:fld>
            <a:endParaRPr lang="en-US"/>
          </a:p>
        </p:txBody>
      </p:sp>
    </p:spTree>
    <p:extLst>
      <p:ext uri="{BB962C8B-B14F-4D97-AF65-F5344CB8AC3E}">
        <p14:creationId xmlns:p14="http://schemas.microsoft.com/office/powerpoint/2010/main" val="405952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6.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happening.pk/gsmahackathon/apidocument3.pdf" TargetMode="External"/><Relationship Id="rId5" Type="http://schemas.openxmlformats.org/officeDocument/2006/relationships/hyperlink" Target="https://www.jazzcash.com.pk/jazzcash-for-business/online-payment-gateway/" TargetMode="External"/><Relationship Id="rId4" Type="http://schemas.openxmlformats.org/officeDocument/2006/relationships/hyperlink" Target="https://laravel.com/docs/7.x/verific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091" y="2055278"/>
            <a:ext cx="6428445" cy="1221322"/>
          </a:xfrm>
        </p:spPr>
        <p:txBody>
          <a:bodyPr>
            <a:normAutofit fontScale="90000"/>
          </a:bodyPr>
          <a:lstStyle/>
          <a:p>
            <a:r>
              <a:rPr lang="en-GB" b="1" u="sng" dirty="0"/>
              <a:t>Medical Store-Distributor-Consumer Network </a:t>
            </a:r>
            <a:endParaRPr lang="en-US"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499377"/>
            <a:ext cx="6400800" cy="1529823"/>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Abdulla Iqbal FA17-BSE-030</a:t>
            </a:r>
          </a:p>
          <a:p>
            <a:r>
              <a:rPr lang="en-US" b="1" dirty="0" err="1">
                <a:latin typeface="Times New Roman" panose="02020603050405020304" pitchFamily="18" charset="0"/>
                <a:cs typeface="Times New Roman" panose="02020603050405020304" pitchFamily="18" charset="0"/>
              </a:rPr>
              <a:t>Armaghan</a:t>
            </a:r>
            <a:r>
              <a:rPr lang="en-US" b="1" dirty="0">
                <a:latin typeface="Times New Roman" panose="02020603050405020304" pitchFamily="18" charset="0"/>
                <a:cs typeface="Times New Roman" panose="02020603050405020304" pitchFamily="18" charset="0"/>
              </a:rPr>
              <a:t> Hassan FA17-BSE-045</a:t>
            </a:r>
          </a:p>
          <a:p>
            <a:r>
              <a:rPr lang="en-US" b="1" dirty="0">
                <a:latin typeface="Times New Roman" panose="02020603050405020304" pitchFamily="18" charset="0"/>
                <a:cs typeface="Times New Roman" panose="02020603050405020304" pitchFamily="18" charset="0"/>
              </a:rPr>
              <a:t>Majid </a:t>
            </a:r>
            <a:r>
              <a:rPr lang="en-US" b="1" dirty="0" err="1">
                <a:latin typeface="Times New Roman" panose="02020603050405020304" pitchFamily="18" charset="0"/>
                <a:cs typeface="Times New Roman" panose="02020603050405020304" pitchFamily="18" charset="0"/>
              </a:rPr>
              <a:t>Durani</a:t>
            </a:r>
            <a:r>
              <a:rPr lang="en-US" b="1" dirty="0">
                <a:latin typeface="Times New Roman" panose="02020603050405020304" pitchFamily="18" charset="0"/>
                <a:cs typeface="Times New Roman" panose="02020603050405020304" pitchFamily="18" charset="0"/>
              </a:rPr>
              <a:t> FA17-BSE-021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Supervisor: Sir Kashif Nasir</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tint val="75000"/>
                  </a:schemeClr>
                </a:solidFill>
                <a:latin typeface="Times New Roman" panose="02020603050405020304" pitchFamily="18" charset="0"/>
                <a:cs typeface="Times New Roman" panose="02020603050405020304" pitchFamily="18" charset="0"/>
              </a:rPr>
              <a:t>COMSATS University Islamabad</a:t>
            </a:r>
            <a:r>
              <a:rPr lang="en-US" sz="2200" dirty="0">
                <a:solidFill>
                  <a:schemeClr val="tx1">
                    <a:tint val="75000"/>
                  </a:schemeClr>
                </a:solidFill>
                <a:latin typeface="Times New Roman" panose="02020603050405020304" pitchFamily="18" charset="0"/>
                <a:cs typeface="Times New Roman" panose="02020603050405020304" pitchFamily="18" charset="0"/>
              </a:rPr>
              <a:t>, Abbottabad Campus</a:t>
            </a:r>
            <a:endParaRPr kumimoji="0" lang="en-US" sz="2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endParaRPr>
          </a:p>
        </p:txBody>
      </p:sp>
      <p:sp>
        <p:nvSpPr>
          <p:cNvPr id="7" name="TextBox 1"/>
          <p:cNvSpPr txBox="1">
            <a:spLocks noChangeArrowheads="1"/>
          </p:cNvSpPr>
          <p:nvPr/>
        </p:nvSpPr>
        <p:spPr bwMode="auto">
          <a:xfrm>
            <a:off x="-7034" y="461557"/>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latin typeface="Times New Roman" panose="02020603050405020304" pitchFamily="18" charset="0"/>
                <a:cs typeface="Times New Roman" panose="02020603050405020304" pitchFamily="18" charset="0"/>
              </a:rPr>
              <a:t>Proposal and Feasibility Presentation Template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39"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0"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10</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Resource feasibility</a:t>
            </a:r>
          </a:p>
          <a:p>
            <a:pPr lvl="2"/>
            <a:r>
              <a:rPr lang="en-US" dirty="0">
                <a:latin typeface="Times New Roman" panose="02020603050405020304" pitchFamily="18" charset="0"/>
                <a:cs typeface="Times New Roman" panose="02020603050405020304" pitchFamily="18" charset="0"/>
              </a:rPr>
              <a:t>Human resources Such as Team members and useable equipment (Laptops and Cell phones) are available for the project.</a:t>
            </a:r>
          </a:p>
          <a:p>
            <a:pPr lvl="2"/>
            <a:r>
              <a:rPr lang="en-US" dirty="0">
                <a:latin typeface="Times New Roman" panose="02020603050405020304" pitchFamily="18" charset="0"/>
                <a:cs typeface="Times New Roman" panose="02020603050405020304" pitchFamily="18" charset="0"/>
              </a:rPr>
              <a:t>Domain and Hosting can easily be bought</a:t>
            </a:r>
          </a:p>
          <a:p>
            <a:pPr lvl="2"/>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11</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Operational feasibility</a:t>
            </a:r>
          </a:p>
          <a:p>
            <a:pPr lvl="2"/>
            <a:r>
              <a:rPr lang="en-US" dirty="0">
                <a:latin typeface="Times New Roman" panose="02020603050405020304" pitchFamily="18" charset="0"/>
                <a:cs typeface="Times New Roman" panose="02020603050405020304" pitchFamily="18" charset="0"/>
              </a:rPr>
              <a:t>Website and App developed will be officially released and no ethical problems will occur during development, human recourses will be available after the system has been installed.</a:t>
            </a:r>
          </a:p>
          <a:p>
            <a:pPr lvl="2"/>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12">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5468" y="0"/>
            <a:ext cx="9438087" cy="6853238"/>
            <a:chOff x="-417513" y="0"/>
            <a:chExt cx="12584114" cy="6853238"/>
          </a:xfrm>
        </p:grpSpPr>
        <p:sp>
          <p:nvSpPr>
            <p:cNvPr id="14"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Slide Number Placeholder 3">
            <a:extLst>
              <a:ext uri="{FF2B5EF4-FFF2-40B4-BE49-F238E27FC236}">
                <a16:creationId xmlns:a16="http://schemas.microsoft.com/office/drawing/2014/main" id="{B9158EEC-CAD9-4B12-A895-BFEEF8C60712}"/>
              </a:ext>
            </a:extLst>
          </p:cNvPr>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z="900">
                <a:solidFill>
                  <a:schemeClr val="tx1"/>
                </a:solidFill>
              </a:rPr>
              <a:pPr>
                <a:spcAft>
                  <a:spcPts val="600"/>
                </a:spcAft>
              </a:pPr>
              <a:t>12</a:t>
            </a:fld>
            <a:endParaRPr lang="en-US" sz="900">
              <a:solidFill>
                <a:schemeClr val="tx1"/>
              </a:solidFill>
            </a:endParaRPr>
          </a:p>
        </p:txBody>
      </p:sp>
      <p:sp>
        <p:nvSpPr>
          <p:cNvPr id="45" name="Rectangle 3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35" y="733341"/>
            <a:ext cx="3840480" cy="540410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8" name="Picture 7" descr="Text, letter&#10;&#10;Description automatically generated">
            <a:extLst>
              <a:ext uri="{FF2B5EF4-FFF2-40B4-BE49-F238E27FC236}">
                <a16:creationId xmlns:a16="http://schemas.microsoft.com/office/drawing/2014/main" id="{6F74388A-33E2-4CE9-BCF8-A5FADCFCD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04" y="1256029"/>
            <a:ext cx="3348346" cy="4334428"/>
          </a:xfrm>
          <a:prstGeom prst="rect">
            <a:avLst/>
          </a:prstGeom>
        </p:spPr>
      </p:pic>
      <p:sp>
        <p:nvSpPr>
          <p:cNvPr id="46" name="Rectangle 37">
            <a:extLst>
              <a:ext uri="{FF2B5EF4-FFF2-40B4-BE49-F238E27FC236}">
                <a16:creationId xmlns:a16="http://schemas.microsoft.com/office/drawing/2014/main" id="{AF13771F-7EF1-4B2A-841C-5AFF05B90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5611" y="720125"/>
            <a:ext cx="3840480" cy="540410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Picture 5" descr="Text, letter&#10;&#10;Description automatically generated">
            <a:extLst>
              <a:ext uri="{FF2B5EF4-FFF2-40B4-BE49-F238E27FC236}">
                <a16:creationId xmlns:a16="http://schemas.microsoft.com/office/drawing/2014/main" id="{270A967A-A42A-4C52-A5D4-241913F48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109" y="1216024"/>
            <a:ext cx="3346639" cy="4403472"/>
          </a:xfrm>
          <a:prstGeom prst="rect">
            <a:avLst/>
          </a:prstGeom>
        </p:spPr>
      </p:pic>
      <p:sp>
        <p:nvSpPr>
          <p:cNvPr id="35" name="Title 1">
            <a:extLst>
              <a:ext uri="{FF2B5EF4-FFF2-40B4-BE49-F238E27FC236}">
                <a16:creationId xmlns:a16="http://schemas.microsoft.com/office/drawing/2014/main" id="{403A514F-44A1-4957-8A0E-E350A780CA5C}"/>
              </a:ext>
            </a:extLst>
          </p:cNvPr>
          <p:cNvSpPr txBox="1">
            <a:spLocks/>
          </p:cNvSpPr>
          <p:nvPr/>
        </p:nvSpPr>
        <p:spPr>
          <a:xfrm>
            <a:off x="546735" y="310762"/>
            <a:ext cx="4673143" cy="426168"/>
          </a:xfrm>
          <a:prstGeom prst="rect">
            <a:avLst/>
          </a:prstGeom>
        </p:spPr>
        <p:txBody>
          <a:bodyPr anchor="t">
            <a:normAutofit fontScale="92500" lnSpcReduction="20000"/>
          </a:bodyPr>
          <a:lst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a:lstStyle>
          <a:p>
            <a:pPr algn="l"/>
            <a:r>
              <a:rPr lang="en-US" sz="3100" b="1" dirty="0">
                <a:solidFill>
                  <a:schemeClr val="accent1"/>
                </a:solidFill>
                <a:latin typeface="Times New Roman" panose="02020603050405020304" pitchFamily="18" charset="0"/>
                <a:cs typeface="Times New Roman" panose="02020603050405020304" pitchFamily="18" charset="0"/>
              </a:rPr>
              <a:t>Consent Documents</a:t>
            </a:r>
          </a:p>
        </p:txBody>
      </p:sp>
    </p:spTree>
    <p:extLst>
      <p:ext uri="{BB962C8B-B14F-4D97-AF65-F5344CB8AC3E}">
        <p14:creationId xmlns:p14="http://schemas.microsoft.com/office/powerpoint/2010/main" val="259152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8E81E-7B6A-45FE-9B9F-580DA54668C9}"/>
              </a:ext>
            </a:extLst>
          </p:cNvPr>
          <p:cNvSpPr>
            <a:spLocks noGrp="1"/>
          </p:cNvSpPr>
          <p:nvPr>
            <p:ph type="title"/>
          </p:nvPr>
        </p:nvSpPr>
        <p:spPr>
          <a:xfrm>
            <a:off x="484094" y="960120"/>
            <a:ext cx="2899271" cy="4171278"/>
          </a:xfrm>
        </p:spPr>
        <p:txBody>
          <a:bodyPr>
            <a:normAutofit/>
          </a:bodyPr>
          <a:lstStyle/>
          <a:p>
            <a:r>
              <a:rPr lang="en-US" sz="3800" b="1" dirty="0">
                <a:solidFill>
                  <a:schemeClr val="tx1"/>
                </a:solidFill>
                <a:latin typeface="Times New Roman" panose="02020603050405020304" pitchFamily="18" charset="0"/>
                <a:cs typeface="Times New Roman" panose="02020603050405020304" pitchFamily="18" charset="0"/>
              </a:rPr>
              <a:t>Business Model</a:t>
            </a:r>
            <a:endParaRPr lang="en-PK" sz="38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7F9484-C441-4AC5-9FF0-C690C00006F2}"/>
              </a:ext>
            </a:extLst>
          </p:cNvPr>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rPr>
              <a:pPr>
                <a:spcAft>
                  <a:spcPts val="600"/>
                </a:spcAft>
              </a:pPr>
              <a:t>13</a:t>
            </a:fld>
            <a:endParaRPr lang="en-US">
              <a:solidFill>
                <a:schemeClr val="tx1"/>
              </a:solidFill>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0C3376-5C54-4DB2-90B9-116F1EF71E4A}"/>
              </a:ext>
            </a:extLst>
          </p:cNvPr>
          <p:cNvSpPr>
            <a:spLocks noGrp="1"/>
          </p:cNvSpPr>
          <p:nvPr>
            <p:ph idx="1"/>
          </p:nvPr>
        </p:nvSpPr>
        <p:spPr>
          <a:xfrm>
            <a:off x="3737373" y="960120"/>
            <a:ext cx="4133850" cy="4171278"/>
          </a:xfrm>
        </p:spPr>
        <p:txBody>
          <a:bodyPr>
            <a:normAutofit/>
          </a:bodyPr>
          <a:lstStyle/>
          <a:p>
            <a:r>
              <a:rPr lang="en-US" dirty="0"/>
              <a:t>Our business will work like a subscription model.</a:t>
            </a:r>
          </a:p>
          <a:p>
            <a:pPr lvl="1"/>
            <a:r>
              <a:rPr lang="en-US" dirty="0"/>
              <a:t>Basic:  Point of Sale + Inventory</a:t>
            </a:r>
          </a:p>
          <a:p>
            <a:pPr lvl="1"/>
            <a:r>
              <a:rPr lang="en-US" dirty="0"/>
              <a:t>Premium: Point of sale + Inventory + Mobile App</a:t>
            </a:r>
          </a:p>
          <a:p>
            <a:pPr lvl="1"/>
            <a:r>
              <a:rPr lang="en-US" dirty="0"/>
              <a:t>Gold: Point of sale + Inventory +Mobile App + Online Order Placing </a:t>
            </a:r>
          </a:p>
          <a:p>
            <a:pPr lvl="1"/>
            <a:r>
              <a:rPr lang="en-US" dirty="0"/>
              <a:t>We will provide our services in these 3 categories and every package will have a different cost. </a:t>
            </a:r>
          </a:p>
          <a:p>
            <a:pPr lvl="1"/>
            <a:r>
              <a:rPr lang="en-US" dirty="0"/>
              <a:t>Per month billing system (Cost is not decided yet).</a:t>
            </a:r>
            <a:endParaRPr lang="en-PK" dirty="0"/>
          </a:p>
        </p:txBody>
      </p:sp>
    </p:spTree>
    <p:extLst>
      <p:ext uri="{BB962C8B-B14F-4D97-AF65-F5344CB8AC3E}">
        <p14:creationId xmlns:p14="http://schemas.microsoft.com/office/powerpoint/2010/main" val="2610567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AB870-1959-4439-92DD-FC51018C00EF}"/>
              </a:ext>
            </a:extLst>
          </p:cNvPr>
          <p:cNvSpPr>
            <a:spLocks noGrp="1"/>
          </p:cNvSpPr>
          <p:nvPr>
            <p:ph type="title"/>
          </p:nvPr>
        </p:nvSpPr>
        <p:spPr>
          <a:xfrm>
            <a:off x="484094" y="960120"/>
            <a:ext cx="2899271" cy="4171278"/>
          </a:xfrm>
        </p:spPr>
        <p:txBody>
          <a:bodyPr>
            <a:normAutofit/>
          </a:bodyPr>
          <a:lstStyle/>
          <a:p>
            <a:r>
              <a:rPr lang="en-US" sz="3800" b="1" dirty="0">
                <a:solidFill>
                  <a:schemeClr val="tx1"/>
                </a:solidFill>
                <a:latin typeface="Times New Roman" panose="02020603050405020304" pitchFamily="18" charset="0"/>
                <a:cs typeface="Times New Roman" panose="02020603050405020304" pitchFamily="18" charset="0"/>
              </a:rPr>
              <a:t>USERS</a:t>
            </a:r>
            <a:endParaRPr lang="en-PK" sz="38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9CCFBC-05CA-4B92-A1EC-7F213143569C}"/>
              </a:ext>
            </a:extLst>
          </p:cNvPr>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rPr>
              <a:pPr>
                <a:spcAft>
                  <a:spcPts val="600"/>
                </a:spcAft>
              </a:pPr>
              <a:t>14</a:t>
            </a:fld>
            <a:endParaRPr lang="en-US">
              <a:solidFill>
                <a:schemeClr val="tx1"/>
              </a:solidFill>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385AA3-D865-4C7F-BEA0-535C72512FA1}"/>
              </a:ext>
            </a:extLst>
          </p:cNvPr>
          <p:cNvSpPr>
            <a:spLocks noGrp="1"/>
          </p:cNvSpPr>
          <p:nvPr>
            <p:ph idx="1"/>
          </p:nvPr>
        </p:nvSpPr>
        <p:spPr>
          <a:xfrm>
            <a:off x="3737373" y="960120"/>
            <a:ext cx="4133850" cy="4171278"/>
          </a:xfrm>
        </p:spPr>
        <p:txBody>
          <a:bodyPr>
            <a:normAutofit fontScale="92500" lnSpcReduction="10000"/>
          </a:bodyPr>
          <a:lstStyle/>
          <a:p>
            <a:r>
              <a:rPr lang="en-US" dirty="0"/>
              <a:t>Retailer</a:t>
            </a:r>
          </a:p>
          <a:p>
            <a:pPr lvl="1"/>
            <a:r>
              <a:rPr lang="en-US" dirty="0"/>
              <a:t>Point of sale</a:t>
            </a:r>
          </a:p>
          <a:p>
            <a:pPr lvl="1"/>
            <a:r>
              <a:rPr lang="en-US" dirty="0"/>
              <a:t>Inventory Management</a:t>
            </a:r>
          </a:p>
          <a:p>
            <a:pPr lvl="1"/>
            <a:r>
              <a:rPr lang="en-US" dirty="0"/>
              <a:t>Online order placement</a:t>
            </a:r>
          </a:p>
          <a:p>
            <a:pPr lvl="1"/>
            <a:r>
              <a:rPr lang="en-US" dirty="0"/>
              <a:t>Shortage alert</a:t>
            </a:r>
          </a:p>
          <a:p>
            <a:pPr lvl="1"/>
            <a:r>
              <a:rPr lang="en-US" dirty="0"/>
              <a:t>Online payment</a:t>
            </a:r>
          </a:p>
          <a:p>
            <a:r>
              <a:rPr lang="en-US" dirty="0"/>
              <a:t>Distributor</a:t>
            </a:r>
          </a:p>
          <a:p>
            <a:pPr lvl="1"/>
            <a:r>
              <a:rPr lang="en-US" dirty="0"/>
              <a:t>Inventory Management</a:t>
            </a:r>
          </a:p>
          <a:p>
            <a:pPr lvl="1"/>
            <a:r>
              <a:rPr lang="en-US" dirty="0"/>
              <a:t>Shortage Alert</a:t>
            </a:r>
          </a:p>
          <a:p>
            <a:pPr lvl="1"/>
            <a:r>
              <a:rPr lang="en-US" dirty="0"/>
              <a:t>Online Payment Receive</a:t>
            </a:r>
          </a:p>
          <a:p>
            <a:pPr lvl="1"/>
            <a:r>
              <a:rPr lang="en-US" dirty="0"/>
              <a:t>Online Order Receive</a:t>
            </a:r>
          </a:p>
          <a:p>
            <a:r>
              <a:rPr lang="en-US" dirty="0"/>
              <a:t>Admin</a:t>
            </a:r>
          </a:p>
          <a:p>
            <a:pPr lvl="1"/>
            <a:r>
              <a:rPr lang="en-US" dirty="0"/>
              <a:t>Verification of License </a:t>
            </a:r>
          </a:p>
          <a:p>
            <a:pPr lvl="1"/>
            <a:r>
              <a:rPr lang="en-US" dirty="0"/>
              <a:t>Technical Support</a:t>
            </a:r>
            <a:endParaRPr lang="en-PK" dirty="0"/>
          </a:p>
        </p:txBody>
      </p:sp>
    </p:spTree>
    <p:extLst>
      <p:ext uri="{BB962C8B-B14F-4D97-AF65-F5344CB8AC3E}">
        <p14:creationId xmlns:p14="http://schemas.microsoft.com/office/powerpoint/2010/main" val="3122370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a:latin typeface="Times New Roman" panose="02020603050405020304" pitchFamily="18" charset="0"/>
                <a:cs typeface="Times New Roman" panose="02020603050405020304" pitchFamily="18" charset="0"/>
              </a:rPr>
              <a:t>Schedule</a:t>
            </a: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CF6972-1F72-4289-8BB5-DE02EA57728C}"/>
              </a:ext>
            </a:extLst>
          </p:cNvPr>
          <p:cNvSpPr txBox="1"/>
          <p:nvPr/>
        </p:nvSpPr>
        <p:spPr>
          <a:xfrm flipH="1">
            <a:off x="310895" y="255842"/>
            <a:ext cx="7498081"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Block Diagram </a:t>
            </a:r>
            <a:endParaRPr lang="en-PK" sz="3600" b="1" u="sng" dirty="0">
              <a:latin typeface="Times New Roman" panose="02020603050405020304" pitchFamily="18" charset="0"/>
              <a:cs typeface="Times New Roman" panose="02020603050405020304" pitchFamily="18" charset="0"/>
            </a:endParaRPr>
          </a:p>
        </p:txBody>
      </p:sp>
      <p:pic>
        <p:nvPicPr>
          <p:cNvPr id="9" name="Content Placeholder 8" descr="Diagram&#10;&#10;Description automatically generated">
            <a:extLst>
              <a:ext uri="{FF2B5EF4-FFF2-40B4-BE49-F238E27FC236}">
                <a16:creationId xmlns:a16="http://schemas.microsoft.com/office/drawing/2014/main" id="{6632767F-D85A-4434-97E9-5B401F965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741" y="1219200"/>
            <a:ext cx="8196518" cy="538295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a:latin typeface="Times New Roman" panose="02020603050405020304" pitchFamily="18" charset="0"/>
                <a:cs typeface="Times New Roman" panose="02020603050405020304" pitchFamily="18" charset="0"/>
              </a:rPr>
              <a:t>Schedule</a:t>
            </a: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6" name="Content Placeholder 5" descr="Chart&#10;&#10;Description automatically generated">
            <a:extLst>
              <a:ext uri="{FF2B5EF4-FFF2-40B4-BE49-F238E27FC236}">
                <a16:creationId xmlns:a16="http://schemas.microsoft.com/office/drawing/2014/main" id="{5ADA17D8-D404-42DF-BFDF-0DEB429FE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5720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CF6972-1F72-4289-8BB5-DE02EA57728C}"/>
              </a:ext>
            </a:extLst>
          </p:cNvPr>
          <p:cNvSpPr txBox="1"/>
          <p:nvPr/>
        </p:nvSpPr>
        <p:spPr>
          <a:xfrm flipH="1">
            <a:off x="655319" y="320040"/>
            <a:ext cx="7498081"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Schedule (GANTT Chart) </a:t>
            </a:r>
            <a:endParaRPr lang="en-PK" sz="3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44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06091" y="-15796"/>
            <a:ext cx="5933937"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Shape 12">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87312" y="-6726"/>
            <a:ext cx="4448744"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Shape 14">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75146" y="-3116"/>
            <a:ext cx="5075230"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Shape 16">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852" y="0"/>
            <a:ext cx="3929148"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906196" y="1124998"/>
            <a:ext cx="2592091" cy="4589717"/>
          </a:xfrm>
        </p:spPr>
        <p:txBody>
          <a:bodyPr>
            <a:normAutofit/>
          </a:bodyPr>
          <a:lstStyle/>
          <a:p>
            <a:pPr algn="l"/>
            <a:r>
              <a:rPr lang="en-US" altLang="en-US" sz="4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Tasks for 1st Iteration (or 30%)</a:t>
            </a:r>
            <a:endParaRPr lang="en-US" sz="4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rgbClr val="FFFFFF"/>
                </a:solidFill>
                <a:latin typeface="Times New Roman" panose="02020603050405020304" pitchFamily="18" charset="0"/>
                <a:cs typeface="Times New Roman" panose="02020603050405020304" pitchFamily="18" charset="0"/>
              </a:rPr>
              <a:pPr>
                <a:spcAft>
                  <a:spcPts val="600"/>
                </a:spcAft>
              </a:pPr>
              <a:t>17</a:t>
            </a:fld>
            <a:endParaRPr lang="en-US">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8932" y="794042"/>
            <a:ext cx="4070353" cy="5248622"/>
          </a:xfrm>
        </p:spPr>
        <p:txBody>
          <a:bodyPr>
            <a:normAutofit/>
          </a:bodyPr>
          <a:lstStyle/>
          <a:p>
            <a:r>
              <a:rPr lang="en-US" sz="1400" dirty="0">
                <a:latin typeface="Times New Roman" panose="02020603050405020304" pitchFamily="18" charset="0"/>
                <a:cs typeface="Times New Roman" panose="02020603050405020304" pitchFamily="18" charset="0"/>
              </a:rPr>
              <a:t>Software Requirements Specifications (SRS)</a:t>
            </a:r>
          </a:p>
          <a:p>
            <a:r>
              <a:rPr lang="en-US" sz="1400" dirty="0">
                <a:latin typeface="Times New Roman" panose="02020603050405020304" pitchFamily="18" charset="0"/>
                <a:cs typeface="Times New Roman" panose="02020603050405020304" pitchFamily="18" charset="0"/>
              </a:rPr>
              <a:t>Software Design Specification (SDS)</a:t>
            </a:r>
          </a:p>
          <a:p>
            <a:r>
              <a:rPr lang="en-US" sz="1400" dirty="0">
                <a:latin typeface="Times New Roman" panose="02020603050405020304" pitchFamily="18" charset="0"/>
                <a:cs typeface="Times New Roman" panose="02020603050405020304" pitchFamily="18" charset="0"/>
              </a:rPr>
              <a:t>Database</a:t>
            </a:r>
          </a:p>
          <a:p>
            <a:r>
              <a:rPr lang="en-US" sz="1400" dirty="0">
                <a:latin typeface="Times New Roman" panose="02020603050405020304" pitchFamily="18" charset="0"/>
                <a:cs typeface="Times New Roman" panose="02020603050405020304" pitchFamily="18" charset="0"/>
              </a:rPr>
              <a:t>Back end logic of adding items in inventory</a:t>
            </a:r>
          </a:p>
          <a:p>
            <a:r>
              <a:rPr lang="en-US" sz="1400" dirty="0">
                <a:latin typeface="Times New Roman" panose="02020603050405020304" pitchFamily="18" charset="0"/>
                <a:cs typeface="Times New Roman" panose="02020603050405020304" pitchFamily="18" charset="0"/>
              </a:rPr>
              <a:t>Back end logic of adding items to cart.</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81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38"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Slide Number Placeholder 3"/>
          <p:cNvSpPr>
            <a:spLocks noGrp="1"/>
          </p:cNvSpPr>
          <p:nvPr>
            <p:ph type="sldNum" sz="quarter" idx="12"/>
          </p:nvPr>
        </p:nvSpPr>
        <p:spPr>
          <a:xfrm>
            <a:off x="7852410" y="320040"/>
            <a:ext cx="685800" cy="320040"/>
          </a:xfrm>
        </p:spPr>
        <p:txBody>
          <a:bodyPr vert="horz" lIns="91440" tIns="45720" rIns="91440" bIns="45720" rtlCol="0" anchor="ctr">
            <a:normAutofit/>
          </a:bodyPr>
          <a:lstStyle/>
          <a:p>
            <a:pPr>
              <a:spcAft>
                <a:spcPts val="600"/>
              </a:spcAft>
            </a:pPr>
            <a:fld id="{DC2A8C5E-5ACC-4DAB-B41C-5718F8C58B6D}" type="slidenum">
              <a:rPr lang="en-US" kern="1200" dirty="0">
                <a:solidFill>
                  <a:schemeClr val="tx1">
                    <a:tint val="75000"/>
                  </a:schemeClr>
                </a:solidFill>
                <a:latin typeface="+mn-lt"/>
                <a:ea typeface="+mn-ea"/>
                <a:cs typeface="+mn-cs"/>
              </a:rPr>
              <a:pPr>
                <a:spcAft>
                  <a:spcPts val="600"/>
                </a:spcAft>
              </a:pPr>
              <a:t>18</a:t>
            </a:fld>
            <a:endParaRPr lang="en-US" kern="1200" dirty="0">
              <a:solidFill>
                <a:schemeClr val="tx1">
                  <a:tint val="75000"/>
                </a:schemeClr>
              </a:solidFill>
              <a:latin typeface="+mn-lt"/>
              <a:ea typeface="+mn-ea"/>
              <a:cs typeface="+mn-cs"/>
            </a:endParaRPr>
          </a:p>
        </p:txBody>
      </p:sp>
      <p:sp>
        <p:nvSpPr>
          <p:cNvPr id="58" name="Freeform: Shape 57">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1630437" y="2448612"/>
            <a:ext cx="331406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5934" y="691977"/>
            <a:ext cx="5821442"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62207" y="2061838"/>
            <a:ext cx="5219585" cy="1662475"/>
          </a:xfrm>
        </p:spPr>
        <p:txBody>
          <a:bodyPr vert="horz" lIns="228600" tIns="228600" rIns="228600" bIns="0" rtlCol="0" anchor="b">
            <a:normAutofit/>
          </a:bodyPr>
          <a:lstStyle/>
          <a:p>
            <a:pPr defTabSz="914400">
              <a:lnSpc>
                <a:spcPct val="80000"/>
              </a:lnSpc>
            </a:pPr>
            <a:r>
              <a:rPr lang="en-US" sz="4200" b="1" spc="-15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0"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Agenda of the Presentation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2</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The agenda is to find out the feasibility report of the project (</a:t>
            </a:r>
            <a:r>
              <a:rPr lang="en-US" b="1" dirty="0">
                <a:latin typeface="Times New Roman" panose="02020603050405020304" pitchFamily="18" charset="0"/>
                <a:cs typeface="Times New Roman" panose="02020603050405020304" pitchFamily="18" charset="0"/>
              </a:rPr>
              <a:t>Medical Store-Distributor-Consumer-Network</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Motivation</a:t>
            </a:r>
          </a:p>
          <a:p>
            <a:pPr lvl="2"/>
            <a:r>
              <a:rPr lang="en-US" dirty="0">
                <a:latin typeface="Times New Roman" panose="02020603050405020304" pitchFamily="18" charset="0"/>
                <a:cs typeface="Times New Roman" panose="02020603050405020304" pitchFamily="18" charset="0"/>
              </a:rPr>
              <a:t>Introduction</a:t>
            </a:r>
          </a:p>
          <a:p>
            <a:pPr lvl="2"/>
            <a:r>
              <a:rPr lang="en-US" dirty="0">
                <a:latin typeface="Times New Roman" panose="02020603050405020304" pitchFamily="18" charset="0"/>
                <a:cs typeface="Times New Roman" panose="02020603050405020304" pitchFamily="18" charset="0"/>
              </a:rPr>
              <a:t>Scope</a:t>
            </a:r>
          </a:p>
          <a:p>
            <a:pPr lvl="2"/>
            <a:r>
              <a:rPr lang="en-US" dirty="0">
                <a:latin typeface="Times New Roman" panose="02020603050405020304" pitchFamily="18" charset="0"/>
                <a:cs typeface="Times New Roman" panose="02020603050405020304" pitchFamily="18" charset="0"/>
              </a:rPr>
              <a:t>Functionalities</a:t>
            </a:r>
          </a:p>
          <a:p>
            <a:pPr lvl="2"/>
            <a:r>
              <a:rPr lang="en-US" dirty="0">
                <a:latin typeface="Times New Roman" panose="02020603050405020304" pitchFamily="18" charset="0"/>
                <a:cs typeface="Times New Roman" panose="02020603050405020304" pitchFamily="18" charset="0"/>
              </a:rPr>
              <a:t>Proposed Tools/Platform</a:t>
            </a:r>
          </a:p>
          <a:p>
            <a:pPr lvl="2"/>
            <a:r>
              <a:rPr lang="en-US" dirty="0">
                <a:latin typeface="Times New Roman" panose="02020603050405020304" pitchFamily="18" charset="0"/>
                <a:cs typeface="Times New Roman" panose="02020603050405020304" pitchFamily="18" charset="0"/>
              </a:rPr>
              <a:t>Feasibility</a:t>
            </a:r>
          </a:p>
          <a:p>
            <a:pPr lvl="2"/>
            <a:r>
              <a:rPr lang="en-US" dirty="0">
                <a:latin typeface="Times New Roman" panose="02020603050405020304" pitchFamily="18" charset="0"/>
                <a:cs typeface="Times New Roman" panose="02020603050405020304" pitchFamily="18" charset="0"/>
              </a:rPr>
              <a:t>Schedule </a:t>
            </a:r>
          </a:p>
          <a:p>
            <a:pPr lvl="2"/>
            <a:r>
              <a:rPr lang="en-US" altLang="en-US" dirty="0">
                <a:latin typeface="Times New Roman" panose="02020603050405020304" pitchFamily="18" charset="0"/>
                <a:cs typeface="Times New Roman" panose="02020603050405020304" pitchFamily="18" charset="0"/>
              </a:rPr>
              <a:t>Tasks for 1st Iteration (or 30%)</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Motivation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3</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pPr algn="just"/>
            <a:r>
              <a:rPr lang="en-US" sz="1400" dirty="0">
                <a:latin typeface="Times New Roman" panose="02020603050405020304" pitchFamily="18" charset="0"/>
                <a:cs typeface="Times New Roman" panose="02020603050405020304" pitchFamily="18" charset="0"/>
              </a:rPr>
              <a:t>Digitalizing, the traditional paper operation</a:t>
            </a:r>
          </a:p>
          <a:p>
            <a:pPr algn="just"/>
            <a:r>
              <a:rPr lang="en-US" sz="1400" dirty="0">
                <a:latin typeface="Times New Roman" panose="02020603050405020304" pitchFamily="18" charset="0"/>
                <a:cs typeface="Times New Roman" panose="02020603050405020304" pitchFamily="18" charset="0"/>
              </a:rPr>
              <a:t>Develop an interactive Website and Mobile App</a:t>
            </a:r>
          </a:p>
          <a:p>
            <a:pPr algn="just"/>
            <a:r>
              <a:rPr lang="en-US" sz="1400" dirty="0">
                <a:latin typeface="Times New Roman" panose="02020603050405020304" pitchFamily="18" charset="0"/>
                <a:cs typeface="Times New Roman" panose="02020603050405020304" pitchFamily="18" charset="0"/>
              </a:rPr>
              <a:t>Will allow both Pharmaceutical Companies Distributor and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Retailers to manage their stocks.</a:t>
            </a:r>
          </a:p>
          <a:p>
            <a:pPr algn="just"/>
            <a:r>
              <a:rPr lang="en-US" sz="1400" dirty="0">
                <a:latin typeface="Times New Roman" panose="02020603050405020304" pitchFamily="18" charset="0"/>
                <a:cs typeface="Times New Roman" panose="02020603050405020304" pitchFamily="18" charset="0"/>
              </a:rPr>
              <a:t>To overcome the medicine shortage problem. </a:t>
            </a:r>
          </a:p>
          <a:p>
            <a:pPr algn="just"/>
            <a:r>
              <a:rPr lang="en-US" sz="1400" dirty="0">
                <a:latin typeface="Times New Roman" panose="02020603050405020304" pitchFamily="18" charset="0"/>
                <a:cs typeface="Times New Roman" panose="02020603050405020304" pitchFamily="18" charset="0"/>
              </a:rPr>
              <a:t>It will, make it easier for them to keep track of their inventory and maintain the data of their buying and selling. </a:t>
            </a:r>
          </a:p>
          <a:p>
            <a:pPr algn="just"/>
            <a:r>
              <a:rPr lang="en-US" sz="1400" dirty="0">
                <a:latin typeface="Times New Roman" panose="02020603050405020304" pitchFamily="18" charset="0"/>
                <a:cs typeface="Times New Roman" panose="02020603050405020304" pitchFamily="18" charset="0"/>
              </a:rPr>
              <a:t>Reduce the chances of buying fake medicines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Brief Introduction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4</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pPr algn="just"/>
            <a:r>
              <a:rPr lang="en-GB" sz="1400" b="1" dirty="0">
                <a:latin typeface="Times New Roman" panose="02020603050405020304" pitchFamily="18" charset="0"/>
                <a:cs typeface="Times New Roman" panose="02020603050405020304" pitchFamily="18" charset="0"/>
              </a:rPr>
              <a:t>The Medical Store Distributor Consumer Network (MSDCN) is a medicine stock inventory system which will be used in Medical store and Pharmaceutical Companies Distributor. This website will store details of medicine purchase and selling. The system will maintain purchases and selling detail w.r.t retailer and Company Distributor. The system will consist of automatic billing and reporting module. Furthermore, the website will also help the shopkeeper by displaying reminder message if there is shortage in stocks and can also place online order. </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56"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2"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3"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78" name="Rectangle 77">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Scope</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5</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80" name="Isosceles Triangle 79">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fontScale="92500"/>
          </a:bodyPr>
          <a:lstStyle/>
          <a:p>
            <a:pPr algn="just"/>
            <a:r>
              <a:rPr lang="en-US" sz="1400" dirty="0">
                <a:latin typeface="Times New Roman" panose="02020603050405020304" pitchFamily="18" charset="0"/>
                <a:cs typeface="Times New Roman" panose="02020603050405020304" pitchFamily="18" charset="0"/>
              </a:rPr>
              <a:t>Our system will target Medicine market. </a:t>
            </a:r>
          </a:p>
          <a:p>
            <a:pPr algn="just"/>
            <a:r>
              <a:rPr lang="en-US" sz="1400" dirty="0">
                <a:latin typeface="Times New Roman" panose="02020603050405020304" pitchFamily="18" charset="0"/>
                <a:cs typeface="Times New Roman" panose="02020603050405020304" pitchFamily="18" charset="0"/>
              </a:rPr>
              <a:t>The problem with current medicine market is that all the communication, transactions, order placing, and order delivery, are done by paperwork and wire transfers which results in delays and no monitoring. </a:t>
            </a:r>
          </a:p>
          <a:p>
            <a:pPr algn="just"/>
            <a:r>
              <a:rPr lang="en-US" sz="1400" dirty="0">
                <a:latin typeface="Times New Roman" panose="02020603050405020304" pitchFamily="18" charset="0"/>
                <a:cs typeface="Times New Roman" panose="02020603050405020304" pitchFamily="18" charset="0"/>
              </a:rPr>
              <a:t>We will provider our own Point of Sale with the website.</a:t>
            </a:r>
          </a:p>
          <a:p>
            <a:pPr algn="just"/>
            <a:r>
              <a:rPr lang="en-US" sz="1400" dirty="0">
                <a:latin typeface="Times New Roman" panose="02020603050405020304" pitchFamily="18" charset="0"/>
                <a:cs typeface="Times New Roman" panose="02020603050405020304" pitchFamily="18" charset="0"/>
              </a:rPr>
              <a:t>Our system will provide online platform for both Medical Stores and Pharmaceutical Companies Distributor to work in harmony. </a:t>
            </a:r>
          </a:p>
          <a:p>
            <a:pPr algn="just"/>
            <a:r>
              <a:rPr lang="en-US" sz="1400" dirty="0">
                <a:latin typeface="Times New Roman" panose="02020603050405020304" pitchFamily="18" charset="0"/>
                <a:cs typeface="Times New Roman" panose="02020603050405020304" pitchFamily="18" charset="0"/>
              </a:rPr>
              <a:t>It will allow them to monitor transaction, order details, order delivery status, point of sale details, inventory managements. </a:t>
            </a:r>
          </a:p>
          <a:p>
            <a:pPr algn="just"/>
            <a:r>
              <a:rPr lang="en-US" sz="1400" dirty="0">
                <a:latin typeface="Times New Roman" panose="02020603050405020304" pitchFamily="18" charset="0"/>
                <a:cs typeface="Times New Roman" panose="02020603050405020304" pitchFamily="18" charset="0"/>
              </a:rPr>
              <a:t>Physical Order Delivery will not be covered by this system.</a:t>
            </a:r>
            <a:endParaRPr lang="en-PK" sz="1400" dirty="0">
              <a:latin typeface="Times New Roman" panose="02020603050405020304" pitchFamily="18" charset="0"/>
              <a:cs typeface="Times New Roman" panose="02020603050405020304" pitchFamily="18" charset="0"/>
            </a:endParaRPr>
          </a:p>
          <a:p>
            <a:endParaRPr lang="en-US" sz="1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6473" y="2349925"/>
            <a:ext cx="2624234" cy="2456442"/>
          </a:xfrm>
        </p:spPr>
        <p:txBody>
          <a:bodyPr>
            <a:normAutofit/>
          </a:bodyPr>
          <a:lstStyle/>
          <a:p>
            <a:r>
              <a:rPr lang="en-US" sz="2700" b="1" u="sng">
                <a:latin typeface="Times New Roman" panose="02020603050405020304" pitchFamily="18" charset="0"/>
                <a:cs typeface="Times New Roman" panose="02020603050405020304" pitchFamily="18" charset="0"/>
              </a:rPr>
              <a:t>Functionalities</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latin typeface="Times New Roman" panose="02020603050405020304" pitchFamily="18" charset="0"/>
                <a:cs typeface="Times New Roman" panose="02020603050405020304" pitchFamily="18" charset="0"/>
              </a:rPr>
              <a:pPr>
                <a:spcAft>
                  <a:spcPts val="600"/>
                </a:spcAft>
              </a:pPr>
              <a:t>6</a:t>
            </a:fld>
            <a:endParaRPr lang="en-US">
              <a:latin typeface="Times New Roman" panose="02020603050405020304" pitchFamily="18" charset="0"/>
              <a:cs typeface="Times New Roman" panose="02020603050405020304" pitchFamily="18" charset="0"/>
            </a:endParaRPr>
          </a:p>
        </p:txBody>
      </p:sp>
      <p:graphicFrame>
        <p:nvGraphicFramePr>
          <p:cNvPr id="19" name="Content Placeholder 2">
            <a:extLst>
              <a:ext uri="{FF2B5EF4-FFF2-40B4-BE49-F238E27FC236}">
                <a16:creationId xmlns:a16="http://schemas.microsoft.com/office/drawing/2014/main" id="{BF229A10-A5EA-4CBD-9B06-06F1B5FB60B6}"/>
              </a:ext>
            </a:extLst>
          </p:cNvPr>
          <p:cNvGraphicFramePr>
            <a:graphicFrameLocks noGrp="1"/>
          </p:cNvGraphicFramePr>
          <p:nvPr>
            <p:ph idx="1"/>
            <p:extLst>
              <p:ext uri="{D42A27DB-BD31-4B8C-83A1-F6EECF244321}">
                <p14:modId xmlns:p14="http://schemas.microsoft.com/office/powerpoint/2010/main" val="3156574716"/>
              </p:ext>
            </p:extLst>
          </p:nvPr>
        </p:nvGraphicFramePr>
        <p:xfrm>
          <a:off x="4080272" y="1125538"/>
          <a:ext cx="4229100" cy="4894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 name="Rectangle 14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15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5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a:bodyPr>
          <a:lstStyle/>
          <a:p>
            <a:r>
              <a:rPr lang="en-US" b="1" u="sng">
                <a:solidFill>
                  <a:schemeClr val="tx1"/>
                </a:solidFill>
                <a:latin typeface="Times New Roman" panose="02020603050405020304" pitchFamily="18" charset="0"/>
                <a:cs typeface="Times New Roman" panose="02020603050405020304" pitchFamily="18" charset="0"/>
              </a:rPr>
              <a:t>Proposed Tools/Platform</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7</a:t>
            </a:fld>
            <a:endParaRPr lang="en-US">
              <a:latin typeface="Times New Roman" panose="02020603050405020304" pitchFamily="18" charset="0"/>
              <a:cs typeface="Times New Roman" panose="02020603050405020304" pitchFamily="18" charset="0"/>
            </a:endParaRPr>
          </a:p>
        </p:txBody>
      </p:sp>
      <p:graphicFrame>
        <p:nvGraphicFramePr>
          <p:cNvPr id="144" name="Content Placeholder 2">
            <a:extLst>
              <a:ext uri="{FF2B5EF4-FFF2-40B4-BE49-F238E27FC236}">
                <a16:creationId xmlns:a16="http://schemas.microsoft.com/office/drawing/2014/main" id="{E42CA806-CC0F-41E0-A5E6-AC991A704559}"/>
              </a:ext>
            </a:extLst>
          </p:cNvPr>
          <p:cNvGraphicFramePr>
            <a:graphicFrameLocks noGrp="1"/>
          </p:cNvGraphicFramePr>
          <p:nvPr>
            <p:ph idx="1"/>
            <p:extLst>
              <p:ext uri="{D42A27DB-BD31-4B8C-83A1-F6EECF244321}">
                <p14:modId xmlns:p14="http://schemas.microsoft.com/office/powerpoint/2010/main" val="2001114291"/>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10">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12">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81"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452264" y="795527"/>
            <a:ext cx="3092804" cy="555625"/>
          </a:xfrm>
        </p:spPr>
        <p:txBody>
          <a:bodyPr>
            <a:normAutofit fontScale="90000"/>
          </a:bodyPr>
          <a:lstStyle/>
          <a:p>
            <a:pPr algn="l"/>
            <a:r>
              <a:rPr lang="en-US" sz="2800" b="1" u="sng" dirty="0">
                <a:solidFill>
                  <a:schemeClr val="tx2"/>
                </a:solidFill>
                <a:latin typeface="Times New Roman" panose="02020603050405020304" pitchFamily="18" charset="0"/>
                <a:cs typeface="Times New Roman" panose="02020603050405020304" pitchFamily="18" charset="0"/>
              </a:rPr>
              <a:t>Feasibility</a:t>
            </a:r>
            <a:r>
              <a:rPr lang="en-US" sz="2800" dirty="0">
                <a:solidFill>
                  <a:schemeClr val="tx2"/>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8</a:t>
            </a:fld>
            <a:endParaRPr lang="en-US">
              <a:latin typeface="Times New Roman" panose="02020603050405020304" pitchFamily="18" charset="0"/>
              <a:cs typeface="Times New Roman" panose="02020603050405020304" pitchFamily="18" charset="0"/>
            </a:endParaRPr>
          </a:p>
        </p:txBody>
      </p:sp>
      <p:sp>
        <p:nvSpPr>
          <p:cNvPr id="102" name="Rectangle 3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90" y="795527"/>
            <a:ext cx="4477978" cy="524884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Graphic 7" descr="Laptop">
            <a:extLst>
              <a:ext uri="{FF2B5EF4-FFF2-40B4-BE49-F238E27FC236}">
                <a16:creationId xmlns:a16="http://schemas.microsoft.com/office/drawing/2014/main" id="{C85A162E-8AAD-444D-86D6-A695030FC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0391" y="961505"/>
            <a:ext cx="3281736" cy="2246833"/>
          </a:xfrm>
          <a:prstGeom prst="rect">
            <a:avLst/>
          </a:prstGeom>
          <a:ln w="12700">
            <a:noFill/>
          </a:ln>
        </p:spPr>
      </p:pic>
      <p:sp>
        <p:nvSpPr>
          <p:cNvPr id="3" name="Content Placeholder 2"/>
          <p:cNvSpPr>
            <a:spLocks noGrp="1"/>
          </p:cNvSpPr>
          <p:nvPr>
            <p:ph idx="1"/>
          </p:nvPr>
        </p:nvSpPr>
        <p:spPr>
          <a:xfrm>
            <a:off x="5298283" y="1435607"/>
            <a:ext cx="3246785" cy="458101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Technical feasibility</a:t>
            </a:r>
          </a:p>
          <a:p>
            <a:pPr lvl="2"/>
            <a:r>
              <a:rPr lang="en-US" dirty="0">
                <a:latin typeface="Times New Roman" panose="02020603050405020304" pitchFamily="18" charset="0"/>
                <a:cs typeface="Times New Roman" panose="02020603050405020304" pitchFamily="18" charset="0"/>
              </a:rPr>
              <a:t>All the hardware is available like laptops and cell phones, and technically it is possible to make this project. </a:t>
            </a:r>
          </a:p>
          <a:p>
            <a:pPr lvl="3"/>
            <a:r>
              <a:rPr lang="en-US" dirty="0">
                <a:latin typeface="Times New Roman" panose="02020603050405020304" pitchFamily="18" charset="0"/>
                <a:cs typeface="Times New Roman" panose="02020603050405020304" pitchFamily="18" charset="0"/>
              </a:rPr>
              <a:t>3 laptops</a:t>
            </a:r>
          </a:p>
          <a:p>
            <a:pPr lvl="3"/>
            <a:r>
              <a:rPr lang="en-US" dirty="0">
                <a:latin typeface="Times New Roman" panose="02020603050405020304" pitchFamily="18" charset="0"/>
                <a:cs typeface="Times New Roman" panose="02020603050405020304" pitchFamily="18" charset="0"/>
              </a:rPr>
              <a:t>3 cell phones</a:t>
            </a:r>
          </a:p>
          <a:p>
            <a:pPr lvl="2"/>
            <a:r>
              <a:rPr lang="en-US" dirty="0">
                <a:latin typeface="Times New Roman" panose="02020603050405020304" pitchFamily="18" charset="0"/>
                <a:cs typeface="Times New Roman" panose="02020603050405020304" pitchFamily="18" charset="0"/>
              </a:rPr>
              <a:t>The API’s that will be used are:</a:t>
            </a:r>
          </a:p>
          <a:p>
            <a:pPr lvl="4"/>
            <a:r>
              <a:rPr lang="en-US" dirty="0">
                <a:latin typeface="Times New Roman" panose="02020603050405020304" pitchFamily="18" charset="0"/>
                <a:cs typeface="Times New Roman" panose="02020603050405020304" pitchFamily="18" charset="0"/>
              </a:rPr>
              <a:t>Laravel inbuilt Email Verification:</a:t>
            </a:r>
          </a:p>
          <a:p>
            <a:pPr lvl="5"/>
            <a:r>
              <a:rPr lang="en-US" dirty="0">
                <a:latin typeface="Times New Roman" panose="02020603050405020304" pitchFamily="18" charset="0"/>
                <a:cs typeface="Times New Roman" panose="02020603050405020304" pitchFamily="18" charset="0"/>
                <a:hlinkClick r:id="rId4"/>
              </a:rPr>
              <a:t>https://laravel.com/docs/7.x/verification</a:t>
            </a:r>
            <a:endParaRPr lang="en-US" dirty="0">
              <a:latin typeface="Times New Roman" panose="02020603050405020304" pitchFamily="18" charset="0"/>
              <a:cs typeface="Times New Roman" panose="02020603050405020304" pitchFamily="18" charset="0"/>
            </a:endParaRPr>
          </a:p>
          <a:p>
            <a:pPr marL="1714500" lvl="5" indent="0">
              <a:buNone/>
            </a:pPr>
            <a:endParaRPr lang="en-US" dirty="0">
              <a:latin typeface="Times New Roman" panose="02020603050405020304" pitchFamily="18" charset="0"/>
              <a:cs typeface="Times New Roman" panose="02020603050405020304" pitchFamily="18" charset="0"/>
            </a:endParaRPr>
          </a:p>
          <a:p>
            <a:pPr lvl="4"/>
            <a:r>
              <a:rPr lang="en-US" dirty="0">
                <a:latin typeface="Times New Roman" panose="02020603050405020304" pitchFamily="18" charset="0"/>
                <a:cs typeface="Times New Roman" panose="02020603050405020304" pitchFamily="18" charset="0"/>
              </a:rPr>
              <a:t>Payment method</a:t>
            </a:r>
          </a:p>
          <a:p>
            <a:pPr lvl="4"/>
            <a:r>
              <a:rPr lang="en-US" dirty="0">
                <a:latin typeface="Times New Roman" panose="02020603050405020304" pitchFamily="18" charset="0"/>
                <a:cs typeface="Times New Roman" panose="02020603050405020304" pitchFamily="18" charset="0"/>
                <a:hlinkClick r:id="rId5"/>
              </a:rPr>
              <a:t>https://www.jazzcash.com.pk/jazzcash-for-business/online-payment-gateway/</a:t>
            </a:r>
            <a:endParaRPr lang="en-US" dirty="0">
              <a:latin typeface="Times New Roman" panose="02020603050405020304" pitchFamily="18" charset="0"/>
              <a:cs typeface="Times New Roman" panose="02020603050405020304" pitchFamily="18" charset="0"/>
            </a:endParaRPr>
          </a:p>
          <a:p>
            <a:pPr lvl="4"/>
            <a:r>
              <a:rPr lang="en-US" dirty="0">
                <a:latin typeface="Times New Roman" panose="02020603050405020304" pitchFamily="18" charset="0"/>
                <a:cs typeface="Times New Roman" panose="02020603050405020304" pitchFamily="18" charset="0"/>
                <a:hlinkClick r:id="rId6"/>
              </a:rPr>
              <a:t>http://happening.pk/gsmahackathon/apidocument3.pdf</a:t>
            </a:r>
            <a:endParaRPr lang="en-US" dirty="0">
              <a:latin typeface="Times New Roman" panose="02020603050405020304" pitchFamily="18" charset="0"/>
              <a:cs typeface="Times New Roman" panose="02020603050405020304" pitchFamily="18" charset="0"/>
            </a:endParaRPr>
          </a:p>
          <a:p>
            <a:pPr lvl="4"/>
            <a:r>
              <a:rPr lang="en-US" dirty="0">
                <a:latin typeface="Times New Roman" panose="02020603050405020304" pitchFamily="18" charset="0"/>
                <a:cs typeface="Times New Roman" panose="02020603050405020304" pitchFamily="18" charset="0"/>
              </a:rPr>
              <a:t>https://stripe.com/docs/api/cards</a:t>
            </a:r>
          </a:p>
          <a:p>
            <a:pPr lvl="4"/>
            <a:endParaRPr lang="en-US" dirty="0">
              <a:latin typeface="Times New Roman" panose="02020603050405020304" pitchFamily="18" charset="0"/>
              <a:cs typeface="Times New Roman" panose="02020603050405020304" pitchFamily="18" charset="0"/>
            </a:endParaRPr>
          </a:p>
          <a:p>
            <a:pPr lvl="4"/>
            <a:endParaRPr lang="en-US" dirty="0">
              <a:latin typeface="Times New Roman" panose="02020603050405020304" pitchFamily="18" charset="0"/>
              <a:cs typeface="Times New Roman" panose="02020603050405020304" pitchFamily="18" charset="0"/>
            </a:endParaRPr>
          </a:p>
        </p:txBody>
      </p:sp>
      <p:pic>
        <p:nvPicPr>
          <p:cNvPr id="6" name="Picture 5" descr="Icon&#10;&#10;Description automatically generated">
            <a:extLst>
              <a:ext uri="{FF2B5EF4-FFF2-40B4-BE49-F238E27FC236}">
                <a16:creationId xmlns:a16="http://schemas.microsoft.com/office/drawing/2014/main" id="{6E0A0768-D2D0-4D7A-8C49-1E1C2AB021E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25529" y="3031564"/>
            <a:ext cx="3238500" cy="2571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7"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1"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9</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82"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Financial feasibility</a:t>
            </a:r>
          </a:p>
          <a:p>
            <a:pPr lvl="2"/>
            <a:r>
              <a:rPr lang="en-US" dirty="0">
                <a:latin typeface="Times New Roman" panose="02020603050405020304" pitchFamily="18" charset="0"/>
                <a:cs typeface="Times New Roman" panose="02020603050405020304" pitchFamily="18" charset="0"/>
              </a:rPr>
              <a:t>The tools which we will be using are free and there is no hardware, so no cost.</a:t>
            </a:r>
          </a:p>
          <a:p>
            <a:pPr lvl="2"/>
            <a:r>
              <a:rPr lang="en-US" dirty="0">
                <a:latin typeface="Times New Roman" panose="02020603050405020304" pitchFamily="18" charset="0"/>
                <a:cs typeface="Times New Roman" panose="02020603050405020304" pitchFamily="18" charset="0"/>
              </a:rPr>
              <a:t>The only cost present is of </a:t>
            </a:r>
          </a:p>
          <a:p>
            <a:pPr lvl="3"/>
            <a:r>
              <a:rPr lang="en-US" dirty="0">
                <a:latin typeface="Times New Roman" panose="02020603050405020304" pitchFamily="18" charset="0"/>
                <a:cs typeface="Times New Roman" panose="02020603050405020304" pitchFamily="18" charset="0"/>
              </a:rPr>
              <a:t>Web </a:t>
            </a:r>
            <a:r>
              <a:rPr lang="en-US">
                <a:latin typeface="Times New Roman" panose="02020603050405020304" pitchFamily="18" charset="0"/>
                <a:cs typeface="Times New Roman" panose="02020603050405020304" pitchFamily="18" charset="0"/>
              </a:rPr>
              <a:t>Hosting                     </a:t>
            </a:r>
            <a:r>
              <a:rPr lang="en-US" b="1" dirty="0">
                <a:latin typeface="Times New Roman" panose="02020603050405020304" pitchFamily="18" charset="0"/>
                <a:cs typeface="Times New Roman" panose="02020603050405020304" pitchFamily="18" charset="0"/>
              </a:rPr>
              <a:t>$15</a:t>
            </a:r>
          </a:p>
          <a:p>
            <a:pPr lvl="3"/>
            <a:r>
              <a:rPr lang="en-US" dirty="0">
                <a:latin typeface="Times New Roman" panose="02020603050405020304" pitchFamily="18" charset="0"/>
                <a:cs typeface="Times New Roman" panose="02020603050405020304" pitchFamily="18" charset="0"/>
              </a:rPr>
              <a:t>Android Store Buy-in       </a:t>
            </a:r>
            <a:r>
              <a:rPr lang="en-US" b="1" dirty="0">
                <a:latin typeface="Times New Roman" panose="02020603050405020304" pitchFamily="18" charset="0"/>
                <a:cs typeface="Times New Roman" panose="02020603050405020304" pitchFamily="18" charset="0"/>
              </a:rPr>
              <a:t>$10</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740</Words>
  <Application>Microsoft Office PowerPoint</Application>
  <PresentationFormat>On-screen Show (4:3)</PresentationFormat>
  <Paragraphs>128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Rockwell</vt:lpstr>
      <vt:lpstr>Times New Roman</vt:lpstr>
      <vt:lpstr>Wingdings</vt:lpstr>
      <vt:lpstr>Atlas</vt:lpstr>
      <vt:lpstr>Medical Store-Distributor-Consumer Network </vt:lpstr>
      <vt:lpstr>Agenda of the Presentation</vt:lpstr>
      <vt:lpstr>Motivation</vt:lpstr>
      <vt:lpstr>Brief Introduction</vt:lpstr>
      <vt:lpstr>Scope</vt:lpstr>
      <vt:lpstr>Functionalities</vt:lpstr>
      <vt:lpstr>Proposed Tools/Platform</vt:lpstr>
      <vt:lpstr>Feasibility </vt:lpstr>
      <vt:lpstr>Feasibility </vt:lpstr>
      <vt:lpstr>Feasibility </vt:lpstr>
      <vt:lpstr>Feasibility </vt:lpstr>
      <vt:lpstr>PowerPoint Presentation</vt:lpstr>
      <vt:lpstr>Business Model</vt:lpstr>
      <vt:lpstr>USERS</vt:lpstr>
      <vt:lpstr>Schedule </vt:lpstr>
      <vt:lpstr>Schedule </vt:lpstr>
      <vt:lpstr>Tasks for 1st Iteration (or 30%)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Store-Distributor-Consumer Network </dc:title>
  <dc:creator>abdullah iqbal</dc:creator>
  <cp:lastModifiedBy>Armaghan Hasan</cp:lastModifiedBy>
  <cp:revision>20</cp:revision>
  <dcterms:created xsi:type="dcterms:W3CDTF">2020-12-06T13:37:46Z</dcterms:created>
  <dcterms:modified xsi:type="dcterms:W3CDTF">2020-12-06T15:08:11Z</dcterms:modified>
</cp:coreProperties>
</file>