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783C2-8588-4DAB-85E2-02B82B5B8F02}" v="11" dt="2020-10-13T08:37:24.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55" d="100"/>
          <a:sy n="55" d="100"/>
        </p:scale>
        <p:origin x="90" y="4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iqbal" userId="37630c315053e802" providerId="LiveId" clId="{0C4783C2-8588-4DAB-85E2-02B82B5B8F02}"/>
    <pc:docChg chg="custSel modSld">
      <pc:chgData name="abdullah iqbal" userId="37630c315053e802" providerId="LiveId" clId="{0C4783C2-8588-4DAB-85E2-02B82B5B8F02}" dt="2020-10-13T08:37:32.847" v="1986" actId="313"/>
      <pc:docMkLst>
        <pc:docMk/>
      </pc:docMkLst>
      <pc:sldChg chg="modSp">
        <pc:chgData name="abdullah iqbal" userId="37630c315053e802" providerId="LiveId" clId="{0C4783C2-8588-4DAB-85E2-02B82B5B8F02}" dt="2020-10-13T08:37:15.934" v="1983"/>
        <pc:sldMkLst>
          <pc:docMk/>
          <pc:sldMk cId="0" sldId="257"/>
        </pc:sldMkLst>
        <pc:spChg chg="mod">
          <ac:chgData name="abdullah iqbal" userId="37630c315053e802" providerId="LiveId" clId="{0C4783C2-8588-4DAB-85E2-02B82B5B8F02}" dt="2020-10-13T08:37:15.934" v="1983"/>
          <ac:spMkLst>
            <pc:docMk/>
            <pc:sldMk cId="0" sldId="257"/>
            <ac:spMk id="3" creationId="{00000000-0000-0000-0000-000000000000}"/>
          </ac:spMkLst>
        </pc:spChg>
      </pc:sldChg>
      <pc:sldChg chg="modSp">
        <pc:chgData name="abdullah iqbal" userId="37630c315053e802" providerId="LiveId" clId="{0C4783C2-8588-4DAB-85E2-02B82B5B8F02}" dt="2020-10-13T08:37:32.847" v="1986" actId="313"/>
        <pc:sldMkLst>
          <pc:docMk/>
          <pc:sldMk cId="0" sldId="258"/>
        </pc:sldMkLst>
        <pc:spChg chg="mod">
          <ac:chgData name="abdullah iqbal" userId="37630c315053e802" providerId="LiveId" clId="{0C4783C2-8588-4DAB-85E2-02B82B5B8F02}" dt="2020-10-13T08:37:32.847" v="1986" actId="313"/>
          <ac:spMkLst>
            <pc:docMk/>
            <pc:sldMk cId="0" sldId="258"/>
            <ac:spMk id="3" creationId="{00000000-0000-0000-0000-000000000000}"/>
          </ac:spMkLst>
        </pc:spChg>
      </pc:sldChg>
      <pc:sldChg chg="modSp">
        <pc:chgData name="abdullah iqbal" userId="37630c315053e802" providerId="LiveId" clId="{0C4783C2-8588-4DAB-85E2-02B82B5B8F02}" dt="2020-10-13T07:37:03.665" v="1981" actId="6549"/>
        <pc:sldMkLst>
          <pc:docMk/>
          <pc:sldMk cId="0" sldId="259"/>
        </pc:sldMkLst>
        <pc:spChg chg="mod">
          <ac:chgData name="abdullah iqbal" userId="37630c315053e802" providerId="LiveId" clId="{0C4783C2-8588-4DAB-85E2-02B82B5B8F02}" dt="2020-10-13T07:37:03.665" v="1981" actId="6549"/>
          <ac:spMkLst>
            <pc:docMk/>
            <pc:sldMk cId="0" sldId="259"/>
            <ac:spMk id="3" creationId="{00000000-0000-0000-0000-000000000000}"/>
          </ac:spMkLst>
        </pc:spChg>
      </pc:sldChg>
      <pc:sldChg chg="modSp">
        <pc:chgData name="abdullah iqbal" userId="37630c315053e802" providerId="LiveId" clId="{0C4783C2-8588-4DAB-85E2-02B82B5B8F02}" dt="2020-10-11T16:26:51.781" v="1527" actId="313"/>
        <pc:sldMkLst>
          <pc:docMk/>
          <pc:sldMk cId="0" sldId="261"/>
        </pc:sldMkLst>
        <pc:spChg chg="mod">
          <ac:chgData name="abdullah iqbal" userId="37630c315053e802" providerId="LiveId" clId="{0C4783C2-8588-4DAB-85E2-02B82B5B8F02}" dt="2020-10-11T16:26:51.781" v="1527" actId="313"/>
          <ac:spMkLst>
            <pc:docMk/>
            <pc:sldMk cId="0" sldId="261"/>
            <ac:spMk id="3" creationId="{00000000-0000-0000-0000-000000000000}"/>
          </ac:spMkLst>
        </pc:spChg>
      </pc:sldChg>
      <pc:sldChg chg="modSp">
        <pc:chgData name="abdullah iqbal" userId="37630c315053e802" providerId="LiveId" clId="{0C4783C2-8588-4DAB-85E2-02B82B5B8F02}" dt="2020-10-12T13:33:20.152" v="1604" actId="20577"/>
        <pc:sldMkLst>
          <pc:docMk/>
          <pc:sldMk cId="0" sldId="263"/>
        </pc:sldMkLst>
        <pc:spChg chg="mod">
          <ac:chgData name="abdullah iqbal" userId="37630c315053e802" providerId="LiveId" clId="{0C4783C2-8588-4DAB-85E2-02B82B5B8F02}" dt="2020-10-12T13:33:20.152" v="1604" actId="20577"/>
          <ac:spMkLst>
            <pc:docMk/>
            <pc:sldMk cId="0" sldId="263"/>
            <ac:spMk id="3" creationId="{00000000-0000-0000-0000-000000000000}"/>
          </ac:spMkLst>
        </pc:spChg>
      </pc:sldChg>
      <pc:sldChg chg="modSp">
        <pc:chgData name="abdullah iqbal" userId="37630c315053e802" providerId="LiveId" clId="{0C4783C2-8588-4DAB-85E2-02B82B5B8F02}" dt="2020-10-11T16:03:11.257" v="944" actId="20577"/>
        <pc:sldMkLst>
          <pc:docMk/>
          <pc:sldMk cId="0" sldId="264"/>
        </pc:sldMkLst>
        <pc:spChg chg="mod">
          <ac:chgData name="abdullah iqbal" userId="37630c315053e802" providerId="LiveId" clId="{0C4783C2-8588-4DAB-85E2-02B82B5B8F02}" dt="2020-10-11T16:03:11.257" v="944" actId="20577"/>
          <ac:spMkLst>
            <pc:docMk/>
            <pc:sldMk cId="0" sldId="264"/>
            <ac:spMk id="3" creationId="{00000000-0000-0000-0000-000000000000}"/>
          </ac:spMkLst>
        </pc:spChg>
      </pc:sldChg>
      <pc:sldChg chg="modSp">
        <pc:chgData name="abdullah iqbal" userId="37630c315053e802" providerId="LiveId" clId="{0C4783C2-8588-4DAB-85E2-02B82B5B8F02}" dt="2020-10-11T16:03:05.299" v="943" actId="20577"/>
        <pc:sldMkLst>
          <pc:docMk/>
          <pc:sldMk cId="0" sldId="265"/>
        </pc:sldMkLst>
        <pc:spChg chg="mod">
          <ac:chgData name="abdullah iqbal" userId="37630c315053e802" providerId="LiveId" clId="{0C4783C2-8588-4DAB-85E2-02B82B5B8F02}" dt="2020-10-11T16:03:05.299" v="943" actId="20577"/>
          <ac:spMkLst>
            <pc:docMk/>
            <pc:sldMk cId="0" sldId="265"/>
            <ac:spMk id="3" creationId="{00000000-0000-0000-0000-000000000000}"/>
          </ac:spMkLst>
        </pc:spChg>
      </pc:sldChg>
      <pc:sldChg chg="modSp">
        <pc:chgData name="abdullah iqbal" userId="37630c315053e802" providerId="LiveId" clId="{0C4783C2-8588-4DAB-85E2-02B82B5B8F02}" dt="2020-10-11T16:12:02.714" v="1340" actId="123"/>
        <pc:sldMkLst>
          <pc:docMk/>
          <pc:sldMk cId="0" sldId="266"/>
        </pc:sldMkLst>
        <pc:spChg chg="mod">
          <ac:chgData name="abdullah iqbal" userId="37630c315053e802" providerId="LiveId" clId="{0C4783C2-8588-4DAB-85E2-02B82B5B8F02}" dt="2020-10-11T16:12:02.714" v="1340" actId="123"/>
          <ac:spMkLst>
            <pc:docMk/>
            <pc:sldMk cId="0" sldId="266"/>
            <ac:spMk id="3" creationId="{00000000-0000-0000-0000-000000000000}"/>
          </ac:spMkLst>
        </pc:spChg>
      </pc:sldChg>
      <pc:sldChg chg="modSp">
        <pc:chgData name="abdullah iqbal" userId="37630c315053e802" providerId="LiveId" clId="{0C4783C2-8588-4DAB-85E2-02B82B5B8F02}" dt="2020-10-11T16:12:17.124" v="1353" actId="20577"/>
        <pc:sldMkLst>
          <pc:docMk/>
          <pc:sldMk cId="0" sldId="267"/>
        </pc:sldMkLst>
        <pc:spChg chg="mod">
          <ac:chgData name="abdullah iqbal" userId="37630c315053e802" providerId="LiveId" clId="{0C4783C2-8588-4DAB-85E2-02B82B5B8F02}" dt="2020-10-11T16:12:17.124" v="1353" actId="20577"/>
          <ac:spMkLst>
            <pc:docMk/>
            <pc:sldMk cId="0" sldId="267"/>
            <ac:spMk id="3" creationId="{00000000-0000-0000-0000-000000000000}"/>
          </ac:spMkLst>
        </pc:spChg>
      </pc:sldChg>
      <pc:sldChg chg="addSp delSp modSp">
        <pc:chgData name="abdullah iqbal" userId="37630c315053e802" providerId="LiveId" clId="{0C4783C2-8588-4DAB-85E2-02B82B5B8F02}" dt="2020-10-12T18:16:52.485" v="1613" actId="14100"/>
        <pc:sldMkLst>
          <pc:docMk/>
          <pc:sldMk cId="0" sldId="268"/>
        </pc:sldMkLst>
        <pc:spChg chg="del mod">
          <ac:chgData name="abdullah iqbal" userId="37630c315053e802" providerId="LiveId" clId="{0C4783C2-8588-4DAB-85E2-02B82B5B8F02}" dt="2020-10-12T18:16:34.488" v="1609" actId="931"/>
          <ac:spMkLst>
            <pc:docMk/>
            <pc:sldMk cId="0" sldId="268"/>
            <ac:spMk id="3" creationId="{00000000-0000-0000-0000-000000000000}"/>
          </ac:spMkLst>
        </pc:spChg>
        <pc:picChg chg="add mod">
          <ac:chgData name="abdullah iqbal" userId="37630c315053e802" providerId="LiveId" clId="{0C4783C2-8588-4DAB-85E2-02B82B5B8F02}" dt="2020-10-12T18:16:52.485" v="1613" actId="14100"/>
          <ac:picMkLst>
            <pc:docMk/>
            <pc:sldMk cId="0" sldId="268"/>
            <ac:picMk id="6" creationId="{5ADA17D8-D404-42DF-BFDF-0DEB429FED44}"/>
          </ac:picMkLst>
        </pc:picChg>
      </pc:sldChg>
      <pc:sldChg chg="modSp">
        <pc:chgData name="abdullah iqbal" userId="37630c315053e802" providerId="LiveId" clId="{0C4783C2-8588-4DAB-85E2-02B82B5B8F02}" dt="2020-10-11T16:28:49.018" v="1559" actId="5793"/>
        <pc:sldMkLst>
          <pc:docMk/>
          <pc:sldMk cId="580816563" sldId="270"/>
        </pc:sldMkLst>
        <pc:spChg chg="mod">
          <ac:chgData name="abdullah iqbal" userId="37630c315053e802" providerId="LiveId" clId="{0C4783C2-8588-4DAB-85E2-02B82B5B8F02}" dt="2020-10-11T16:28:49.018" v="1559" actId="5793"/>
          <ac:spMkLst>
            <pc:docMk/>
            <pc:sldMk cId="580816563" sldId="27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7D89F-69BA-45D8-85C1-789124DFB921}"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41830-9FBF-4C58-837A-230882702FD4}"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1B8442-52C5-4632-BA82-04F7AD4C9B34}"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83749-7540-4838-B5FB-EDC40CB84DB0}"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A8085-18D1-4091-8AD3-81F140965EFC}"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CD35F7-97F8-4D2E-B83D-158766068E0A}" type="datetime1">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3EFADE-B1F7-484F-89D9-3E148D53B52B}" type="datetime1">
              <a:rPr lang="en-US" smtClean="0"/>
              <a:pPr/>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9F378E-9541-4F7D-BD6F-302448FBBB81}" type="datetime1">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6370F-658E-452B-A4D5-DB4240E0AF51}" type="datetime1">
              <a:rPr lang="en-US" smtClean="0"/>
              <a:pPr/>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C22A7-5E39-4CEE-A6B3-52DA5303DD53}" type="datetime1">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188C4-8F03-4988-A683-AFCBDCFC6ED7}" type="datetime1">
              <a:rPr lang="en-US" smtClean="0"/>
              <a:pPr/>
              <a:t>11/4/2020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A8C5E-5ACC-4DAB-B41C-5718F8C58B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u="sng" dirty="0">
                <a:latin typeface="Times New Roman" panose="02020603050405020304" pitchFamily="18" charset="0"/>
                <a:cs typeface="Times New Roman" panose="02020603050405020304" pitchFamily="18" charset="0"/>
              </a:rPr>
              <a:t>Project Title</a:t>
            </a:r>
            <a:br>
              <a:rPr lang="en-US" dirty="0">
                <a:latin typeface="Times New Roman" panose="02020603050405020304" pitchFamily="18" charset="0"/>
                <a:cs typeface="Times New Roman" panose="02020603050405020304" pitchFamily="18" charset="0"/>
              </a:rPr>
            </a:br>
            <a:r>
              <a:rPr lang="en-GB" b="1" dirty="0"/>
              <a:t>Medical Store-Distributor-Consumer Network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886200"/>
            <a:ext cx="6400800" cy="1143000"/>
          </a:xfrm>
        </p:spPr>
        <p:txBody>
          <a:bodyPr>
            <a:normAutofit fontScale="40000" lnSpcReduction="20000"/>
          </a:bodyPr>
          <a:lstStyle/>
          <a:p>
            <a:r>
              <a:rPr lang="en-US" dirty="0">
                <a:latin typeface="Times New Roman" panose="02020603050405020304" pitchFamily="18" charset="0"/>
                <a:cs typeface="Times New Roman" panose="02020603050405020304" pitchFamily="18" charset="0"/>
              </a:rPr>
              <a:t>Abdulla Iqbal FA17-BSE-030</a:t>
            </a:r>
          </a:p>
          <a:p>
            <a:r>
              <a:rPr lang="en-US" dirty="0" err="1">
                <a:latin typeface="Times New Roman" panose="02020603050405020304" pitchFamily="18" charset="0"/>
                <a:cs typeface="Times New Roman" panose="02020603050405020304" pitchFamily="18" charset="0"/>
              </a:rPr>
              <a:t>Armaghan</a:t>
            </a:r>
            <a:r>
              <a:rPr lang="en-US" dirty="0">
                <a:latin typeface="Times New Roman" panose="02020603050405020304" pitchFamily="18" charset="0"/>
                <a:cs typeface="Times New Roman" panose="02020603050405020304" pitchFamily="18" charset="0"/>
              </a:rPr>
              <a:t> Hassan FA17-BSE-045</a:t>
            </a:r>
          </a:p>
          <a:p>
            <a:r>
              <a:rPr lang="en-US" dirty="0">
                <a:latin typeface="Times New Roman" panose="02020603050405020304" pitchFamily="18" charset="0"/>
                <a:cs typeface="Times New Roman" panose="02020603050405020304" pitchFamily="18" charset="0"/>
              </a:rPr>
              <a:t>Majid </a:t>
            </a:r>
            <a:r>
              <a:rPr lang="en-US" dirty="0" err="1">
                <a:latin typeface="Times New Roman" panose="02020603050405020304" pitchFamily="18" charset="0"/>
                <a:cs typeface="Times New Roman" panose="02020603050405020304" pitchFamily="18" charset="0"/>
              </a:rPr>
              <a:t>Durani</a:t>
            </a:r>
            <a:r>
              <a:rPr lang="en-US" dirty="0">
                <a:latin typeface="Times New Roman" panose="02020603050405020304" pitchFamily="18" charset="0"/>
                <a:cs typeface="Times New Roman" panose="02020603050405020304" pitchFamily="18" charset="0"/>
              </a:rPr>
              <a:t> FA17-BSE-021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Supervisor: Sir Kashif Nasir</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tint val="75000"/>
                  </a:schemeClr>
                </a:solidFill>
                <a:latin typeface="Times New Roman" panose="02020603050405020304" pitchFamily="18" charset="0"/>
                <a:cs typeface="Times New Roman" panose="02020603050405020304" pitchFamily="18" charset="0"/>
              </a:rPr>
              <a:t>COMSATS University Islamabad</a:t>
            </a:r>
            <a:r>
              <a:rPr lang="en-US" sz="2200" dirty="0">
                <a:solidFill>
                  <a:schemeClr val="tx1">
                    <a:tint val="75000"/>
                  </a:schemeClr>
                </a:solidFill>
                <a:latin typeface="Times New Roman" panose="02020603050405020304" pitchFamily="18" charset="0"/>
                <a:cs typeface="Times New Roman" panose="02020603050405020304" pitchFamily="18" charset="0"/>
              </a:rPr>
              <a:t>, Abbottabad Campus</a:t>
            </a:r>
            <a:endParaRPr kumimoji="0" lang="en-US" sz="2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endParaRPr>
          </a:p>
        </p:txBody>
      </p:sp>
      <p:sp>
        <p:nvSpPr>
          <p:cNvPr id="7" name="TextBox 1"/>
          <p:cNvSpPr txBox="1">
            <a:spLocks noChangeArrowheads="1"/>
          </p:cNvSpPr>
          <p:nvPr/>
        </p:nvSpPr>
        <p:spPr bwMode="auto">
          <a:xfrm>
            <a:off x="-7034" y="461557"/>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latin typeface="Times New Roman" panose="02020603050405020304" pitchFamily="18" charset="0"/>
                <a:cs typeface="Times New Roman" panose="02020603050405020304" pitchFamily="18" charset="0"/>
              </a:rPr>
              <a:t>Proposal and Feasibility Presentation Template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Feasibility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Resource feasibility</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Human resources Such as Team members and useable equipment (Laptops and Mobile phones) are available for the project.</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Feasibility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Operational feasibility</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Website and App developed will be officially released and no ethical problems will occur during development, human recourses will be available after the system has been installed.</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Schedule </a:t>
            </a:r>
          </a:p>
        </p:txBody>
      </p:sp>
      <p:pic>
        <p:nvPicPr>
          <p:cNvPr id="6" name="Content Placeholder 5" descr="Chart&#10;&#10;Description automatically generated">
            <a:extLst>
              <a:ext uri="{FF2B5EF4-FFF2-40B4-BE49-F238E27FC236}">
                <a16:creationId xmlns:a16="http://schemas.microsoft.com/office/drawing/2014/main" id="{5ADA17D8-D404-42DF-BFDF-0DEB429FE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8229600" cy="48768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Times New Roman" panose="02020603050405020304" pitchFamily="18" charset="0"/>
                <a:cs typeface="Times New Roman" panose="02020603050405020304" pitchFamily="18" charset="0"/>
              </a:rPr>
              <a:t>Tasks for 1st Iteration (or 30%)</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Software Requirements Specifications (SRS)</a:t>
            </a:r>
          </a:p>
          <a:p>
            <a:r>
              <a:rPr lang="en-US" dirty="0">
                <a:latin typeface="Times New Roman" panose="02020603050405020304" pitchFamily="18" charset="0"/>
                <a:cs typeface="Times New Roman" panose="02020603050405020304" pitchFamily="18" charset="0"/>
              </a:rPr>
              <a:t>Software Design Specification (SDS)</a:t>
            </a:r>
          </a:p>
          <a:p>
            <a:r>
              <a:rPr lang="en-US" dirty="0">
                <a:latin typeface="Times New Roman" panose="02020603050405020304" pitchFamily="18" charset="0"/>
                <a:cs typeface="Times New Roman" panose="02020603050405020304" pitchFamily="18" charset="0"/>
              </a:rPr>
              <a:t>Database</a:t>
            </a:r>
          </a:p>
          <a:p>
            <a:r>
              <a:rPr lang="en-US" dirty="0">
                <a:latin typeface="Times New Roman" panose="02020603050405020304" pitchFamily="18" charset="0"/>
                <a:cs typeface="Times New Roman" panose="02020603050405020304" pitchFamily="18" charset="0"/>
              </a:rPr>
              <a:t>Back end logic of Point of Sale</a:t>
            </a:r>
          </a:p>
          <a:p>
            <a:r>
              <a:rPr lang="en-US" dirty="0">
                <a:latin typeface="Times New Roman" panose="02020603050405020304" pitchFamily="18" charset="0"/>
                <a:cs typeface="Times New Roman" panose="02020603050405020304" pitchFamily="18" charset="0"/>
              </a:rPr>
              <a:t>Back end logic of Inventory management </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81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Agenda of the Presentation</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agenda is to find out the feasibility report of the project.</a:t>
            </a:r>
          </a:p>
          <a:p>
            <a:pPr lvl="2"/>
            <a:r>
              <a:rPr lang="en-US" dirty="0">
                <a:latin typeface="Times New Roman" panose="02020603050405020304" pitchFamily="18" charset="0"/>
                <a:cs typeface="Times New Roman" panose="02020603050405020304" pitchFamily="18" charset="0"/>
              </a:rPr>
              <a:t>Motivation</a:t>
            </a:r>
          </a:p>
          <a:p>
            <a:pPr lvl="2"/>
            <a:r>
              <a:rPr lang="en-US" dirty="0">
                <a:latin typeface="Times New Roman" panose="02020603050405020304" pitchFamily="18" charset="0"/>
                <a:cs typeface="Times New Roman" panose="02020603050405020304" pitchFamily="18" charset="0"/>
              </a:rPr>
              <a:t>Introduction</a:t>
            </a:r>
          </a:p>
          <a:p>
            <a:pPr lvl="2"/>
            <a:r>
              <a:rPr lang="en-US" dirty="0">
                <a:latin typeface="Times New Roman" panose="02020603050405020304" pitchFamily="18" charset="0"/>
                <a:cs typeface="Times New Roman" panose="02020603050405020304" pitchFamily="18" charset="0"/>
              </a:rPr>
              <a:t>Scope</a:t>
            </a:r>
          </a:p>
          <a:p>
            <a:pPr lvl="2"/>
            <a:r>
              <a:rPr lang="en-US" dirty="0">
                <a:latin typeface="Times New Roman" panose="02020603050405020304" pitchFamily="18" charset="0"/>
                <a:cs typeface="Times New Roman" panose="02020603050405020304" pitchFamily="18" charset="0"/>
              </a:rPr>
              <a:t>Functionalities</a:t>
            </a:r>
          </a:p>
          <a:p>
            <a:pPr lvl="2"/>
            <a:r>
              <a:rPr lang="en-US" dirty="0">
                <a:latin typeface="Times New Roman" panose="02020603050405020304" pitchFamily="18" charset="0"/>
                <a:cs typeface="Times New Roman" panose="02020603050405020304" pitchFamily="18" charset="0"/>
              </a:rPr>
              <a:t>Proposed Tools/Platform</a:t>
            </a:r>
          </a:p>
          <a:p>
            <a:pPr lvl="2"/>
            <a:r>
              <a:rPr lang="en-US" dirty="0">
                <a:latin typeface="Times New Roman" panose="02020603050405020304" pitchFamily="18" charset="0"/>
                <a:cs typeface="Times New Roman" panose="02020603050405020304" pitchFamily="18" charset="0"/>
              </a:rPr>
              <a:t>Feasibility</a:t>
            </a:r>
          </a:p>
          <a:p>
            <a:pPr lvl="2"/>
            <a:r>
              <a:rPr lang="en-US" dirty="0">
                <a:latin typeface="Times New Roman" panose="02020603050405020304" pitchFamily="18" charset="0"/>
                <a:cs typeface="Times New Roman" panose="02020603050405020304" pitchFamily="18" charset="0"/>
              </a:rPr>
              <a:t>Schedule </a:t>
            </a:r>
          </a:p>
          <a:p>
            <a:pPr lvl="2"/>
            <a:r>
              <a:rPr lang="en-US" altLang="en-US" dirty="0">
                <a:latin typeface="Times New Roman" panose="02020603050405020304" pitchFamily="18" charset="0"/>
                <a:cs typeface="Times New Roman" panose="02020603050405020304" pitchFamily="18" charset="0"/>
              </a:rPr>
              <a:t>Tasks for 1st Iteration (or 30%)</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To develop an </a:t>
            </a:r>
            <a:r>
              <a:rPr lang="en-US">
                <a:latin typeface="Times New Roman" panose="02020603050405020304" pitchFamily="18" charset="0"/>
                <a:cs typeface="Times New Roman" panose="02020603050405020304" pitchFamily="18" charset="0"/>
              </a:rPr>
              <a:t>interactive Website, which </a:t>
            </a:r>
            <a:r>
              <a:rPr lang="en-US" dirty="0">
                <a:latin typeface="Times New Roman" panose="02020603050405020304" pitchFamily="18" charset="0"/>
                <a:cs typeface="Times New Roman" panose="02020603050405020304" pitchFamily="18" charset="0"/>
              </a:rPr>
              <a:t>will enable both companies and retailers to manage their stock and to get rid of medicine shortage problem. It will make it easier for them to perform to keep track of their inventory and will maintain the data of their buying and selling. This method is all on paper we are digitalizing this all.</a:t>
            </a:r>
          </a:p>
          <a:p>
            <a:endParaRPr lang="en-US" i="1"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Brief Introduction</a:t>
            </a:r>
          </a:p>
        </p:txBody>
      </p:sp>
      <p:sp>
        <p:nvSpPr>
          <p:cNvPr id="3" name="Content Placeholder 2"/>
          <p:cNvSpPr>
            <a:spLocks noGrp="1"/>
          </p:cNvSpPr>
          <p:nvPr>
            <p:ph idx="1"/>
          </p:nvPr>
        </p:nvSpPr>
        <p:spPr/>
        <p:txBody>
          <a:bodyPr>
            <a:normAutofit fontScale="92500" lnSpcReduction="20000"/>
          </a:bodyPr>
          <a:lstStyle/>
          <a:p>
            <a:pPr algn="just"/>
            <a:r>
              <a:rPr lang="en-GB" dirty="0"/>
              <a:t>The (MSDCN) is a medicine stock inventory system which will be used in medical store and Pharmaceutical companies. This website will stores detail of medicine purchase and selling stock. The system will maintain </a:t>
            </a:r>
            <a:r>
              <a:rPr lang="en-GB" dirty="0" err="1"/>
              <a:t>parchare</a:t>
            </a:r>
            <a:r>
              <a:rPr lang="en-GB" dirty="0"/>
              <a:t> and selling detail w.r.t customer and company. The system will consist of automatic billing and reporting module. Furthermore the website will also help the shopkeeper to automatically place the order if the stock is short from the shop and will be able to track his shipment.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p:txBody>
          <a:bodyPr>
            <a:normAutofit fontScale="92500" lnSpcReduction="20000"/>
          </a:bodyPr>
          <a:lstStyle/>
          <a:p>
            <a:r>
              <a:rPr lang="en-US" dirty="0"/>
              <a:t>Our system will target Medicine market. The problem with current medicine market is that all the communication, transactions, order placing, and order delivery is based on paperwork and wire transfers which results in delays and no monitoring. Our system will provide online platform for both Medical Stores and Pharmaceutical Companies. It will allow them to monitor transaction, order details, order delivery status, point of sale details, inventory managements. Physical Order Delivery will not be covered by this system.</a:t>
            </a:r>
            <a:endParaRPr lang="en-PK" dirty="0"/>
          </a:p>
          <a:p>
            <a:endParaRPr lang="en-US" i="1" dirty="0">
              <a:latin typeface="Times New Roman" panose="02020603050405020304" pitchFamily="18" charset="0"/>
              <a:cs typeface="Times New Roman" panose="02020603050405020304" pitchFamily="18" charset="0"/>
            </a:endParaRPr>
          </a:p>
          <a:p>
            <a:endParaRPr lang="en-US" i="1"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Functionalities</a:t>
            </a:r>
          </a:p>
        </p:txBody>
      </p:sp>
      <p:sp>
        <p:nvSpPr>
          <p:cNvPr id="3" name="Content Placeholder 2"/>
          <p:cNvSpPr>
            <a:spLocks noGrp="1"/>
          </p:cNvSpPr>
          <p:nvPr>
            <p:ph idx="1"/>
          </p:nvPr>
        </p:nvSpPr>
        <p:spPr/>
        <p:txBody>
          <a:bodyPr>
            <a:normAutofit/>
          </a:bodyPr>
          <a:lstStyle/>
          <a:p>
            <a:pPr lvl="0"/>
            <a:r>
              <a:rPr lang="en-US" dirty="0"/>
              <a:t>Register Company or Retailer</a:t>
            </a:r>
          </a:p>
          <a:p>
            <a:pPr lvl="0"/>
            <a:r>
              <a:rPr lang="en-US" dirty="0"/>
              <a:t>Add employs and their roles</a:t>
            </a:r>
          </a:p>
          <a:p>
            <a:pPr lvl="0"/>
            <a:r>
              <a:rPr lang="en-US" dirty="0"/>
              <a:t>Point of Sale</a:t>
            </a:r>
          </a:p>
          <a:p>
            <a:pPr lvl="0"/>
            <a:r>
              <a:rPr lang="en-US" dirty="0"/>
              <a:t>Inventory Management</a:t>
            </a:r>
          </a:p>
          <a:p>
            <a:pPr lvl="0"/>
            <a:r>
              <a:rPr lang="en-US" dirty="0"/>
              <a:t>Automatic order placement</a:t>
            </a:r>
          </a:p>
          <a:p>
            <a:pPr lvl="0"/>
            <a:r>
              <a:rPr lang="en-US" dirty="0"/>
              <a:t>Report generation</a:t>
            </a:r>
          </a:p>
          <a:p>
            <a:pPr lvl="0"/>
            <a:r>
              <a:rPr lang="en-US" dirty="0"/>
              <a:t>Transactions detail</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Proposed Tools/Platform</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Visual Studio Code</a:t>
            </a:r>
          </a:p>
          <a:p>
            <a:pPr algn="just"/>
            <a:r>
              <a:rPr lang="en-US" dirty="0">
                <a:latin typeface="Times New Roman" panose="02020603050405020304" pitchFamily="18" charset="0"/>
                <a:cs typeface="Times New Roman" panose="02020603050405020304" pitchFamily="18" charset="0"/>
              </a:rPr>
              <a:t>Android Studio</a:t>
            </a:r>
          </a:p>
          <a:p>
            <a:pPr algn="just"/>
            <a:r>
              <a:rPr lang="en-US" dirty="0">
                <a:latin typeface="Times New Roman" panose="02020603050405020304" pitchFamily="18" charset="0"/>
                <a:cs typeface="Times New Roman" panose="02020603050405020304" pitchFamily="18" charset="0"/>
              </a:rPr>
              <a:t>Star UML</a:t>
            </a:r>
          </a:p>
          <a:p>
            <a:pPr algn="just"/>
            <a:r>
              <a:rPr lang="en-US" dirty="0">
                <a:latin typeface="Times New Roman" panose="02020603050405020304" pitchFamily="18" charset="0"/>
                <a:cs typeface="Times New Roman" panose="02020603050405020304" pitchFamily="18" charset="0"/>
              </a:rPr>
              <a:t>MS Visio 2013</a:t>
            </a:r>
          </a:p>
          <a:p>
            <a:pPr algn="just"/>
            <a:r>
              <a:rPr lang="en-US">
                <a:latin typeface="Times New Roman" panose="02020603050405020304" pitchFamily="18" charset="0"/>
                <a:cs typeface="Times New Roman" panose="02020603050405020304" pitchFamily="18" charset="0"/>
              </a:rPr>
              <a:t>LARAVEL Framework</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Feasibility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Technical feasibility</a:t>
            </a:r>
          </a:p>
          <a:p>
            <a:pPr lvl="2"/>
            <a:r>
              <a:rPr lang="en-US" dirty="0">
                <a:latin typeface="Times New Roman" panose="02020603050405020304" pitchFamily="18" charset="0"/>
                <a:cs typeface="Times New Roman" panose="02020603050405020304" pitchFamily="18" charset="0"/>
              </a:rPr>
              <a:t>All the hardware is available like laptops and cell phones, and technically it is possible to make this project. </a:t>
            </a:r>
          </a:p>
          <a:p>
            <a:pPr lvl="2"/>
            <a:r>
              <a:rPr lang="en-US" dirty="0">
                <a:latin typeface="Times New Roman" panose="02020603050405020304" pitchFamily="18" charset="0"/>
                <a:cs typeface="Times New Roman" panose="02020603050405020304" pitchFamily="18" charset="0"/>
              </a:rPr>
              <a:t>The API’s that will be used are:</a:t>
            </a:r>
          </a:p>
          <a:p>
            <a:pPr lvl="4"/>
            <a:r>
              <a:rPr lang="en-US" dirty="0">
                <a:latin typeface="Times New Roman" panose="02020603050405020304" pitchFamily="18" charset="0"/>
                <a:cs typeface="Times New Roman" panose="02020603050405020304" pitchFamily="18" charset="0"/>
              </a:rPr>
              <a:t>Email Verification</a:t>
            </a:r>
          </a:p>
          <a:p>
            <a:pPr lvl="4"/>
            <a:r>
              <a:rPr lang="en-US" dirty="0">
                <a:latin typeface="Times New Roman" panose="02020603050405020304" pitchFamily="18" charset="0"/>
                <a:cs typeface="Times New Roman" panose="02020603050405020304" pitchFamily="18" charset="0"/>
              </a:rPr>
              <a:t>Contact verification</a:t>
            </a:r>
          </a:p>
          <a:p>
            <a:pPr lvl="4"/>
            <a:r>
              <a:rPr lang="en-US" dirty="0">
                <a:latin typeface="Times New Roman" panose="02020603050405020304" pitchFamily="18" charset="0"/>
                <a:cs typeface="Times New Roman" panose="02020603050405020304" pitchFamily="18" charset="0"/>
              </a:rPr>
              <a:t>Payment method</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Feasibility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Financial feasibility</a:t>
            </a:r>
          </a:p>
          <a:p>
            <a:pPr lvl="2"/>
            <a:r>
              <a:rPr lang="en-US" dirty="0">
                <a:latin typeface="Times New Roman" panose="02020603050405020304" pitchFamily="18" charset="0"/>
                <a:cs typeface="Times New Roman" panose="02020603050405020304" pitchFamily="18" charset="0"/>
              </a:rPr>
              <a:t>The tools which we will be using are free and there is no hardware, so no cost hence no financial feasibility is present.</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994</TotalTime>
  <Words>529</Words>
  <Application>Microsoft Office PowerPoint</Application>
  <PresentationFormat>On-screen Show (4:3)</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Project Title Medical Store-Distributor-Consumer Network </vt:lpstr>
      <vt:lpstr>Agenda of the Presentation</vt:lpstr>
      <vt:lpstr>Motivation</vt:lpstr>
      <vt:lpstr>Brief Introduction</vt:lpstr>
      <vt:lpstr>Scope</vt:lpstr>
      <vt:lpstr>Functionalities</vt:lpstr>
      <vt:lpstr>Proposed Tools/Platform</vt:lpstr>
      <vt:lpstr>Feasibility </vt:lpstr>
      <vt:lpstr>Feasibility </vt:lpstr>
      <vt:lpstr>Feasibility </vt:lpstr>
      <vt:lpstr>Feasibility </vt:lpstr>
      <vt:lpstr>Schedule </vt:lpstr>
      <vt:lpstr>Tasks for 1st Iteration (or 30%)</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Armaghan Hasan</cp:lastModifiedBy>
  <cp:revision>24</cp:revision>
  <dcterms:created xsi:type="dcterms:W3CDTF">2013-09-23T09:08:15Z</dcterms:created>
  <dcterms:modified xsi:type="dcterms:W3CDTF">2020-11-04T11:27:08Z</dcterms:modified>
</cp:coreProperties>
</file>