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1" r:id="rId6"/>
    <p:sldId id="263" r:id="rId7"/>
    <p:sldId id="264" r:id="rId8"/>
    <p:sldId id="265" r:id="rId9"/>
    <p:sldId id="266" r:id="rId10"/>
    <p:sldId id="267" r:id="rId11"/>
    <p:sldId id="271" r:id="rId12"/>
    <p:sldId id="279" r:id="rId13"/>
    <p:sldId id="280" r:id="rId14"/>
    <p:sldId id="281" r:id="rId15"/>
    <p:sldId id="272" r:id="rId16"/>
    <p:sldId id="282" r:id="rId17"/>
    <p:sldId id="273" r:id="rId18"/>
    <p:sldId id="274" r:id="rId19"/>
    <p:sldId id="275" r:id="rId20"/>
    <p:sldId id="276" r:id="rId21"/>
    <p:sldId id="277" r:id="rId22"/>
    <p:sldId id="268" r:id="rId23"/>
    <p:sldId id="270" r:id="rId24"/>
    <p:sldId id="278" r:id="rId25"/>
    <p:sldId id="2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2FD1D-B436-4D38-A8E5-3006392BFC01}" v="26" dt="2020-12-19T23:41:23.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2" d="100"/>
          <a:sy n="112" d="100"/>
        </p:scale>
        <p:origin x="16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BAD2FD1D-B436-4D38-A8E5-3006392BFC01}"/>
    <pc:docChg chg="custSel addSld modSld">
      <pc:chgData name="abdullah iqbal" userId="37630c315053e802" providerId="LiveId" clId="{BAD2FD1D-B436-4D38-A8E5-3006392BFC01}" dt="2020-12-19T23:45:26.850" v="2873" actId="14100"/>
      <pc:docMkLst>
        <pc:docMk/>
      </pc:docMkLst>
      <pc:sldChg chg="modSp">
        <pc:chgData name="abdullah iqbal" userId="37630c315053e802" providerId="LiveId" clId="{BAD2FD1D-B436-4D38-A8E5-3006392BFC01}" dt="2020-12-19T23:43:42.236" v="2864" actId="20577"/>
        <pc:sldMkLst>
          <pc:docMk/>
          <pc:sldMk cId="0" sldId="257"/>
        </pc:sldMkLst>
        <pc:spChg chg="mod">
          <ac:chgData name="abdullah iqbal" userId="37630c315053e802" providerId="LiveId" clId="{BAD2FD1D-B436-4D38-A8E5-3006392BFC01}" dt="2020-12-19T23:43:42.236" v="2864" actId="20577"/>
          <ac:spMkLst>
            <pc:docMk/>
            <pc:sldMk cId="0" sldId="257"/>
            <ac:spMk id="3" creationId="{00000000-0000-0000-0000-000000000000}"/>
          </ac:spMkLst>
        </pc:spChg>
      </pc:sldChg>
      <pc:sldChg chg="modSp">
        <pc:chgData name="abdullah iqbal" userId="37630c315053e802" providerId="LiveId" clId="{BAD2FD1D-B436-4D38-A8E5-3006392BFC01}" dt="2020-12-19T22:50:15.488" v="1763" actId="27636"/>
        <pc:sldMkLst>
          <pc:docMk/>
          <pc:sldMk cId="0" sldId="260"/>
        </pc:sldMkLst>
        <pc:spChg chg="mod">
          <ac:chgData name="abdullah iqbal" userId="37630c315053e802" providerId="LiveId" clId="{BAD2FD1D-B436-4D38-A8E5-3006392BFC01}" dt="2020-12-19T22:50:15.488" v="1763" actId="27636"/>
          <ac:spMkLst>
            <pc:docMk/>
            <pc:sldMk cId="0" sldId="260"/>
            <ac:spMk id="3" creationId="{00000000-0000-0000-0000-000000000000}"/>
          </ac:spMkLst>
        </pc:spChg>
      </pc:sldChg>
      <pc:sldChg chg="modSp">
        <pc:chgData name="abdullah iqbal" userId="37630c315053e802" providerId="LiveId" clId="{BAD2FD1D-B436-4D38-A8E5-3006392BFC01}" dt="2020-12-19T23:21:09.318" v="2517" actId="20577"/>
        <pc:sldMkLst>
          <pc:docMk/>
          <pc:sldMk cId="0" sldId="261"/>
        </pc:sldMkLst>
        <pc:spChg chg="mod">
          <ac:chgData name="abdullah iqbal" userId="37630c315053e802" providerId="LiveId" clId="{BAD2FD1D-B436-4D38-A8E5-3006392BFC01}" dt="2020-12-19T23:21:09.318" v="2517" actId="20577"/>
          <ac:spMkLst>
            <pc:docMk/>
            <pc:sldMk cId="0" sldId="261"/>
            <ac:spMk id="3" creationId="{00000000-0000-0000-0000-000000000000}"/>
          </ac:spMkLst>
        </pc:spChg>
      </pc:sldChg>
      <pc:sldChg chg="modSp">
        <pc:chgData name="abdullah iqbal" userId="37630c315053e802" providerId="LiveId" clId="{BAD2FD1D-B436-4D38-A8E5-3006392BFC01}" dt="2020-12-19T23:44:08.727" v="2866" actId="123"/>
        <pc:sldMkLst>
          <pc:docMk/>
          <pc:sldMk cId="0" sldId="263"/>
        </pc:sldMkLst>
        <pc:spChg chg="mod">
          <ac:chgData name="abdullah iqbal" userId="37630c315053e802" providerId="LiveId" clId="{BAD2FD1D-B436-4D38-A8E5-3006392BFC01}" dt="2020-12-19T23:44:08.727" v="2866" actId="123"/>
          <ac:spMkLst>
            <pc:docMk/>
            <pc:sldMk cId="0" sldId="263"/>
            <ac:spMk id="3" creationId="{00000000-0000-0000-0000-000000000000}"/>
          </ac:spMkLst>
        </pc:spChg>
      </pc:sldChg>
      <pc:sldChg chg="addSp delSp modSp">
        <pc:chgData name="abdullah iqbal" userId="37630c315053e802" providerId="LiveId" clId="{BAD2FD1D-B436-4D38-A8E5-3006392BFC01}" dt="2020-12-19T23:26:40.228" v="2578"/>
        <pc:sldMkLst>
          <pc:docMk/>
          <pc:sldMk cId="0" sldId="265"/>
        </pc:sldMkLst>
        <pc:spChg chg="del mod">
          <ac:chgData name="abdullah iqbal" userId="37630c315053e802" providerId="LiveId" clId="{BAD2FD1D-B436-4D38-A8E5-3006392BFC01}" dt="2020-12-19T23:23:27.177" v="2573"/>
          <ac:spMkLst>
            <pc:docMk/>
            <pc:sldMk cId="0" sldId="265"/>
            <ac:spMk id="3" creationId="{00000000-0000-0000-0000-000000000000}"/>
          </ac:spMkLst>
        </pc:spChg>
        <pc:spChg chg="add mod">
          <ac:chgData name="abdullah iqbal" userId="37630c315053e802" providerId="LiveId" clId="{BAD2FD1D-B436-4D38-A8E5-3006392BFC01}" dt="2020-12-19T23:26:40.228" v="2578"/>
          <ac:spMkLst>
            <pc:docMk/>
            <pc:sldMk cId="0" sldId="265"/>
            <ac:spMk id="7" creationId="{1F0B308C-76D4-4984-9DF7-1F36783E9EAA}"/>
          </ac:spMkLst>
        </pc:spChg>
        <pc:picChg chg="add del mod">
          <ac:chgData name="abdullah iqbal" userId="37630c315053e802" providerId="LiveId" clId="{BAD2FD1D-B436-4D38-A8E5-3006392BFC01}" dt="2020-12-19T23:26:40.228" v="2578"/>
          <ac:picMkLst>
            <pc:docMk/>
            <pc:sldMk cId="0" sldId="265"/>
            <ac:picMk id="6" creationId="{D5539693-AE86-4CA4-B909-64FDC4268E56}"/>
          </ac:picMkLst>
        </pc:picChg>
      </pc:sldChg>
      <pc:sldChg chg="addSp delSp">
        <pc:chgData name="abdullah iqbal" userId="37630c315053e802" providerId="LiveId" clId="{BAD2FD1D-B436-4D38-A8E5-3006392BFC01}" dt="2020-12-19T23:26:44.840" v="2579"/>
        <pc:sldMkLst>
          <pc:docMk/>
          <pc:sldMk cId="0" sldId="266"/>
        </pc:sldMkLst>
        <pc:spChg chg="del">
          <ac:chgData name="abdullah iqbal" userId="37630c315053e802" providerId="LiveId" clId="{BAD2FD1D-B436-4D38-A8E5-3006392BFC01}" dt="2020-12-19T23:26:44.840" v="2579"/>
          <ac:spMkLst>
            <pc:docMk/>
            <pc:sldMk cId="0" sldId="266"/>
            <ac:spMk id="3" creationId="{00000000-0000-0000-0000-000000000000}"/>
          </ac:spMkLst>
        </pc:spChg>
        <pc:picChg chg="add">
          <ac:chgData name="abdullah iqbal" userId="37630c315053e802" providerId="LiveId" clId="{BAD2FD1D-B436-4D38-A8E5-3006392BFC01}" dt="2020-12-19T23:26:44.840" v="2579"/>
          <ac:picMkLst>
            <pc:docMk/>
            <pc:sldMk cId="0" sldId="266"/>
            <ac:picMk id="5" creationId="{8E4CDCD6-D1CF-4FB2-B12E-ECA3D7A6E1AC}"/>
          </ac:picMkLst>
        </pc:picChg>
      </pc:sldChg>
      <pc:sldChg chg="addSp delSp modSp">
        <pc:chgData name="abdullah iqbal" userId="37630c315053e802" providerId="LiveId" clId="{BAD2FD1D-B436-4D38-A8E5-3006392BFC01}" dt="2020-12-19T23:34:31.805" v="2618" actId="962"/>
        <pc:sldMkLst>
          <pc:docMk/>
          <pc:sldMk cId="0" sldId="268"/>
        </pc:sldMkLst>
        <pc:spChg chg="del mod">
          <ac:chgData name="abdullah iqbal" userId="37630c315053e802" providerId="LiveId" clId="{BAD2FD1D-B436-4D38-A8E5-3006392BFC01}" dt="2020-12-19T23:34:29.515" v="2616"/>
          <ac:spMkLst>
            <pc:docMk/>
            <pc:sldMk cId="0" sldId="268"/>
            <ac:spMk id="3" creationId="{00000000-0000-0000-0000-000000000000}"/>
          </ac:spMkLst>
        </pc:spChg>
        <pc:picChg chg="add mod">
          <ac:chgData name="abdullah iqbal" userId="37630c315053e802" providerId="LiveId" clId="{BAD2FD1D-B436-4D38-A8E5-3006392BFC01}" dt="2020-12-19T23:34:31.805" v="2618" actId="962"/>
          <ac:picMkLst>
            <pc:docMk/>
            <pc:sldMk cId="0" sldId="268"/>
            <ac:picMk id="6" creationId="{D4D8113B-4047-4569-86A6-C2D4AA08151C}"/>
          </ac:picMkLst>
        </pc:picChg>
      </pc:sldChg>
      <pc:sldChg chg="delSp modSp">
        <pc:chgData name="abdullah iqbal" userId="37630c315053e802" providerId="LiveId" clId="{BAD2FD1D-B436-4D38-A8E5-3006392BFC01}" dt="2020-12-19T23:36:33.723" v="2717" actId="14100"/>
        <pc:sldMkLst>
          <pc:docMk/>
          <pc:sldMk cId="0" sldId="269"/>
        </pc:sldMkLst>
        <pc:spChg chg="del mod">
          <ac:chgData name="abdullah iqbal" userId="37630c315053e802" providerId="LiveId" clId="{BAD2FD1D-B436-4D38-A8E5-3006392BFC01}" dt="2020-12-19T23:36:23.439" v="2714"/>
          <ac:spMkLst>
            <pc:docMk/>
            <pc:sldMk cId="0" sldId="269"/>
            <ac:spMk id="2" creationId="{00000000-0000-0000-0000-000000000000}"/>
          </ac:spMkLst>
        </pc:spChg>
        <pc:spChg chg="mod">
          <ac:chgData name="abdullah iqbal" userId="37630c315053e802" providerId="LiveId" clId="{BAD2FD1D-B436-4D38-A8E5-3006392BFC01}" dt="2020-12-19T23:36:33.723" v="2717" actId="14100"/>
          <ac:spMkLst>
            <pc:docMk/>
            <pc:sldMk cId="0" sldId="269"/>
            <ac:spMk id="3" creationId="{00000000-0000-0000-0000-000000000000}"/>
          </ac:spMkLst>
        </pc:spChg>
      </pc:sldChg>
      <pc:sldChg chg="modSp">
        <pc:chgData name="abdullah iqbal" userId="37630c315053e802" providerId="LiveId" clId="{BAD2FD1D-B436-4D38-A8E5-3006392BFC01}" dt="2020-12-19T23:41:17.677" v="2723" actId="207"/>
        <pc:sldMkLst>
          <pc:docMk/>
          <pc:sldMk cId="3792525751" sldId="270"/>
        </pc:sldMkLst>
        <pc:spChg chg="mod">
          <ac:chgData name="abdullah iqbal" userId="37630c315053e802" providerId="LiveId" clId="{BAD2FD1D-B436-4D38-A8E5-3006392BFC01}" dt="2020-12-19T23:41:17.677" v="2723" actId="207"/>
          <ac:spMkLst>
            <pc:docMk/>
            <pc:sldMk cId="3792525751" sldId="270"/>
            <ac:spMk id="3" creationId="{00000000-0000-0000-0000-000000000000}"/>
          </ac:spMkLst>
        </pc:spChg>
      </pc:sldChg>
      <pc:sldChg chg="addSp delSp modSp">
        <pc:chgData name="abdullah iqbal" userId="37630c315053e802" providerId="LiveId" clId="{BAD2FD1D-B436-4D38-A8E5-3006392BFC01}" dt="2020-12-19T23:45:13.229" v="2870" actId="14100"/>
        <pc:sldMkLst>
          <pc:docMk/>
          <pc:sldMk cId="0" sldId="271"/>
        </pc:sldMkLst>
        <pc:spChg chg="del">
          <ac:chgData name="abdullah iqbal" userId="37630c315053e802" providerId="LiveId" clId="{BAD2FD1D-B436-4D38-A8E5-3006392BFC01}" dt="2020-12-19T23:27:24.467" v="2580"/>
          <ac:spMkLst>
            <pc:docMk/>
            <pc:sldMk cId="0" sldId="271"/>
            <ac:spMk id="3" creationId="{00000000-0000-0000-0000-000000000000}"/>
          </ac:spMkLst>
        </pc:spChg>
        <pc:picChg chg="add mod">
          <ac:chgData name="abdullah iqbal" userId="37630c315053e802" providerId="LiveId" clId="{BAD2FD1D-B436-4D38-A8E5-3006392BFC01}" dt="2020-12-19T23:45:13.229" v="2870" actId="14100"/>
          <ac:picMkLst>
            <pc:docMk/>
            <pc:sldMk cId="0" sldId="271"/>
            <ac:picMk id="6" creationId="{9CD50320-CE05-4D44-9F88-652C50C9258D}"/>
          </ac:picMkLst>
        </pc:picChg>
      </pc:sldChg>
      <pc:sldChg chg="addSp delSp modSp">
        <pc:chgData name="abdullah iqbal" userId="37630c315053e802" providerId="LiveId" clId="{BAD2FD1D-B436-4D38-A8E5-3006392BFC01}" dt="2020-12-19T23:40:44.696" v="2720" actId="27614"/>
        <pc:sldMkLst>
          <pc:docMk/>
          <pc:sldMk cId="0" sldId="272"/>
        </pc:sldMkLst>
        <pc:spChg chg="del">
          <ac:chgData name="abdullah iqbal" userId="37630c315053e802" providerId="LiveId" clId="{BAD2FD1D-B436-4D38-A8E5-3006392BFC01}" dt="2020-12-19T23:40:40.499" v="2719"/>
          <ac:spMkLst>
            <pc:docMk/>
            <pc:sldMk cId="0" sldId="272"/>
            <ac:spMk id="3" creationId="{00000000-0000-0000-0000-000000000000}"/>
          </ac:spMkLst>
        </pc:spChg>
        <pc:picChg chg="add mod">
          <ac:chgData name="abdullah iqbal" userId="37630c315053e802" providerId="LiveId" clId="{BAD2FD1D-B436-4D38-A8E5-3006392BFC01}" dt="2020-12-19T23:40:44.696" v="2720" actId="27614"/>
          <ac:picMkLst>
            <pc:docMk/>
            <pc:sldMk cId="0" sldId="272"/>
            <ac:picMk id="6" creationId="{F5E2E6A7-991C-4A11-A0D5-65A5F92BD964}"/>
          </ac:picMkLst>
        </pc:picChg>
      </pc:sldChg>
      <pc:sldChg chg="addSp delSp modSp">
        <pc:chgData name="abdullah iqbal" userId="37630c315053e802" providerId="LiveId" clId="{BAD2FD1D-B436-4D38-A8E5-3006392BFC01}" dt="2020-12-19T23:30:17.453" v="2602" actId="14100"/>
        <pc:sldMkLst>
          <pc:docMk/>
          <pc:sldMk cId="0" sldId="273"/>
        </pc:sldMkLst>
        <pc:spChg chg="del">
          <ac:chgData name="abdullah iqbal" userId="37630c315053e802" providerId="LiveId" clId="{BAD2FD1D-B436-4D38-A8E5-3006392BFC01}" dt="2020-12-19T23:30:03.215" v="2596"/>
          <ac:spMkLst>
            <pc:docMk/>
            <pc:sldMk cId="0" sldId="273"/>
            <ac:spMk id="3" creationId="{00000000-0000-0000-0000-000000000000}"/>
          </ac:spMkLst>
        </pc:spChg>
        <pc:picChg chg="add mod">
          <ac:chgData name="abdullah iqbal" userId="37630c315053e802" providerId="LiveId" clId="{BAD2FD1D-B436-4D38-A8E5-3006392BFC01}" dt="2020-12-19T23:30:17.453" v="2602" actId="14100"/>
          <ac:picMkLst>
            <pc:docMk/>
            <pc:sldMk cId="0" sldId="273"/>
            <ac:picMk id="6" creationId="{41EC387F-F3E6-480D-8524-154E5E842EB8}"/>
          </ac:picMkLst>
        </pc:picChg>
      </pc:sldChg>
      <pc:sldChg chg="addSp delSp modSp">
        <pc:chgData name="abdullah iqbal" userId="37630c315053e802" providerId="LiveId" clId="{BAD2FD1D-B436-4D38-A8E5-3006392BFC01}" dt="2020-12-19T23:32:18.727" v="2607" actId="14100"/>
        <pc:sldMkLst>
          <pc:docMk/>
          <pc:sldMk cId="0" sldId="274"/>
        </pc:sldMkLst>
        <pc:spChg chg="del">
          <ac:chgData name="abdullah iqbal" userId="37630c315053e802" providerId="LiveId" clId="{BAD2FD1D-B436-4D38-A8E5-3006392BFC01}" dt="2020-12-19T23:32:06.623" v="2603"/>
          <ac:spMkLst>
            <pc:docMk/>
            <pc:sldMk cId="0" sldId="274"/>
            <ac:spMk id="3" creationId="{00000000-0000-0000-0000-000000000000}"/>
          </ac:spMkLst>
        </pc:spChg>
        <pc:picChg chg="add mod">
          <ac:chgData name="abdullah iqbal" userId="37630c315053e802" providerId="LiveId" clId="{BAD2FD1D-B436-4D38-A8E5-3006392BFC01}" dt="2020-12-19T23:32:18.727" v="2607" actId="14100"/>
          <ac:picMkLst>
            <pc:docMk/>
            <pc:sldMk cId="0" sldId="274"/>
            <ac:picMk id="6" creationId="{A171BDA5-D530-411B-8584-E934A756E3EC}"/>
          </ac:picMkLst>
        </pc:picChg>
      </pc:sldChg>
      <pc:sldChg chg="addSp delSp modSp">
        <pc:chgData name="abdullah iqbal" userId="37630c315053e802" providerId="LiveId" clId="{BAD2FD1D-B436-4D38-A8E5-3006392BFC01}" dt="2020-12-19T23:32:50.586" v="2612" actId="14100"/>
        <pc:sldMkLst>
          <pc:docMk/>
          <pc:sldMk cId="0" sldId="275"/>
        </pc:sldMkLst>
        <pc:spChg chg="del">
          <ac:chgData name="abdullah iqbal" userId="37630c315053e802" providerId="LiveId" clId="{BAD2FD1D-B436-4D38-A8E5-3006392BFC01}" dt="2020-12-19T23:32:39.799" v="2608"/>
          <ac:spMkLst>
            <pc:docMk/>
            <pc:sldMk cId="0" sldId="275"/>
            <ac:spMk id="3" creationId="{00000000-0000-0000-0000-000000000000}"/>
          </ac:spMkLst>
        </pc:spChg>
        <pc:picChg chg="add mod">
          <ac:chgData name="abdullah iqbal" userId="37630c315053e802" providerId="LiveId" clId="{BAD2FD1D-B436-4D38-A8E5-3006392BFC01}" dt="2020-12-19T23:32:50.586" v="2612" actId="14100"/>
          <ac:picMkLst>
            <pc:docMk/>
            <pc:sldMk cId="0" sldId="275"/>
            <ac:picMk id="6" creationId="{C36BB470-C0EA-459C-BC7E-198F89D23639}"/>
          </ac:picMkLst>
        </pc:picChg>
      </pc:sldChg>
      <pc:sldChg chg="addSp delSp modSp">
        <pc:chgData name="abdullah iqbal" userId="37630c315053e802" providerId="LiveId" clId="{BAD2FD1D-B436-4D38-A8E5-3006392BFC01}" dt="2020-12-19T23:33:06.045" v="2614" actId="27614"/>
        <pc:sldMkLst>
          <pc:docMk/>
          <pc:sldMk cId="0" sldId="276"/>
        </pc:sldMkLst>
        <pc:spChg chg="del">
          <ac:chgData name="abdullah iqbal" userId="37630c315053e802" providerId="LiveId" clId="{BAD2FD1D-B436-4D38-A8E5-3006392BFC01}" dt="2020-12-19T23:33:04.066" v="2613"/>
          <ac:spMkLst>
            <pc:docMk/>
            <pc:sldMk cId="0" sldId="276"/>
            <ac:spMk id="3" creationId="{00000000-0000-0000-0000-000000000000}"/>
          </ac:spMkLst>
        </pc:spChg>
        <pc:picChg chg="add mod">
          <ac:chgData name="abdullah iqbal" userId="37630c315053e802" providerId="LiveId" clId="{BAD2FD1D-B436-4D38-A8E5-3006392BFC01}" dt="2020-12-19T23:33:06.045" v="2614" actId="27614"/>
          <ac:picMkLst>
            <pc:docMk/>
            <pc:sldMk cId="0" sldId="276"/>
            <ac:picMk id="6" creationId="{746D7FF7-EDE8-4572-BF63-D986AAA8F96B}"/>
          </ac:picMkLst>
        </pc:picChg>
      </pc:sldChg>
      <pc:sldChg chg="modSp">
        <pc:chgData name="abdullah iqbal" userId="37630c315053e802" providerId="LiveId" clId="{BAD2FD1D-B436-4D38-A8E5-3006392BFC01}" dt="2020-12-19T23:41:23.192" v="2724" actId="207"/>
        <pc:sldMkLst>
          <pc:docMk/>
          <pc:sldMk cId="3792525751" sldId="278"/>
        </pc:sldMkLst>
        <pc:spChg chg="mod">
          <ac:chgData name="abdullah iqbal" userId="37630c315053e802" providerId="LiveId" clId="{BAD2FD1D-B436-4D38-A8E5-3006392BFC01}" dt="2020-12-19T23:41:23.192" v="2724" actId="207"/>
          <ac:spMkLst>
            <pc:docMk/>
            <pc:sldMk cId="3792525751" sldId="278"/>
            <ac:spMk id="3" creationId="{00000000-0000-0000-0000-000000000000}"/>
          </ac:spMkLst>
        </pc:spChg>
      </pc:sldChg>
      <pc:sldChg chg="addSp delSp modSp add">
        <pc:chgData name="abdullah iqbal" userId="37630c315053e802" providerId="LiveId" clId="{BAD2FD1D-B436-4D38-A8E5-3006392BFC01}" dt="2020-12-19T23:27:52.900" v="2587" actId="962"/>
        <pc:sldMkLst>
          <pc:docMk/>
          <pc:sldMk cId="1942927574" sldId="279"/>
        </pc:sldMkLst>
        <pc:spChg chg="add del mod">
          <ac:chgData name="abdullah iqbal" userId="37630c315053e802" providerId="LiveId" clId="{BAD2FD1D-B436-4D38-A8E5-3006392BFC01}" dt="2020-12-19T23:27:50.102" v="2585"/>
          <ac:spMkLst>
            <pc:docMk/>
            <pc:sldMk cId="1942927574" sldId="279"/>
            <ac:spMk id="5" creationId="{4C7D1504-255D-40C7-8625-642CD42147DA}"/>
          </ac:spMkLst>
        </pc:spChg>
        <pc:picChg chg="del">
          <ac:chgData name="abdullah iqbal" userId="37630c315053e802" providerId="LiveId" clId="{BAD2FD1D-B436-4D38-A8E5-3006392BFC01}" dt="2020-12-19T23:27:37.326" v="2584" actId="478"/>
          <ac:picMkLst>
            <pc:docMk/>
            <pc:sldMk cId="1942927574" sldId="279"/>
            <ac:picMk id="6" creationId="{9CD50320-CE05-4D44-9F88-652C50C9258D}"/>
          </ac:picMkLst>
        </pc:picChg>
        <pc:picChg chg="add mod">
          <ac:chgData name="abdullah iqbal" userId="37630c315053e802" providerId="LiveId" clId="{BAD2FD1D-B436-4D38-A8E5-3006392BFC01}" dt="2020-12-19T23:27:52.900" v="2587" actId="962"/>
          <ac:picMkLst>
            <pc:docMk/>
            <pc:sldMk cId="1942927574" sldId="279"/>
            <ac:picMk id="8" creationId="{1624D6A3-3FE9-4247-B7CC-F8875A2EEBCF}"/>
          </ac:picMkLst>
        </pc:picChg>
      </pc:sldChg>
      <pc:sldChg chg="addSp delSp modSp add">
        <pc:chgData name="abdullah iqbal" userId="37630c315053e802" providerId="LiveId" clId="{BAD2FD1D-B436-4D38-A8E5-3006392BFC01}" dt="2020-12-19T23:45:26.850" v="2873" actId="14100"/>
        <pc:sldMkLst>
          <pc:docMk/>
          <pc:sldMk cId="1684504723" sldId="280"/>
        </pc:sldMkLst>
        <pc:spChg chg="add del mod">
          <ac:chgData name="abdullah iqbal" userId="37630c315053e802" providerId="LiveId" clId="{BAD2FD1D-B436-4D38-A8E5-3006392BFC01}" dt="2020-12-19T23:28:49.903" v="2590"/>
          <ac:spMkLst>
            <pc:docMk/>
            <pc:sldMk cId="1684504723" sldId="280"/>
            <ac:spMk id="5" creationId="{58214B70-88E3-4F6B-A571-2141E944DEB0}"/>
          </ac:spMkLst>
        </pc:spChg>
        <pc:picChg chg="add mod">
          <ac:chgData name="abdullah iqbal" userId="37630c315053e802" providerId="LiveId" clId="{BAD2FD1D-B436-4D38-A8E5-3006392BFC01}" dt="2020-12-19T23:45:26.850" v="2873" actId="14100"/>
          <ac:picMkLst>
            <pc:docMk/>
            <pc:sldMk cId="1684504723" sldId="280"/>
            <ac:picMk id="7" creationId="{3143B64A-CB25-4DF7-AB9B-DBB4BC23FECE}"/>
          </ac:picMkLst>
        </pc:picChg>
        <pc:picChg chg="del">
          <ac:chgData name="abdullah iqbal" userId="37630c315053e802" providerId="LiveId" clId="{BAD2FD1D-B436-4D38-A8E5-3006392BFC01}" dt="2020-12-19T23:28:06.122" v="2589" actId="478"/>
          <ac:picMkLst>
            <pc:docMk/>
            <pc:sldMk cId="1684504723" sldId="280"/>
            <ac:picMk id="8" creationId="{1624D6A3-3FE9-4247-B7CC-F8875A2EEBCF}"/>
          </ac:picMkLst>
        </pc:picChg>
      </pc:sldChg>
      <pc:sldChg chg="addSp delSp modSp add">
        <pc:chgData name="abdullah iqbal" userId="37630c315053e802" providerId="LiveId" clId="{BAD2FD1D-B436-4D38-A8E5-3006392BFC01}" dt="2020-12-19T23:29:13.148" v="2595" actId="27614"/>
        <pc:sldMkLst>
          <pc:docMk/>
          <pc:sldMk cId="460726125" sldId="281"/>
        </pc:sldMkLst>
        <pc:spChg chg="add del mod">
          <ac:chgData name="abdullah iqbal" userId="37630c315053e802" providerId="LiveId" clId="{BAD2FD1D-B436-4D38-A8E5-3006392BFC01}" dt="2020-12-19T23:29:10.552" v="2594"/>
          <ac:spMkLst>
            <pc:docMk/>
            <pc:sldMk cId="460726125" sldId="281"/>
            <ac:spMk id="5" creationId="{39C4C744-56BA-49DD-A793-895BE7310823}"/>
          </ac:spMkLst>
        </pc:spChg>
        <pc:picChg chg="del">
          <ac:chgData name="abdullah iqbal" userId="37630c315053e802" providerId="LiveId" clId="{BAD2FD1D-B436-4D38-A8E5-3006392BFC01}" dt="2020-12-19T23:28:57.281" v="2593" actId="478"/>
          <ac:picMkLst>
            <pc:docMk/>
            <pc:sldMk cId="460726125" sldId="281"/>
            <ac:picMk id="7" creationId="{3143B64A-CB25-4DF7-AB9B-DBB4BC23FECE}"/>
          </ac:picMkLst>
        </pc:picChg>
        <pc:picChg chg="add mod">
          <ac:chgData name="abdullah iqbal" userId="37630c315053e802" providerId="LiveId" clId="{BAD2FD1D-B436-4D38-A8E5-3006392BFC01}" dt="2020-12-19T23:29:13.148" v="2595" actId="27614"/>
          <ac:picMkLst>
            <pc:docMk/>
            <pc:sldMk cId="460726125" sldId="281"/>
            <ac:picMk id="8" creationId="{730E9EE8-A83B-4C92-AC0B-90B7DC9F8392}"/>
          </ac:picMkLst>
        </pc:picChg>
      </pc:sldChg>
      <pc:sldChg chg="addSp delSp modSp add">
        <pc:chgData name="abdullah iqbal" userId="37630c315053e802" providerId="LiveId" clId="{BAD2FD1D-B436-4D38-A8E5-3006392BFC01}" dt="2020-12-19T23:40:57.076" v="2722" actId="27614"/>
        <pc:sldMkLst>
          <pc:docMk/>
          <pc:sldMk cId="3031789989" sldId="282"/>
        </pc:sldMkLst>
        <pc:spChg chg="del">
          <ac:chgData name="abdullah iqbal" userId="37630c315053e802" providerId="LiveId" clId="{BAD2FD1D-B436-4D38-A8E5-3006392BFC01}" dt="2020-12-19T23:40:54.283" v="2721"/>
          <ac:spMkLst>
            <pc:docMk/>
            <pc:sldMk cId="3031789989" sldId="282"/>
            <ac:spMk id="3" creationId="{00000000-0000-0000-0000-000000000000}"/>
          </ac:spMkLst>
        </pc:spChg>
        <pc:picChg chg="add mod">
          <ac:chgData name="abdullah iqbal" userId="37630c315053e802" providerId="LiveId" clId="{BAD2FD1D-B436-4D38-A8E5-3006392BFC01}" dt="2020-12-19T23:40:57.076" v="2722" actId="27614"/>
          <ac:picMkLst>
            <pc:docMk/>
            <pc:sldMk cId="3031789989" sldId="282"/>
            <ac:picMk id="6" creationId="{C486A8FD-3523-4219-A509-8253C00EC54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7D89F-69BA-45D8-85C1-789124DFB921}" type="datetime1">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41830-9FBF-4C58-837A-230882702FD4}" type="datetime1">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B8442-52C5-4632-BA82-04F7AD4C9B34}" type="datetime1">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83749-7540-4838-B5FB-EDC40CB84DB0}" type="datetime1">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A8085-18D1-4091-8AD3-81F140965EFC}" type="datetime1">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D35F7-97F8-4D2E-B83D-158766068E0A}" type="datetime1">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3EFADE-B1F7-484F-89D9-3E148D53B52B}" type="datetime1">
              <a:rPr lang="en-US" smtClean="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9F378E-9541-4F7D-BD6F-302448FBBB81}" type="datetime1">
              <a:rPr lang="en-US" smtClean="0"/>
              <a:pPr/>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6370F-658E-452B-A4D5-DB4240E0AF51}" type="datetime1">
              <a:rPr lang="en-US" smtClean="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C22A7-5E39-4CEE-A6B3-52DA5303DD53}" type="datetime1">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188C4-8F03-4988-A683-AFCBDCFC6ED7}" type="datetime1">
              <a:rPr lang="en-US" smtClean="0"/>
              <a:pPr/>
              <a:t>12/20/2020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A8C5E-5ACC-4DAB-B41C-5718F8C58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057399"/>
          </a:xfrm>
        </p:spPr>
        <p:txBody>
          <a:bodyPr/>
          <a:lstStyle/>
          <a:p>
            <a:r>
              <a:rPr lang="en-GB" b="1" u="sng" dirty="0"/>
              <a:t>Medical Store-Distributor-Consumer Network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810000"/>
            <a:ext cx="6400800" cy="1219200"/>
          </a:xfrm>
        </p:spPr>
        <p:txBody>
          <a:bodyPr>
            <a:normAutofit fontScale="47500" lnSpcReduction="20000"/>
          </a:bodyPr>
          <a:lstStyle/>
          <a:p>
            <a:r>
              <a:rPr lang="en-US" b="1" dirty="0">
                <a:latin typeface="Times New Roman" panose="02020603050405020304" pitchFamily="18" charset="0"/>
                <a:cs typeface="Times New Roman" panose="02020603050405020304" pitchFamily="18" charset="0"/>
              </a:rPr>
              <a:t>Abdulla Iqbal FA17-BSE-030</a:t>
            </a:r>
          </a:p>
          <a:p>
            <a:r>
              <a:rPr lang="en-US" b="1" dirty="0" err="1">
                <a:latin typeface="Times New Roman" panose="02020603050405020304" pitchFamily="18" charset="0"/>
                <a:cs typeface="Times New Roman" panose="02020603050405020304" pitchFamily="18" charset="0"/>
              </a:rPr>
              <a:t>Armaghan</a:t>
            </a:r>
            <a:r>
              <a:rPr lang="en-US" b="1" dirty="0">
                <a:latin typeface="Times New Roman" panose="02020603050405020304" pitchFamily="18" charset="0"/>
                <a:cs typeface="Times New Roman" panose="02020603050405020304" pitchFamily="18" charset="0"/>
              </a:rPr>
              <a:t> Hassan FA17-BSE-045</a:t>
            </a:r>
          </a:p>
          <a:p>
            <a:r>
              <a:rPr lang="en-US" b="1" dirty="0">
                <a:latin typeface="Times New Roman" panose="02020603050405020304" pitchFamily="18" charset="0"/>
                <a:cs typeface="Times New Roman" panose="02020603050405020304" pitchFamily="18" charset="0"/>
              </a:rPr>
              <a:t>Majid </a:t>
            </a:r>
            <a:r>
              <a:rPr lang="en-US" b="1" dirty="0" err="1">
                <a:latin typeface="Times New Roman" panose="02020603050405020304" pitchFamily="18" charset="0"/>
                <a:cs typeface="Times New Roman" panose="02020603050405020304" pitchFamily="18" charset="0"/>
              </a:rPr>
              <a:t>Durani</a:t>
            </a:r>
            <a:r>
              <a:rPr lang="en-US" b="1" dirty="0">
                <a:latin typeface="Times New Roman" panose="02020603050405020304" pitchFamily="18" charset="0"/>
                <a:cs typeface="Times New Roman" panose="02020603050405020304" pitchFamily="18" charset="0"/>
              </a:rPr>
              <a:t> FA17-BSE-021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Supervisor: Sir Kashif Nasir</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a:t>
            </a:r>
            <a:r>
              <a:rPr lang="en-US" sz="2200" dirty="0">
                <a:solidFill>
                  <a:schemeClr val="tx1">
                    <a:tint val="75000"/>
                  </a:schemeClr>
                </a:solidFill>
                <a:latin typeface="Times New Roman" panose="02020603050405020304" pitchFamily="18" charset="0"/>
                <a:cs typeface="Times New Roman" panose="02020603050405020304" pitchFamily="18" charset="0"/>
              </a:rPr>
              <a:t> University Islamabad,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1066800" y="381000"/>
            <a:ext cx="685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Design and 30%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Class Diagram </a:t>
            </a:r>
          </a:p>
        </p:txBody>
      </p:sp>
      <p:sp>
        <p:nvSpPr>
          <p:cNvPr id="3" name="Content Placeholder 2"/>
          <p:cNvSpPr>
            <a:spLocks noGrp="1"/>
          </p:cNvSpPr>
          <p:nvPr>
            <p:ph idx="1"/>
          </p:nvPr>
        </p:nvSpPr>
        <p:spPr/>
        <p:txBody>
          <a:bodyPr/>
          <a:lstStyle/>
          <a:p>
            <a:pPr>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Sequence Diagram </a:t>
            </a:r>
          </a:p>
        </p:txBody>
      </p:sp>
      <p:pic>
        <p:nvPicPr>
          <p:cNvPr id="6" name="Content Placeholder 5" descr="Timeline&#10;&#10;Description automatically generated">
            <a:extLst>
              <a:ext uri="{FF2B5EF4-FFF2-40B4-BE49-F238E27FC236}">
                <a16:creationId xmlns:a16="http://schemas.microsoft.com/office/drawing/2014/main" id="{9CD50320-CE05-4D44-9F88-652C50C925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295400"/>
            <a:ext cx="7086600" cy="5287962"/>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Sequence Diagram </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pic>
        <p:nvPicPr>
          <p:cNvPr id="8" name="Content Placeholder 7" descr="Diagram&#10;&#10;Description automatically generated">
            <a:extLst>
              <a:ext uri="{FF2B5EF4-FFF2-40B4-BE49-F238E27FC236}">
                <a16:creationId xmlns:a16="http://schemas.microsoft.com/office/drawing/2014/main" id="{1624D6A3-3FE9-4247-B7CC-F8875A2EE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975" y="1600200"/>
            <a:ext cx="8022050" cy="4525963"/>
          </a:xfrm>
        </p:spPr>
      </p:pic>
    </p:spTree>
    <p:extLst>
      <p:ext uri="{BB962C8B-B14F-4D97-AF65-F5344CB8AC3E}">
        <p14:creationId xmlns:p14="http://schemas.microsoft.com/office/powerpoint/2010/main" val="194292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Sequence Diagram </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pic>
        <p:nvPicPr>
          <p:cNvPr id="7" name="Content Placeholder 6" descr="Diagram, timeline&#10;&#10;Description automatically generated">
            <a:extLst>
              <a:ext uri="{FF2B5EF4-FFF2-40B4-BE49-F238E27FC236}">
                <a16:creationId xmlns:a16="http://schemas.microsoft.com/office/drawing/2014/main" id="{3143B64A-CB25-4DF7-AB9B-DBB4BC23FE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7696199" cy="4756150"/>
          </a:xfrm>
        </p:spPr>
      </p:pic>
    </p:spTree>
    <p:extLst>
      <p:ext uri="{BB962C8B-B14F-4D97-AF65-F5344CB8AC3E}">
        <p14:creationId xmlns:p14="http://schemas.microsoft.com/office/powerpoint/2010/main" val="168450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Sequence Diagram </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pic>
        <p:nvPicPr>
          <p:cNvPr id="8" name="Content Placeholder 7" descr="Diagram&#10;&#10;Description automatically generated">
            <a:extLst>
              <a:ext uri="{FF2B5EF4-FFF2-40B4-BE49-F238E27FC236}">
                <a16:creationId xmlns:a16="http://schemas.microsoft.com/office/drawing/2014/main" id="{730E9EE8-A83B-4C92-AC0B-90B7DC9F8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269" y="1600200"/>
            <a:ext cx="6697461" cy="4525963"/>
          </a:xfrm>
        </p:spPr>
      </p:pic>
    </p:spTree>
    <p:extLst>
      <p:ext uri="{BB962C8B-B14F-4D97-AF65-F5344CB8AC3E}">
        <p14:creationId xmlns:p14="http://schemas.microsoft.com/office/powerpoint/2010/main" val="46072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System Sequence Diagram </a:t>
            </a:r>
          </a:p>
        </p:txBody>
      </p:sp>
      <p:pic>
        <p:nvPicPr>
          <p:cNvPr id="6" name="Content Placeholder 5" descr="A picture containing diagram&#10;&#10;Description automatically generated">
            <a:extLst>
              <a:ext uri="{FF2B5EF4-FFF2-40B4-BE49-F238E27FC236}">
                <a16:creationId xmlns:a16="http://schemas.microsoft.com/office/drawing/2014/main" id="{F5E2E6A7-991C-4A11-A0D5-65A5F92BD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300" y="1729581"/>
            <a:ext cx="5105400" cy="42672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System Sequence Diagram </a:t>
            </a:r>
          </a:p>
        </p:txBody>
      </p:sp>
      <p:pic>
        <p:nvPicPr>
          <p:cNvPr id="6" name="Content Placeholder 5" descr="Table&#10;&#10;Description automatically generated">
            <a:extLst>
              <a:ext uri="{FF2B5EF4-FFF2-40B4-BE49-F238E27FC236}">
                <a16:creationId xmlns:a16="http://schemas.microsoft.com/office/drawing/2014/main" id="{C486A8FD-3523-4219-A509-8253C00EC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420" y="1834356"/>
            <a:ext cx="4963160" cy="405765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78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Activity/State Machine Diagram </a:t>
            </a:r>
          </a:p>
        </p:txBody>
      </p:sp>
      <p:pic>
        <p:nvPicPr>
          <p:cNvPr id="6" name="Content Placeholder 5" descr="Timeline&#10;&#10;Description automatically generated">
            <a:extLst>
              <a:ext uri="{FF2B5EF4-FFF2-40B4-BE49-F238E27FC236}">
                <a16:creationId xmlns:a16="http://schemas.microsoft.com/office/drawing/2014/main" id="{41EC387F-F3E6-480D-8524-154E5E842E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219200"/>
            <a:ext cx="11506199" cy="5502275"/>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ER Diagram </a:t>
            </a:r>
          </a:p>
        </p:txBody>
      </p:sp>
      <p:pic>
        <p:nvPicPr>
          <p:cNvPr id="6" name="Content Placeholder 5">
            <a:extLst>
              <a:ext uri="{FF2B5EF4-FFF2-40B4-BE49-F238E27FC236}">
                <a16:creationId xmlns:a16="http://schemas.microsoft.com/office/drawing/2014/main" id="{A171BDA5-D530-411B-8584-E934A756E3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19200"/>
            <a:ext cx="8229599" cy="5364162"/>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Package Diagram </a:t>
            </a:r>
          </a:p>
        </p:txBody>
      </p:sp>
      <p:pic>
        <p:nvPicPr>
          <p:cNvPr id="6" name="Content Placeholder 5">
            <a:extLst>
              <a:ext uri="{FF2B5EF4-FFF2-40B4-BE49-F238E27FC236}">
                <a16:creationId xmlns:a16="http://schemas.microsoft.com/office/drawing/2014/main" id="{C36BB470-C0EA-459C-BC7E-198F89D23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95400"/>
            <a:ext cx="7696200" cy="50292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Agenda of the Presentation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Agenda of the presentation is to study the following:</a:t>
            </a:r>
          </a:p>
          <a:p>
            <a:pPr lvl="1"/>
            <a:r>
              <a:rPr lang="en-US" dirty="0">
                <a:latin typeface="Times New Roman" panose="02020603050405020304" pitchFamily="18" charset="0"/>
                <a:cs typeface="Times New Roman" panose="02020603050405020304" pitchFamily="18" charset="0"/>
              </a:rPr>
              <a:t>Software Requirement Document</a:t>
            </a:r>
          </a:p>
          <a:p>
            <a:pPr lvl="1"/>
            <a:r>
              <a:rPr lang="en-US" dirty="0">
                <a:latin typeface="Times New Roman" panose="02020603050405020304" pitchFamily="18" charset="0"/>
                <a:cs typeface="Times New Roman" panose="02020603050405020304" pitchFamily="18" charset="0"/>
              </a:rPr>
              <a:t>Software Design Document</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Deployment Diagram </a:t>
            </a:r>
          </a:p>
        </p:txBody>
      </p:sp>
      <p:pic>
        <p:nvPicPr>
          <p:cNvPr id="6" name="Content Placeholder 5" descr="Diagram&#10;&#10;Description automatically generated">
            <a:extLst>
              <a:ext uri="{FF2B5EF4-FFF2-40B4-BE49-F238E27FC236}">
                <a16:creationId xmlns:a16="http://schemas.microsoft.com/office/drawing/2014/main" id="{746D7FF7-EDE8-4572-BF63-D986AAA8F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967" y="1600200"/>
            <a:ext cx="5438065" cy="4525963"/>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Decision Table, </a:t>
            </a:r>
            <a:r>
              <a:rPr lang="en-US" dirty="0" err="1">
                <a:latin typeface="Times New Roman" panose="02020603050405020304" pitchFamily="18" charset="0"/>
                <a:cs typeface="Times New Roman" panose="02020603050405020304" pitchFamily="18" charset="0"/>
              </a:rPr>
              <a:t>Pseudocode</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pPr>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Schedule </a:t>
            </a:r>
          </a:p>
        </p:txBody>
      </p:sp>
      <p:pic>
        <p:nvPicPr>
          <p:cNvPr id="6" name="Content Placeholder 5" descr="Chart&#10;&#10;Description automatically generated">
            <a:extLst>
              <a:ext uri="{FF2B5EF4-FFF2-40B4-BE49-F238E27FC236}">
                <a16:creationId xmlns:a16="http://schemas.microsoft.com/office/drawing/2014/main" id="{D4D8113B-4047-4569-86A6-C2D4AA081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7947"/>
            <a:ext cx="8229600" cy="3970468"/>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Details of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Iteration (30%)</a:t>
            </a:r>
          </a:p>
        </p:txBody>
      </p:sp>
      <p:sp>
        <p:nvSpPr>
          <p:cNvPr id="3" name="Content Placeholder 2"/>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SRS</a:t>
            </a:r>
          </a:p>
          <a:p>
            <a:r>
              <a:rPr lang="en-US" i="1" dirty="0">
                <a:latin typeface="Times New Roman" panose="02020603050405020304" pitchFamily="18" charset="0"/>
                <a:cs typeface="Times New Roman" panose="02020603050405020304" pitchFamily="18" charset="0"/>
              </a:rPr>
              <a:t>SDD</a:t>
            </a:r>
          </a:p>
          <a:p>
            <a:r>
              <a:rPr lang="en-US" i="1" dirty="0">
                <a:latin typeface="Times New Roman" panose="02020603050405020304" pitchFamily="18" charset="0"/>
                <a:cs typeface="Times New Roman" panose="02020603050405020304" pitchFamily="18" charset="0"/>
              </a:rPr>
              <a:t>Database</a:t>
            </a:r>
          </a:p>
          <a:p>
            <a:r>
              <a:rPr lang="en-US" i="1" dirty="0">
                <a:latin typeface="Times New Roman" panose="02020603050405020304" pitchFamily="18" charset="0"/>
                <a:cs typeface="Times New Roman" panose="02020603050405020304" pitchFamily="18" charset="0"/>
              </a:rPr>
              <a:t>Online Store</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525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Details of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Iteration (50%)</a:t>
            </a:r>
          </a:p>
        </p:txBody>
      </p:sp>
      <p:sp>
        <p:nvSpPr>
          <p:cNvPr id="3" name="Content Placeholder 2"/>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Point of sale</a:t>
            </a:r>
          </a:p>
          <a:p>
            <a:r>
              <a:rPr lang="en-US" i="1" dirty="0">
                <a:latin typeface="Times New Roman" panose="02020603050405020304" pitchFamily="18" charset="0"/>
                <a:cs typeface="Times New Roman" panose="02020603050405020304" pitchFamily="18" charset="0"/>
              </a:rPr>
              <a:t>Inventory Management</a:t>
            </a:r>
          </a:p>
          <a:p>
            <a:r>
              <a:rPr lang="en-US" i="1" dirty="0">
                <a:latin typeface="Times New Roman" panose="02020603050405020304" pitchFamily="18" charset="0"/>
                <a:cs typeface="Times New Roman" panose="02020603050405020304" pitchFamily="18" charset="0"/>
              </a:rPr>
              <a:t>Reports Generation</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52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71800"/>
            <a:ext cx="8229600" cy="3154363"/>
          </a:xfrm>
        </p:spPr>
        <p:txBody>
          <a:bodyPr/>
          <a:lstStyle/>
          <a:p>
            <a:pPr marL="0" indent="0" algn="ctr">
              <a:buNone/>
            </a:pPr>
            <a:r>
              <a:rPr lang="en-US" dirty="0">
                <a:latin typeface="Times New Roman" panose="02020603050405020304" pitchFamily="18" charset="0"/>
                <a:cs typeface="Times New Roman" panose="02020603050405020304" pitchFamily="18" charset="0"/>
              </a:rPr>
              <a:t>The End</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Brief Introduction</a:t>
            </a:r>
          </a:p>
        </p:txBody>
      </p:sp>
      <p:sp>
        <p:nvSpPr>
          <p:cNvPr id="3" name="Content Placeholder 2"/>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rmAutofit/>
          </a:bodyPr>
          <a:lstStyle/>
          <a:p>
            <a:pPr algn="just"/>
            <a:r>
              <a:rPr lang="en-US" sz="2100" dirty="0"/>
              <a:t>Our system will target Medicine market. </a:t>
            </a:r>
          </a:p>
          <a:p>
            <a:pPr algn="just"/>
            <a:r>
              <a:rPr lang="en-US" sz="2100" dirty="0"/>
              <a:t>The problem with current medicine market is that all the communication, transactions, order placing, and order delivery is based on paperwork and wire transfers which results in delays and no monitoring. </a:t>
            </a:r>
          </a:p>
          <a:p>
            <a:pPr algn="just"/>
            <a:r>
              <a:rPr lang="en-US" sz="2100" dirty="0"/>
              <a:t>Our system will provide online platform for both Medical Stores and Pharmaceutical Companies. </a:t>
            </a:r>
          </a:p>
          <a:p>
            <a:pPr algn="just"/>
            <a:r>
              <a:rPr lang="en-US" sz="2100" dirty="0"/>
              <a:t>It will allow them to monitor transaction, order details, order delivery status, point of sale details, inventory managements. </a:t>
            </a:r>
          </a:p>
          <a:p>
            <a:pPr algn="just"/>
            <a:r>
              <a:rPr lang="en-US" sz="2100" dirty="0"/>
              <a:t>Physical Order Delivery will not be covered by this system.</a:t>
            </a:r>
            <a:endParaRPr lang="en-PK" sz="2100" dirty="0"/>
          </a:p>
          <a:p>
            <a:endParaRPr lang="en-US"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Functional Requirements</a:t>
            </a:r>
          </a:p>
        </p:txBody>
      </p:sp>
      <p:sp>
        <p:nvSpPr>
          <p:cNvPr id="3" name="Content Placeholder 2"/>
          <p:cNvSpPr>
            <a:spLocks noGrp="1"/>
          </p:cNvSpPr>
          <p:nvPr>
            <p:ph idx="1"/>
          </p:nvPr>
        </p:nvSpPr>
        <p:spPr/>
        <p:txBody>
          <a:bodyPr>
            <a:normAutofit fontScale="85000" lnSpcReduction="10000"/>
          </a:bodyPr>
          <a:lstStyle/>
          <a:p>
            <a:pPr algn="just"/>
            <a:r>
              <a:rPr lang="en-US" sz="1800" dirty="0">
                <a:latin typeface="Times New Roman" panose="02020603050405020304" pitchFamily="18" charset="0"/>
                <a:cs typeface="Times New Roman" panose="02020603050405020304" pitchFamily="18" charset="0"/>
              </a:rPr>
              <a:t>A new user would be able to get register by proving the required credentials.</a:t>
            </a:r>
          </a:p>
          <a:p>
            <a:pPr algn="just"/>
            <a:r>
              <a:rPr lang="en-US" sz="1800" dirty="0">
                <a:latin typeface="Times New Roman" panose="02020603050405020304" pitchFamily="18" charset="0"/>
                <a:cs typeface="Times New Roman" panose="02020603050405020304" pitchFamily="18" charset="0"/>
              </a:rPr>
              <a:t>User cannot login until Admin verifies them(Payment, License).</a:t>
            </a:r>
          </a:p>
          <a:p>
            <a:pPr algn="just"/>
            <a:r>
              <a:rPr lang="en-US" sz="1800" dirty="0">
                <a:latin typeface="Times New Roman" panose="02020603050405020304" pitchFamily="18" charset="0"/>
                <a:cs typeface="Times New Roman" panose="02020603050405020304" pitchFamily="18" charset="0"/>
              </a:rPr>
              <a:t>User shall be able to select the desired package.</a:t>
            </a:r>
          </a:p>
          <a:p>
            <a:pPr algn="just"/>
            <a:r>
              <a:rPr lang="en-US" sz="1800" dirty="0">
                <a:latin typeface="Times New Roman" panose="02020603050405020304" pitchFamily="18" charset="0"/>
                <a:cs typeface="Times New Roman" panose="02020603050405020304" pitchFamily="18" charset="0"/>
              </a:rPr>
              <a:t>User can register multiple times but Email, License No Must be different.</a:t>
            </a:r>
          </a:p>
          <a:p>
            <a:pPr algn="just"/>
            <a:r>
              <a:rPr lang="en-US" sz="1800" dirty="0">
                <a:latin typeface="Times New Roman" panose="02020603050405020304" pitchFamily="18" charset="0"/>
                <a:cs typeface="Times New Roman" panose="02020603050405020304" pitchFamily="18" charset="0"/>
              </a:rPr>
              <a:t>User shall be able to login, will use Email and password to login.</a:t>
            </a:r>
          </a:p>
          <a:p>
            <a:pPr algn="just"/>
            <a:r>
              <a:rPr lang="en-US" sz="1800" dirty="0">
                <a:latin typeface="Times New Roman" panose="02020603050405020304" pitchFamily="18" charset="0"/>
                <a:cs typeface="Times New Roman" panose="02020603050405020304" pitchFamily="18" charset="0"/>
              </a:rPr>
              <a:t>Retailer should be able to buy the medicines from the Distributor online and he can also pay for that order by credit card or payment on delivery.</a:t>
            </a:r>
          </a:p>
          <a:p>
            <a:pPr algn="just"/>
            <a:r>
              <a:rPr lang="en-US" sz="1800" dirty="0">
                <a:latin typeface="Times New Roman" panose="02020603050405020304" pitchFamily="18" charset="0"/>
                <a:cs typeface="Times New Roman" panose="02020603050405020304" pitchFamily="18" charset="0"/>
              </a:rPr>
              <a:t>Retailer shall be able to use the point of sale to sell their product to the Customer.</a:t>
            </a:r>
          </a:p>
          <a:p>
            <a:pPr algn="just"/>
            <a:r>
              <a:rPr lang="en-US" sz="1800" dirty="0">
                <a:latin typeface="Times New Roman" panose="02020603050405020304" pitchFamily="18" charset="0"/>
                <a:cs typeface="Times New Roman" panose="02020603050405020304" pitchFamily="18" charset="0"/>
              </a:rPr>
              <a:t>User should be notified if the product is about to get out of stock.</a:t>
            </a:r>
          </a:p>
          <a:p>
            <a:pPr algn="just"/>
            <a:r>
              <a:rPr lang="en-US" sz="1800" dirty="0">
                <a:latin typeface="Times New Roman" panose="02020603050405020304" pitchFamily="18" charset="0"/>
                <a:cs typeface="Times New Roman" panose="02020603050405020304" pitchFamily="18" charset="0"/>
              </a:rPr>
              <a:t>User should be able to mention their inventory by adding, deleting and updating the items.</a:t>
            </a:r>
          </a:p>
          <a:p>
            <a:pPr algn="just"/>
            <a:r>
              <a:rPr lang="en-US" sz="1800" dirty="0">
                <a:latin typeface="Times New Roman" panose="02020603050405020304" pitchFamily="18" charset="0"/>
                <a:cs typeface="Times New Roman" panose="02020603050405020304" pitchFamily="18" charset="0"/>
              </a:rPr>
              <a:t>User should be able to manually update the stock in the inventory.</a:t>
            </a:r>
          </a:p>
          <a:p>
            <a:pPr algn="just"/>
            <a:r>
              <a:rPr lang="en-US" sz="1800" dirty="0">
                <a:latin typeface="Times New Roman" panose="02020603050405020304" pitchFamily="18" charset="0"/>
                <a:cs typeface="Times New Roman" panose="02020603050405020304" pitchFamily="18" charset="0"/>
              </a:rPr>
              <a:t>When Distributer add the product in the inventory it should automatically be available to the Retailer at the online market.</a:t>
            </a:r>
          </a:p>
          <a:p>
            <a:pPr algn="just"/>
            <a:r>
              <a:rPr lang="en-US" sz="1800" dirty="0">
                <a:latin typeface="Times New Roman" panose="02020603050405020304" pitchFamily="18" charset="0"/>
                <a:cs typeface="Times New Roman" panose="02020603050405020304" pitchFamily="18" charset="0"/>
              </a:rPr>
              <a:t>User should be able to generate reports based on Daily, Monthly and Yearly.</a:t>
            </a:r>
          </a:p>
          <a:p>
            <a:pPr algn="just"/>
            <a:r>
              <a:rPr lang="en-US" sz="1800" dirty="0">
                <a:latin typeface="Times New Roman" panose="02020603050405020304" pitchFamily="18" charset="0"/>
                <a:cs typeface="Times New Roman" panose="02020603050405020304" pitchFamily="18" charset="0"/>
              </a:rPr>
              <a:t>User should be able to see their transection detail</a:t>
            </a:r>
          </a:p>
          <a:p>
            <a:pPr algn="just"/>
            <a:r>
              <a:rPr lang="en-US" sz="1800" dirty="0">
                <a:latin typeface="Times New Roman" panose="02020603050405020304" pitchFamily="18" charset="0"/>
                <a:cs typeface="Times New Roman" panose="02020603050405020304" pitchFamily="18" charset="0"/>
              </a:rPr>
              <a:t>User Should be able to only change the address, email, password, contact and credit card details</a:t>
            </a:r>
          </a:p>
          <a:p>
            <a:pPr algn="just"/>
            <a:r>
              <a:rPr lang="en-US" sz="1800" dirty="0">
                <a:latin typeface="Times New Roman" panose="02020603050405020304" pitchFamily="18" charset="0"/>
                <a:cs typeface="Times New Roman" panose="02020603050405020304" pitchFamily="18" charset="0"/>
              </a:rPr>
              <a:t>Physical delivery of medicine is not goanna be a part of the system.</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Non-Functional Requirements</a:t>
            </a:r>
          </a:p>
        </p:txBody>
      </p:sp>
      <p:sp>
        <p:nvSpPr>
          <p:cNvPr id="3" name="Content Placeholder 2"/>
          <p:cNvSpPr>
            <a:spLocks noGrp="1"/>
          </p:cNvSpPr>
          <p:nvPr>
            <p:ph idx="1"/>
          </p:nvPr>
        </p:nvSpPr>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User shoulder be able to learn how to operate the website with in 30 min of training.</a:t>
            </a:r>
          </a:p>
          <a:p>
            <a:pPr algn="just"/>
            <a:r>
              <a:rPr lang="en-US" sz="1800" dirty="0">
                <a:latin typeface="Times New Roman" panose="02020603050405020304" pitchFamily="18" charset="0"/>
                <a:cs typeface="Times New Roman" panose="02020603050405020304" pitchFamily="18" charset="0"/>
              </a:rPr>
              <a:t>Down time of the website should not exceed more than 10 sec for continuous succession of 500 hrs.</a:t>
            </a:r>
          </a:p>
          <a:p>
            <a:pPr algn="just"/>
            <a:r>
              <a:rPr lang="en-US" sz="1800" dirty="0">
                <a:latin typeface="Times New Roman" panose="02020603050405020304" pitchFamily="18" charset="0"/>
                <a:cs typeface="Times New Roman" panose="02020603050405020304" pitchFamily="18" charset="0"/>
              </a:rPr>
              <a:t>Website should be able to handle 100 hits per minute.</a:t>
            </a:r>
          </a:p>
          <a:p>
            <a:pPr algn="just"/>
            <a:r>
              <a:rPr lang="en-US" sz="1800" dirty="0">
                <a:latin typeface="Times New Roman" panose="02020603050405020304" pitchFamily="18" charset="0"/>
                <a:cs typeface="Times New Roman" panose="02020603050405020304" pitchFamily="18" charset="0"/>
              </a:rPr>
              <a:t>Website should be able to work on any browser.</a:t>
            </a:r>
          </a:p>
          <a:p>
            <a:pPr algn="just"/>
            <a:r>
              <a:rPr lang="en-US" sz="1800" dirty="0">
                <a:latin typeface="Times New Roman" panose="02020603050405020304" pitchFamily="18" charset="0"/>
                <a:cs typeface="Times New Roman" panose="02020603050405020304" pitchFamily="18" charset="0"/>
              </a:rPr>
              <a:t>User should be notified if the product less than 7.</a:t>
            </a:r>
          </a:p>
          <a:p>
            <a:pPr algn="just"/>
            <a:r>
              <a:rPr lang="en-US" altLang="en-PK" sz="1800" dirty="0"/>
              <a:t>The system development process and deliverable documents shall conform to the ISO 45001 (Health and Safety Management Standards)</a:t>
            </a:r>
          </a:p>
          <a:p>
            <a:pPr algn="just"/>
            <a:r>
              <a:rPr lang="en-US" altLang="en-PK" sz="1800" dirty="0"/>
              <a:t>The system shall not disclose any personal information about members of the MSDCN to other members except system administrators.</a:t>
            </a:r>
          </a:p>
          <a:p>
            <a:pPr algn="just"/>
            <a:r>
              <a:rPr lang="en-US" altLang="en-PK" sz="1800" dirty="0" err="1"/>
              <a:t>Cerdit</a:t>
            </a:r>
            <a:r>
              <a:rPr lang="en-US" altLang="en-PK" sz="1800" dirty="0"/>
              <a:t> Card details should be stored in an encrypted form.</a:t>
            </a:r>
          </a:p>
          <a:p>
            <a:pPr algn="just"/>
            <a:r>
              <a:rPr lang="en-US" altLang="en-PK" sz="1800" dirty="0"/>
              <a:t>Medicine Retailer price and Distributor price should be set by themselves.</a:t>
            </a:r>
          </a:p>
          <a:p>
            <a:pPr algn="just"/>
            <a:r>
              <a:rPr lang="en-US" altLang="en-PK" sz="1800" dirty="0"/>
              <a:t>Our company is complied with the local and national laws regarding the use of software tools.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User Goals </a:t>
            </a:r>
          </a:p>
        </p:txBody>
      </p:sp>
      <p:sp>
        <p:nvSpPr>
          <p:cNvPr id="3" name="Content Placeholder 2"/>
          <p:cNvSpPr>
            <a:spLocks noGrp="1"/>
          </p:cNvSpPr>
          <p:nvPr>
            <p:ph idx="1"/>
          </p:nvPr>
        </p:nvSpPr>
        <p:spPr/>
        <p:txBody>
          <a:bodyPr/>
          <a:lstStyle/>
          <a:p>
            <a:r>
              <a:rPr lang="en-US" i="1" dirty="0">
                <a:solidFill>
                  <a:schemeClr val="bg1">
                    <a:lumMod val="75000"/>
                  </a:schemeClr>
                </a:solidFill>
                <a:latin typeface="Times New Roman" panose="02020603050405020304" pitchFamily="18" charset="0"/>
                <a:cs typeface="Times New Roman" panose="02020603050405020304" pitchFamily="18" charset="0"/>
              </a:rPr>
              <a:t>Identify the goals of your system</a:t>
            </a: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Use Cases </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F0B308C-76D4-4984-9DF7-1F36783E9EAA}"/>
              </a:ext>
            </a:extLst>
          </p:cNvPr>
          <p:cNvSpPr>
            <a:spLocks noGrp="1"/>
          </p:cNvSpPr>
          <p:nvPr>
            <p:ph idx="1"/>
          </p:nvPr>
        </p:nvSpPr>
        <p:spPr/>
        <p:txBody>
          <a:bodyPr/>
          <a:lstStyle/>
          <a:p>
            <a:endParaRPr lang="en-PK"/>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Use Case Diagram </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pic>
        <p:nvPicPr>
          <p:cNvPr id="5" name="Content Placeholder 5" descr="Diagram&#10;&#10;Description automatically generated">
            <a:extLst>
              <a:ext uri="{FF2B5EF4-FFF2-40B4-BE49-F238E27FC236}">
                <a16:creationId xmlns:a16="http://schemas.microsoft.com/office/drawing/2014/main" id="{8E4CDCD6-D1CF-4FB2-B12E-ECA3D7A6E1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215" y="1600200"/>
            <a:ext cx="5195570"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632</Words>
  <Application>Microsoft Office PowerPoint</Application>
  <PresentationFormat>On-screen Show (4:3)</PresentationFormat>
  <Paragraphs>106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Medical Store-Distributor-Consumer Network </vt:lpstr>
      <vt:lpstr>Agenda of the Presentation</vt:lpstr>
      <vt:lpstr>Brief Introduction</vt:lpstr>
      <vt:lpstr>Scope</vt:lpstr>
      <vt:lpstr>Functional Requirements</vt:lpstr>
      <vt:lpstr>Non-Functional Requirements</vt:lpstr>
      <vt:lpstr>User Goals </vt:lpstr>
      <vt:lpstr>Use Cases </vt:lpstr>
      <vt:lpstr>Use Case Diagram </vt:lpstr>
      <vt:lpstr>Class Diagram </vt:lpstr>
      <vt:lpstr>Sequence Diagram </vt:lpstr>
      <vt:lpstr>Sequence Diagram </vt:lpstr>
      <vt:lpstr>Sequence Diagram </vt:lpstr>
      <vt:lpstr>Sequence Diagram </vt:lpstr>
      <vt:lpstr>System Sequence Diagram </vt:lpstr>
      <vt:lpstr>System Sequence Diagram </vt:lpstr>
      <vt:lpstr>Activity/State Machine Diagram </vt:lpstr>
      <vt:lpstr>ER Diagram </vt:lpstr>
      <vt:lpstr>Package Diagram </vt:lpstr>
      <vt:lpstr>Deployment Diagram </vt:lpstr>
      <vt:lpstr>Decision Table, Pseudocode </vt:lpstr>
      <vt:lpstr>Schedule </vt:lpstr>
      <vt:lpstr>Details of 1st Iteration (30%)</vt:lpstr>
      <vt:lpstr>Details of 2nd Iteration (50%)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abdullah iqbal</cp:lastModifiedBy>
  <cp:revision>17</cp:revision>
  <dcterms:created xsi:type="dcterms:W3CDTF">2013-09-23T09:08:15Z</dcterms:created>
  <dcterms:modified xsi:type="dcterms:W3CDTF">2020-12-19T23:45:30Z</dcterms:modified>
</cp:coreProperties>
</file>