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lah iqbal" initials="ai" lastIdx="1" clrIdx="0">
    <p:extLst>
      <p:ext uri="{19B8F6BF-5375-455C-9EA6-DF929625EA0E}">
        <p15:presenceInfo xmlns:p15="http://schemas.microsoft.com/office/powerpoint/2012/main" userId="37630c315053e8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10FA8-B4D6-48C3-91C6-A6F87409B1C3}" v="231" dt="2020-10-27T09:01:01.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9" d="100"/>
          <a:sy n="79" d="100"/>
        </p:scale>
        <p:origin x="102" y="8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iqbal" userId="37630c315053e802" providerId="LiveId" clId="{0C4783C2-8588-4DAB-85E2-02B82B5B8F02}"/>
    <pc:docChg chg="undo custSel mod modSld">
      <pc:chgData name="abdullah iqbal" userId="37630c315053e802" providerId="LiveId" clId="{0C4783C2-8588-4DAB-85E2-02B82B5B8F02}" dt="2020-10-13T12:21:56.200" v="3462" actId="12100"/>
      <pc:docMkLst>
        <pc:docMk/>
      </pc:docMkLst>
      <pc:sldChg chg="modSp">
        <pc:chgData name="abdullah iqbal" userId="37630c315053e802" providerId="LiveId" clId="{0C4783C2-8588-4DAB-85E2-02B82B5B8F02}" dt="2020-10-13T12:19:25.739" v="3461" actId="115"/>
        <pc:sldMkLst>
          <pc:docMk/>
          <pc:sldMk cId="0" sldId="256"/>
        </pc:sldMkLst>
        <pc:spChg chg="mod">
          <ac:chgData name="abdullah iqbal" userId="37630c315053e802" providerId="LiveId" clId="{0C4783C2-8588-4DAB-85E2-02B82B5B8F02}" dt="2020-10-13T12:19:25.739" v="3461" actId="115"/>
          <ac:spMkLst>
            <pc:docMk/>
            <pc:sldMk cId="0" sldId="256"/>
            <ac:spMk id="2" creationId="{00000000-0000-0000-0000-000000000000}"/>
          </ac:spMkLst>
        </pc:spChg>
        <pc:spChg chg="mod">
          <ac:chgData name="abdullah iqbal" userId="37630c315053e802" providerId="LiveId" clId="{0C4783C2-8588-4DAB-85E2-02B82B5B8F02}" dt="2020-10-13T09:39:05.464" v="3055" actId="27636"/>
          <ac:spMkLst>
            <pc:docMk/>
            <pc:sldMk cId="0" sldId="256"/>
            <ac:spMk id="3" creationId="{00000000-0000-0000-0000-000000000000}"/>
          </ac:spMkLst>
        </pc:spChg>
      </pc:sldChg>
      <pc:sldChg chg="addSp delSp modSp mod setBg delDesignElem">
        <pc:chgData name="abdullah iqbal" userId="37630c315053e802" providerId="LiveId" clId="{0C4783C2-8588-4DAB-85E2-02B82B5B8F02}" dt="2020-10-13T12:11:44.410" v="3428"/>
        <pc:sldMkLst>
          <pc:docMk/>
          <pc:sldMk cId="0" sldId="257"/>
        </pc:sldMkLst>
        <pc:spChg chg="mod">
          <ac:chgData name="abdullah iqbal" userId="37630c315053e802" providerId="LiveId" clId="{0C4783C2-8588-4DAB-85E2-02B82B5B8F02}" dt="2020-10-13T09:58:04.093" v="3251" actId="115"/>
          <ac:spMkLst>
            <pc:docMk/>
            <pc:sldMk cId="0" sldId="257"/>
            <ac:spMk id="2" creationId="{00000000-0000-0000-0000-000000000000}"/>
          </ac:spMkLst>
        </pc:spChg>
        <pc:spChg chg="mod ord">
          <ac:chgData name="abdullah iqbal" userId="37630c315053e802" providerId="LiveId" clId="{0C4783C2-8588-4DAB-85E2-02B82B5B8F02}" dt="2020-10-13T09:33:55.538" v="2991" actId="26606"/>
          <ac:spMkLst>
            <pc:docMk/>
            <pc:sldMk cId="0" sldId="257"/>
            <ac:spMk id="3" creationId="{00000000-0000-0000-0000-000000000000}"/>
          </ac:spMkLst>
        </pc:spChg>
        <pc:spChg chg="mod">
          <ac:chgData name="abdullah iqbal" userId="37630c315053e802" providerId="LiveId" clId="{0C4783C2-8588-4DAB-85E2-02B82B5B8F02}" dt="2020-10-13T09:33:55.538" v="2991" actId="26606"/>
          <ac:spMkLst>
            <pc:docMk/>
            <pc:sldMk cId="0" sldId="257"/>
            <ac:spMk id="4" creationId="{00000000-0000-0000-0000-000000000000}"/>
          </ac:spMkLst>
        </pc:spChg>
        <pc:spChg chg="add del">
          <ac:chgData name="abdullah iqbal" userId="37630c315053e802" providerId="LiveId" clId="{0C4783C2-8588-4DAB-85E2-02B82B5B8F02}" dt="2020-10-13T09:33:55.496" v="2990" actId="26606"/>
          <ac:spMkLst>
            <pc:docMk/>
            <pc:sldMk cId="0" sldId="257"/>
            <ac:spMk id="9" creationId="{E2366EBA-92FD-44AE-87A9-25E5135EB2C9}"/>
          </ac:spMkLst>
        </pc:spChg>
        <pc:spChg chg="add del">
          <ac:chgData name="abdullah iqbal" userId="37630c315053e802" providerId="LiveId" clId="{0C4783C2-8588-4DAB-85E2-02B82B5B8F02}" dt="2020-10-13T09:33:55.496" v="2990" actId="26606"/>
          <ac:spMkLst>
            <pc:docMk/>
            <pc:sldMk cId="0" sldId="257"/>
            <ac:spMk id="34" creationId="{7C462C46-EFB7-4580-9921-DFC346FCC3C2}"/>
          </ac:spMkLst>
        </pc:spChg>
        <pc:spChg chg="add del">
          <ac:chgData name="abdullah iqbal" userId="37630c315053e802" providerId="LiveId" clId="{0C4783C2-8588-4DAB-85E2-02B82B5B8F02}" dt="2020-10-13T09:33:55.496" v="2990" actId="26606"/>
          <ac:spMkLst>
            <pc:docMk/>
            <pc:sldMk cId="0" sldId="257"/>
            <ac:spMk id="36" creationId="{B8B918B4-AB10-4E3A-916E-A9625586EA47}"/>
          </ac:spMkLst>
        </pc:spChg>
        <pc:spChg chg="add del">
          <ac:chgData name="abdullah iqbal" userId="37630c315053e802" providerId="LiveId" clId="{0C4783C2-8588-4DAB-85E2-02B82B5B8F02}" dt="2020-10-13T12:11:44.410" v="3428"/>
          <ac:spMkLst>
            <pc:docMk/>
            <pc:sldMk cId="0" sldId="257"/>
            <ac:spMk id="38" creationId="{D75627FE-0AC5-4349-AC08-45A58BEC9B8C}"/>
          </ac:spMkLst>
        </pc:spChg>
        <pc:spChg chg="add del">
          <ac:chgData name="abdullah iqbal" userId="37630c315053e802" providerId="LiveId" clId="{0C4783C2-8588-4DAB-85E2-02B82B5B8F02}" dt="2020-10-13T12:11:44.410" v="3428"/>
          <ac:spMkLst>
            <pc:docMk/>
            <pc:sldMk cId="0" sldId="257"/>
            <ac:spMk id="40" creationId="{BC2574CF-1D35-4994-87BD-5A3378E1AB34}"/>
          </ac:spMkLst>
        </pc:spChg>
        <pc:grpChg chg="add del">
          <ac:chgData name="abdullah iqbal" userId="37630c315053e802" providerId="LiveId" clId="{0C4783C2-8588-4DAB-85E2-02B82B5B8F02}" dt="2020-10-13T09:33:55.496" v="2990" actId="26606"/>
          <ac:grpSpMkLst>
            <pc:docMk/>
            <pc:sldMk cId="0" sldId="257"/>
            <ac:grpSpMk id="11" creationId="{B437F5FC-01F7-4EB4-81E7-C27D917E9554}"/>
          </ac:grpSpMkLst>
        </pc:grpChg>
        <pc:grpChg chg="add del">
          <ac:chgData name="abdullah iqbal" userId="37630c315053e802" providerId="LiveId" clId="{0C4783C2-8588-4DAB-85E2-02B82B5B8F02}" dt="2020-10-13T12:11:44.410" v="3428"/>
          <ac:grpSpMkLst>
            <pc:docMk/>
            <pc:sldMk cId="0" sldId="257"/>
            <ac:grpSpMk id="39" creationId="{F87AAF7B-2090-475D-9C3E-FDC03DD87A88}"/>
          </ac:grpSpMkLst>
        </pc:grpChg>
        <pc:cxnChg chg="add del">
          <ac:chgData name="abdullah iqbal" userId="37630c315053e802" providerId="LiveId" clId="{0C4783C2-8588-4DAB-85E2-02B82B5B8F02}" dt="2020-10-13T12:11:44.410" v="3428"/>
          <ac:cxnSpMkLst>
            <pc:docMk/>
            <pc:sldMk cId="0" sldId="257"/>
            <ac:cxnSpMk id="41"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58"/>
        </pc:sldMkLst>
        <pc:spChg chg="mod">
          <ac:chgData name="abdullah iqbal" userId="37630c315053e802" providerId="LiveId" clId="{0C4783C2-8588-4DAB-85E2-02B82B5B8F02}" dt="2020-10-13T09:58:15.410" v="3252" actId="115"/>
          <ac:spMkLst>
            <pc:docMk/>
            <pc:sldMk cId="0" sldId="258"/>
            <ac:spMk id="2" creationId="{00000000-0000-0000-0000-000000000000}"/>
          </ac:spMkLst>
        </pc:spChg>
        <pc:spChg chg="mod ord">
          <ac:chgData name="abdullah iqbal" userId="37630c315053e802" providerId="LiveId" clId="{0C4783C2-8588-4DAB-85E2-02B82B5B8F02}" dt="2020-10-13T09:34:04.240" v="2992" actId="26606"/>
          <ac:spMkLst>
            <pc:docMk/>
            <pc:sldMk cId="0" sldId="258"/>
            <ac:spMk id="3" creationId="{00000000-0000-0000-0000-000000000000}"/>
          </ac:spMkLst>
        </pc:spChg>
        <pc:spChg chg="mod">
          <ac:chgData name="abdullah iqbal" userId="37630c315053e802" providerId="LiveId" clId="{0C4783C2-8588-4DAB-85E2-02B82B5B8F02}" dt="2020-10-13T09:34:04.240" v="2992" actId="26606"/>
          <ac:spMkLst>
            <pc:docMk/>
            <pc:sldMk cId="0" sldId="258"/>
            <ac:spMk id="4" creationId="{00000000-0000-0000-0000-000000000000}"/>
          </ac:spMkLst>
        </pc:spChg>
        <pc:spChg chg="add del">
          <ac:chgData name="abdullah iqbal" userId="37630c315053e802" providerId="LiveId" clId="{0C4783C2-8588-4DAB-85E2-02B82B5B8F02}" dt="2020-10-13T12:11:44.410" v="3428"/>
          <ac:spMkLst>
            <pc:docMk/>
            <pc:sldMk cId="0" sldId="258"/>
            <ac:spMk id="9" creationId="{E2366EBA-92FD-44AE-87A9-25E5135EB2C9}"/>
          </ac:spMkLst>
        </pc:spChg>
        <pc:spChg chg="add del">
          <ac:chgData name="abdullah iqbal" userId="37630c315053e802" providerId="LiveId" clId="{0C4783C2-8588-4DAB-85E2-02B82B5B8F02}" dt="2020-10-13T12:11:44.410" v="3428"/>
          <ac:spMkLst>
            <pc:docMk/>
            <pc:sldMk cId="0" sldId="258"/>
            <ac:spMk id="34" creationId="{7C462C46-EFB7-4580-9921-DFC346FCC3C2}"/>
          </ac:spMkLst>
        </pc:spChg>
        <pc:spChg chg="add del">
          <ac:chgData name="abdullah iqbal" userId="37630c315053e802" providerId="LiveId" clId="{0C4783C2-8588-4DAB-85E2-02B82B5B8F02}" dt="2020-10-13T12:11:44.410" v="3428"/>
          <ac:spMkLst>
            <pc:docMk/>
            <pc:sldMk cId="0" sldId="258"/>
            <ac:spMk id="36" creationId="{B8B918B4-AB10-4E3A-916E-A9625586EA47}"/>
          </ac:spMkLst>
        </pc:spChg>
        <pc:grpChg chg="add del">
          <ac:chgData name="abdullah iqbal" userId="37630c315053e802" providerId="LiveId" clId="{0C4783C2-8588-4DAB-85E2-02B82B5B8F02}" dt="2020-10-13T12:11:44.410" v="3428"/>
          <ac:grpSpMkLst>
            <pc:docMk/>
            <pc:sldMk cId="0" sldId="258"/>
            <ac:grpSpMk id="11" creationId="{B437F5FC-01F7-4EB4-81E7-C27D917E9554}"/>
          </ac:grpSpMkLst>
        </pc:grpChg>
      </pc:sldChg>
      <pc:sldChg chg="addSp delSp modSp mod setBg setClrOvrMap delDesignElem">
        <pc:chgData name="abdullah iqbal" userId="37630c315053e802" providerId="LiveId" clId="{0C4783C2-8588-4DAB-85E2-02B82B5B8F02}" dt="2020-10-13T12:11:44.410" v="3428"/>
        <pc:sldMkLst>
          <pc:docMk/>
          <pc:sldMk cId="0" sldId="259"/>
        </pc:sldMkLst>
        <pc:spChg chg="mod">
          <ac:chgData name="abdullah iqbal" userId="37630c315053e802" providerId="LiveId" clId="{0C4783C2-8588-4DAB-85E2-02B82B5B8F02}" dt="2020-10-13T09:58:23.959" v="3253" actId="115"/>
          <ac:spMkLst>
            <pc:docMk/>
            <pc:sldMk cId="0" sldId="259"/>
            <ac:spMk id="2" creationId="{00000000-0000-0000-0000-000000000000}"/>
          </ac:spMkLst>
        </pc:spChg>
        <pc:spChg chg="mod ord">
          <ac:chgData name="abdullah iqbal" userId="37630c315053e802" providerId="LiveId" clId="{0C4783C2-8588-4DAB-85E2-02B82B5B8F02}" dt="2020-10-13T09:34:18.572" v="2997" actId="26606"/>
          <ac:spMkLst>
            <pc:docMk/>
            <pc:sldMk cId="0" sldId="259"/>
            <ac:spMk id="3" creationId="{00000000-0000-0000-0000-000000000000}"/>
          </ac:spMkLst>
        </pc:spChg>
        <pc:spChg chg="mod">
          <ac:chgData name="abdullah iqbal" userId="37630c315053e802" providerId="LiveId" clId="{0C4783C2-8588-4DAB-85E2-02B82B5B8F02}" dt="2020-10-13T09:34:18.572" v="2997" actId="26606"/>
          <ac:spMkLst>
            <pc:docMk/>
            <pc:sldMk cId="0" sldId="259"/>
            <ac:spMk id="4" creationId="{00000000-0000-0000-0000-000000000000}"/>
          </ac:spMkLst>
        </pc:spChg>
        <pc:spChg chg="add del">
          <ac:chgData name="abdullah iqbal" userId="37630c315053e802" providerId="LiveId" clId="{0C4783C2-8588-4DAB-85E2-02B82B5B8F02}" dt="2020-10-13T09:34:12.981" v="2994" actId="26606"/>
          <ac:spMkLst>
            <pc:docMk/>
            <pc:sldMk cId="0" sldId="259"/>
            <ac:spMk id="9" creationId="{F3C5918A-1DC5-4CF3-AA27-00AA3088AA9F}"/>
          </ac:spMkLst>
        </pc:spChg>
        <pc:spChg chg="add del">
          <ac:chgData name="abdullah iqbal" userId="37630c315053e802" providerId="LiveId" clId="{0C4783C2-8588-4DAB-85E2-02B82B5B8F02}" dt="2020-10-13T09:34:12.981" v="2994" actId="26606"/>
          <ac:spMkLst>
            <pc:docMk/>
            <pc:sldMk cId="0" sldId="259"/>
            <ac:spMk id="11" creationId="{B786683A-6FD6-4BF7-B3B0-DC397677391F}"/>
          </ac:spMkLst>
        </pc:spChg>
        <pc:spChg chg="add del">
          <ac:chgData name="abdullah iqbal" userId="37630c315053e802" providerId="LiveId" clId="{0C4783C2-8588-4DAB-85E2-02B82B5B8F02}" dt="2020-10-13T09:34:12.981" v="2994" actId="26606"/>
          <ac:spMkLst>
            <pc:docMk/>
            <pc:sldMk cId="0" sldId="259"/>
            <ac:spMk id="13" creationId="{05169E50-59FB-4AEE-B61D-44A882A4CD2C}"/>
          </ac:spMkLst>
        </pc:spChg>
        <pc:spChg chg="add del">
          <ac:chgData name="abdullah iqbal" userId="37630c315053e802" providerId="LiveId" clId="{0C4783C2-8588-4DAB-85E2-02B82B5B8F02}" dt="2020-10-13T09:34:12.981" v="2994" actId="26606"/>
          <ac:spMkLst>
            <pc:docMk/>
            <pc:sldMk cId="0" sldId="259"/>
            <ac:spMk id="15" creationId="{117C30F0-5A38-4B60-B632-3AF7C2780824}"/>
          </ac:spMkLst>
        </pc:spChg>
        <pc:spChg chg="add del">
          <ac:chgData name="abdullah iqbal" userId="37630c315053e802" providerId="LiveId" clId="{0C4783C2-8588-4DAB-85E2-02B82B5B8F02}" dt="2020-10-13T09:34:12.981" v="2994" actId="26606"/>
          <ac:spMkLst>
            <pc:docMk/>
            <pc:sldMk cId="0" sldId="259"/>
            <ac:spMk id="17" creationId="{A200CBA5-3F2B-4AAC-9F86-99AFECC19C1D}"/>
          </ac:spMkLst>
        </pc:spChg>
        <pc:spChg chg="add del">
          <ac:chgData name="abdullah iqbal" userId="37630c315053e802" providerId="LiveId" clId="{0C4783C2-8588-4DAB-85E2-02B82B5B8F02}" dt="2020-10-13T09:34:18.530" v="2996" actId="26606"/>
          <ac:spMkLst>
            <pc:docMk/>
            <pc:sldMk cId="0" sldId="259"/>
            <ac:spMk id="19" creationId="{90F08744-9D7B-4693-B8D6-2A5210AE96F6}"/>
          </ac:spMkLst>
        </pc:spChg>
        <pc:spChg chg="add del">
          <ac:chgData name="abdullah iqbal" userId="37630c315053e802" providerId="LiveId" clId="{0C4783C2-8588-4DAB-85E2-02B82B5B8F02}" dt="2020-10-13T09:34:18.530" v="2996" actId="26606"/>
          <ac:spMkLst>
            <pc:docMk/>
            <pc:sldMk cId="0" sldId="259"/>
            <ac:spMk id="20" creationId="{5B2E630F-F386-44FA-B1A1-C10A9BF4346C}"/>
          </ac:spMkLst>
        </pc:spChg>
        <pc:spChg chg="add del">
          <ac:chgData name="abdullah iqbal" userId="37630c315053e802" providerId="LiveId" clId="{0C4783C2-8588-4DAB-85E2-02B82B5B8F02}" dt="2020-10-13T09:34:18.530" v="2996" actId="26606"/>
          <ac:spMkLst>
            <pc:docMk/>
            <pc:sldMk cId="0" sldId="259"/>
            <ac:spMk id="21" creationId="{73567C09-8B4D-49A6-A711-C44C5807D8DD}"/>
          </ac:spMkLst>
        </pc:spChg>
        <pc:spChg chg="add del">
          <ac:chgData name="abdullah iqbal" userId="37630c315053e802" providerId="LiveId" clId="{0C4783C2-8588-4DAB-85E2-02B82B5B8F02}" dt="2020-10-13T12:11:44.410" v="3428"/>
          <ac:spMkLst>
            <pc:docMk/>
            <pc:sldMk cId="0" sldId="259"/>
            <ac:spMk id="33" creationId="{E2366EBA-92FD-44AE-87A9-25E5135EB2C9}"/>
          </ac:spMkLst>
        </pc:spChg>
        <pc:spChg chg="add del">
          <ac:chgData name="abdullah iqbal" userId="37630c315053e802" providerId="LiveId" clId="{0C4783C2-8588-4DAB-85E2-02B82B5B8F02}" dt="2020-10-13T12:11:44.410" v="3428"/>
          <ac:spMkLst>
            <pc:docMk/>
            <pc:sldMk cId="0" sldId="259"/>
            <ac:spMk id="34" creationId="{7C462C46-EFB7-4580-9921-DFC346FCC3C2}"/>
          </ac:spMkLst>
        </pc:spChg>
        <pc:spChg chg="add del">
          <ac:chgData name="abdullah iqbal" userId="37630c315053e802" providerId="LiveId" clId="{0C4783C2-8588-4DAB-85E2-02B82B5B8F02}" dt="2020-10-13T12:11:44.410" v="3428"/>
          <ac:spMkLst>
            <pc:docMk/>
            <pc:sldMk cId="0" sldId="259"/>
            <ac:spMk id="36" creationId="{B8B918B4-AB10-4E3A-916E-A9625586EA47}"/>
          </ac:spMkLst>
        </pc:spChg>
        <pc:grpChg chg="add del">
          <ac:chgData name="abdullah iqbal" userId="37630c315053e802" providerId="LiveId" clId="{0C4783C2-8588-4DAB-85E2-02B82B5B8F02}" dt="2020-10-13T12:11:44.410" v="3428"/>
          <ac:grpSpMkLst>
            <pc:docMk/>
            <pc:sldMk cId="0" sldId="259"/>
            <ac:grpSpMk id="35" creationId="{B437F5FC-01F7-4EB4-81E7-C27D917E9554}"/>
          </ac:grpSpMkLst>
        </pc:grpChg>
      </pc:sldChg>
      <pc:sldChg chg="addSp delSp modSp mod setBg setClrOvrMap delDesignElem">
        <pc:chgData name="abdullah iqbal" userId="37630c315053e802" providerId="LiveId" clId="{0C4783C2-8588-4DAB-85E2-02B82B5B8F02}" dt="2020-10-13T12:11:44.410" v="3428"/>
        <pc:sldMkLst>
          <pc:docMk/>
          <pc:sldMk cId="0" sldId="260"/>
        </pc:sldMkLst>
        <pc:spChg chg="mod">
          <ac:chgData name="abdullah iqbal" userId="37630c315053e802" providerId="LiveId" clId="{0C4783C2-8588-4DAB-85E2-02B82B5B8F02}" dt="2020-10-13T09:58:31.018" v="3254" actId="115"/>
          <ac:spMkLst>
            <pc:docMk/>
            <pc:sldMk cId="0" sldId="260"/>
            <ac:spMk id="2" creationId="{00000000-0000-0000-0000-000000000000}"/>
          </ac:spMkLst>
        </pc:spChg>
        <pc:spChg chg="mod ord">
          <ac:chgData name="abdullah iqbal" userId="37630c315053e802" providerId="LiveId" clId="{0C4783C2-8588-4DAB-85E2-02B82B5B8F02}" dt="2020-10-13T09:34:24.682" v="2998" actId="26606"/>
          <ac:spMkLst>
            <pc:docMk/>
            <pc:sldMk cId="0" sldId="260"/>
            <ac:spMk id="3" creationId="{00000000-0000-0000-0000-000000000000}"/>
          </ac:spMkLst>
        </pc:spChg>
        <pc:spChg chg="mod">
          <ac:chgData name="abdullah iqbal" userId="37630c315053e802" providerId="LiveId" clId="{0C4783C2-8588-4DAB-85E2-02B82B5B8F02}" dt="2020-10-13T09:34:24.682" v="2998" actId="26606"/>
          <ac:spMkLst>
            <pc:docMk/>
            <pc:sldMk cId="0" sldId="260"/>
            <ac:spMk id="4" creationId="{00000000-0000-0000-0000-000000000000}"/>
          </ac:spMkLst>
        </pc:spChg>
        <pc:spChg chg="add del">
          <ac:chgData name="abdullah iqbal" userId="37630c315053e802" providerId="LiveId" clId="{0C4783C2-8588-4DAB-85E2-02B82B5B8F02}" dt="2020-10-13T09:33:11.034" v="2982" actId="26606"/>
          <ac:spMkLst>
            <pc:docMk/>
            <pc:sldMk cId="0" sldId="260"/>
            <ac:spMk id="9" creationId="{90F08744-9D7B-4693-B8D6-2A5210AE96F6}"/>
          </ac:spMkLst>
        </pc:spChg>
        <pc:spChg chg="add del">
          <ac:chgData name="abdullah iqbal" userId="37630c315053e802" providerId="LiveId" clId="{0C4783C2-8588-4DAB-85E2-02B82B5B8F02}" dt="2020-10-13T09:33:11.034" v="2982" actId="26606"/>
          <ac:spMkLst>
            <pc:docMk/>
            <pc:sldMk cId="0" sldId="260"/>
            <ac:spMk id="11" creationId="{5B2E630F-F386-44FA-B1A1-C10A9BF4346C}"/>
          </ac:spMkLst>
        </pc:spChg>
        <pc:spChg chg="add del">
          <ac:chgData name="abdullah iqbal" userId="37630c315053e802" providerId="LiveId" clId="{0C4783C2-8588-4DAB-85E2-02B82B5B8F02}" dt="2020-10-13T09:33:11.034" v="2982" actId="26606"/>
          <ac:spMkLst>
            <pc:docMk/>
            <pc:sldMk cId="0" sldId="260"/>
            <ac:spMk id="13" creationId="{73567C09-8B4D-49A6-A711-C44C5807D8DD}"/>
          </ac:spMkLst>
        </pc:spChg>
        <pc:spChg chg="add del">
          <ac:chgData name="abdullah iqbal" userId="37630c315053e802" providerId="LiveId" clId="{0C4783C2-8588-4DAB-85E2-02B82B5B8F02}" dt="2020-10-13T09:33:14.812" v="2984" actId="26606"/>
          <ac:spMkLst>
            <pc:docMk/>
            <pc:sldMk cId="0" sldId="260"/>
            <ac:spMk id="15" creationId="{117C30F0-5A38-4B60-B632-3AF7C2780824}"/>
          </ac:spMkLst>
        </pc:spChg>
        <pc:spChg chg="add del">
          <ac:chgData name="abdullah iqbal" userId="37630c315053e802" providerId="LiveId" clId="{0C4783C2-8588-4DAB-85E2-02B82B5B8F02}" dt="2020-10-13T09:33:14.812" v="2984" actId="26606"/>
          <ac:spMkLst>
            <pc:docMk/>
            <pc:sldMk cId="0" sldId="260"/>
            <ac:spMk id="16" creationId="{F3C5918A-1DC5-4CF3-AA27-00AA3088AA9F}"/>
          </ac:spMkLst>
        </pc:spChg>
        <pc:spChg chg="add del">
          <ac:chgData name="abdullah iqbal" userId="37630c315053e802" providerId="LiveId" clId="{0C4783C2-8588-4DAB-85E2-02B82B5B8F02}" dt="2020-10-13T09:33:14.812" v="2984" actId="26606"/>
          <ac:spMkLst>
            <pc:docMk/>
            <pc:sldMk cId="0" sldId="260"/>
            <ac:spMk id="17" creationId="{A200CBA5-3F2B-4AAC-9F86-99AFECC19C1D}"/>
          </ac:spMkLst>
        </pc:spChg>
        <pc:spChg chg="add del">
          <ac:chgData name="abdullah iqbal" userId="37630c315053e802" providerId="LiveId" clId="{0C4783C2-8588-4DAB-85E2-02B82B5B8F02}" dt="2020-10-13T09:33:14.812" v="2984" actId="26606"/>
          <ac:spMkLst>
            <pc:docMk/>
            <pc:sldMk cId="0" sldId="260"/>
            <ac:spMk id="18" creationId="{B786683A-6FD6-4BF7-B3B0-DC397677391F}"/>
          </ac:spMkLst>
        </pc:spChg>
        <pc:spChg chg="add del">
          <ac:chgData name="abdullah iqbal" userId="37630c315053e802" providerId="LiveId" clId="{0C4783C2-8588-4DAB-85E2-02B82B5B8F02}" dt="2020-10-13T09:33:14.812" v="2984" actId="26606"/>
          <ac:spMkLst>
            <pc:docMk/>
            <pc:sldMk cId="0" sldId="260"/>
            <ac:spMk id="19" creationId="{05169E50-59FB-4AEE-B61D-44A882A4CD2C}"/>
          </ac:spMkLst>
        </pc:spChg>
        <pc:spChg chg="add del">
          <ac:chgData name="abdullah iqbal" userId="37630c315053e802" providerId="LiveId" clId="{0C4783C2-8588-4DAB-85E2-02B82B5B8F02}" dt="2020-10-13T09:33:18.693" v="2986" actId="26606"/>
          <ac:spMkLst>
            <pc:docMk/>
            <pc:sldMk cId="0" sldId="260"/>
            <ac:spMk id="33" creationId="{D75627FE-0AC5-4349-AC08-45A58BEC9B8C}"/>
          </ac:spMkLst>
        </pc:spChg>
        <pc:spChg chg="add del">
          <ac:chgData name="abdullah iqbal" userId="37630c315053e802" providerId="LiveId" clId="{0C4783C2-8588-4DAB-85E2-02B82B5B8F02}" dt="2020-10-13T09:33:18.693" v="2986" actId="26606"/>
          <ac:spMkLst>
            <pc:docMk/>
            <pc:sldMk cId="0" sldId="260"/>
            <ac:spMk id="34" creationId="{BC2574CF-1D35-4994-87BD-5A3378E1AB34}"/>
          </ac:spMkLst>
        </pc:spChg>
        <pc:spChg chg="add del">
          <ac:chgData name="abdullah iqbal" userId="37630c315053e802" providerId="LiveId" clId="{0C4783C2-8588-4DAB-85E2-02B82B5B8F02}" dt="2020-10-13T09:34:24.682" v="2998" actId="26606"/>
          <ac:spMkLst>
            <pc:docMk/>
            <pc:sldMk cId="0" sldId="260"/>
            <ac:spMk id="44" creationId="{F3C5918A-1DC5-4CF3-AA27-00AA3088AA9F}"/>
          </ac:spMkLst>
        </pc:spChg>
        <pc:spChg chg="add del">
          <ac:chgData name="abdullah iqbal" userId="37630c315053e802" providerId="LiveId" clId="{0C4783C2-8588-4DAB-85E2-02B82B5B8F02}" dt="2020-10-13T09:34:24.682" v="2998" actId="26606"/>
          <ac:spMkLst>
            <pc:docMk/>
            <pc:sldMk cId="0" sldId="260"/>
            <ac:spMk id="45" creationId="{B786683A-6FD6-4BF7-B3B0-DC397677391F}"/>
          </ac:spMkLst>
        </pc:spChg>
        <pc:spChg chg="add del">
          <ac:chgData name="abdullah iqbal" userId="37630c315053e802" providerId="LiveId" clId="{0C4783C2-8588-4DAB-85E2-02B82B5B8F02}" dt="2020-10-13T09:34:24.682" v="2998" actId="26606"/>
          <ac:spMkLst>
            <pc:docMk/>
            <pc:sldMk cId="0" sldId="260"/>
            <ac:spMk id="46" creationId="{05169E50-59FB-4AEE-B61D-44A882A4CD2C}"/>
          </ac:spMkLst>
        </pc:spChg>
        <pc:spChg chg="add del">
          <ac:chgData name="abdullah iqbal" userId="37630c315053e802" providerId="LiveId" clId="{0C4783C2-8588-4DAB-85E2-02B82B5B8F02}" dt="2020-10-13T09:34:24.682" v="2998" actId="26606"/>
          <ac:spMkLst>
            <pc:docMk/>
            <pc:sldMk cId="0" sldId="260"/>
            <ac:spMk id="47" creationId="{117C30F0-5A38-4B60-B632-3AF7C2780824}"/>
          </ac:spMkLst>
        </pc:spChg>
        <pc:spChg chg="add del">
          <ac:chgData name="abdullah iqbal" userId="37630c315053e802" providerId="LiveId" clId="{0C4783C2-8588-4DAB-85E2-02B82B5B8F02}" dt="2020-10-13T09:34:24.682" v="2998" actId="26606"/>
          <ac:spMkLst>
            <pc:docMk/>
            <pc:sldMk cId="0" sldId="260"/>
            <ac:spMk id="48" creationId="{A200CBA5-3F2B-4AAC-9F86-99AFECC19C1D}"/>
          </ac:spMkLst>
        </pc:spChg>
        <pc:spChg chg="add del">
          <ac:chgData name="abdullah iqbal" userId="37630c315053e802" providerId="LiveId" clId="{0C4783C2-8588-4DAB-85E2-02B82B5B8F02}" dt="2020-10-13T12:11:44.410" v="3428"/>
          <ac:spMkLst>
            <pc:docMk/>
            <pc:sldMk cId="0" sldId="260"/>
            <ac:spMk id="53" creationId="{E2366EBA-92FD-44AE-87A9-25E5135EB2C9}"/>
          </ac:spMkLst>
        </pc:spChg>
        <pc:spChg chg="add del">
          <ac:chgData name="abdullah iqbal" userId="37630c315053e802" providerId="LiveId" clId="{0C4783C2-8588-4DAB-85E2-02B82B5B8F02}" dt="2020-10-13T12:11:44.410" v="3428"/>
          <ac:spMkLst>
            <pc:docMk/>
            <pc:sldMk cId="0" sldId="260"/>
            <ac:spMk id="78" creationId="{7C462C46-EFB7-4580-9921-DFC346FCC3C2}"/>
          </ac:spMkLst>
        </pc:spChg>
        <pc:spChg chg="add del">
          <ac:chgData name="abdullah iqbal" userId="37630c315053e802" providerId="LiveId" clId="{0C4783C2-8588-4DAB-85E2-02B82B5B8F02}" dt="2020-10-13T12:11:44.410" v="3428"/>
          <ac:spMkLst>
            <pc:docMk/>
            <pc:sldMk cId="0" sldId="260"/>
            <ac:spMk id="80" creationId="{B8B918B4-AB10-4E3A-916E-A9625586EA47}"/>
          </ac:spMkLst>
        </pc:spChg>
        <pc:grpChg chg="add del">
          <ac:chgData name="abdullah iqbal" userId="37630c315053e802" providerId="LiveId" clId="{0C4783C2-8588-4DAB-85E2-02B82B5B8F02}" dt="2020-10-13T09:33:18.693" v="2986" actId="26606"/>
          <ac:grpSpMkLst>
            <pc:docMk/>
            <pc:sldMk cId="0" sldId="260"/>
            <ac:grpSpMk id="35" creationId="{F87AAF7B-2090-475D-9C3E-FDC03DD87A88}"/>
          </ac:grpSpMkLst>
        </pc:grpChg>
        <pc:grpChg chg="add del">
          <ac:chgData name="abdullah iqbal" userId="37630c315053e802" providerId="LiveId" clId="{0C4783C2-8588-4DAB-85E2-02B82B5B8F02}" dt="2020-10-13T12:11:44.410" v="3428"/>
          <ac:grpSpMkLst>
            <pc:docMk/>
            <pc:sldMk cId="0" sldId="260"/>
            <ac:grpSpMk id="55" creationId="{B437F5FC-01F7-4EB4-81E7-C27D917E9554}"/>
          </ac:grpSpMkLst>
        </pc:grpChg>
        <pc:cxnChg chg="add del">
          <ac:chgData name="abdullah iqbal" userId="37630c315053e802" providerId="LiveId" clId="{0C4783C2-8588-4DAB-85E2-02B82B5B8F02}" dt="2020-10-13T09:33:18.693" v="2986" actId="26606"/>
          <ac:cxnSpMkLst>
            <pc:docMk/>
            <pc:sldMk cId="0" sldId="260"/>
            <ac:cxnSpMk id="36"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1"/>
        </pc:sldMkLst>
        <pc:spChg chg="mod">
          <ac:chgData name="abdullah iqbal" userId="37630c315053e802" providerId="LiveId" clId="{0C4783C2-8588-4DAB-85E2-02B82B5B8F02}" dt="2020-10-13T09:58:45.876" v="3258" actId="115"/>
          <ac:spMkLst>
            <pc:docMk/>
            <pc:sldMk cId="0" sldId="261"/>
            <ac:spMk id="2" creationId="{00000000-0000-0000-0000-000000000000}"/>
          </ac:spMkLst>
        </pc:spChg>
        <pc:spChg chg="del mod ord">
          <ac:chgData name="abdullah iqbal" userId="37630c315053e802" providerId="LiveId" clId="{0C4783C2-8588-4DAB-85E2-02B82B5B8F02}" dt="2020-10-13T09:34:33.252" v="2999" actId="26606"/>
          <ac:spMkLst>
            <pc:docMk/>
            <pc:sldMk cId="0" sldId="261"/>
            <ac:spMk id="3" creationId="{00000000-0000-0000-0000-000000000000}"/>
          </ac:spMkLst>
        </pc:spChg>
        <pc:spChg chg="mod">
          <ac:chgData name="abdullah iqbal" userId="37630c315053e802" providerId="LiveId" clId="{0C4783C2-8588-4DAB-85E2-02B82B5B8F02}" dt="2020-10-13T09:34:33.252" v="2999" actId="26606"/>
          <ac:spMkLst>
            <pc:docMk/>
            <pc:sldMk cId="0" sldId="261"/>
            <ac:spMk id="4" creationId="{00000000-0000-0000-0000-000000000000}"/>
          </ac:spMkLst>
        </pc:spChg>
        <pc:spChg chg="add del">
          <ac:chgData name="abdullah iqbal" userId="37630c315053e802" providerId="LiveId" clId="{0C4783C2-8588-4DAB-85E2-02B82B5B8F02}" dt="2020-10-13T09:34:33.252" v="2999" actId="26606"/>
          <ac:spMkLst>
            <pc:docMk/>
            <pc:sldMk cId="0" sldId="261"/>
            <ac:spMk id="9" creationId="{F3C5918A-1DC5-4CF3-AA27-00AA3088AA9F}"/>
          </ac:spMkLst>
        </pc:spChg>
        <pc:spChg chg="add del">
          <ac:chgData name="abdullah iqbal" userId="37630c315053e802" providerId="LiveId" clId="{0C4783C2-8588-4DAB-85E2-02B82B5B8F02}" dt="2020-10-13T09:34:33.252" v="2999" actId="26606"/>
          <ac:spMkLst>
            <pc:docMk/>
            <pc:sldMk cId="0" sldId="261"/>
            <ac:spMk id="11" creationId="{B786683A-6FD6-4BF7-B3B0-DC397677391F}"/>
          </ac:spMkLst>
        </pc:spChg>
        <pc:spChg chg="add del">
          <ac:chgData name="abdullah iqbal" userId="37630c315053e802" providerId="LiveId" clId="{0C4783C2-8588-4DAB-85E2-02B82B5B8F02}" dt="2020-10-13T09:34:33.252" v="2999" actId="26606"/>
          <ac:spMkLst>
            <pc:docMk/>
            <pc:sldMk cId="0" sldId="261"/>
            <ac:spMk id="13" creationId="{05169E50-59FB-4AEE-B61D-44A882A4CD2C}"/>
          </ac:spMkLst>
        </pc:spChg>
        <pc:spChg chg="add del">
          <ac:chgData name="abdullah iqbal" userId="37630c315053e802" providerId="LiveId" clId="{0C4783C2-8588-4DAB-85E2-02B82B5B8F02}" dt="2020-10-13T09:34:33.252" v="2999" actId="26606"/>
          <ac:spMkLst>
            <pc:docMk/>
            <pc:sldMk cId="0" sldId="261"/>
            <ac:spMk id="15" creationId="{117C30F0-5A38-4B60-B632-3AF7C2780824}"/>
          </ac:spMkLst>
        </pc:spChg>
        <pc:spChg chg="add del">
          <ac:chgData name="abdullah iqbal" userId="37630c315053e802" providerId="LiveId" clId="{0C4783C2-8588-4DAB-85E2-02B82B5B8F02}" dt="2020-10-13T09:34:33.252" v="2999" actId="26606"/>
          <ac:spMkLst>
            <pc:docMk/>
            <pc:sldMk cId="0" sldId="261"/>
            <ac:spMk id="17" creationId="{A200CBA5-3F2B-4AAC-9F86-99AFECC19C1D}"/>
          </ac:spMkLst>
        </pc:spChg>
        <pc:spChg chg="add del">
          <ac:chgData name="abdullah iqbal" userId="37630c315053e802" providerId="LiveId" clId="{0C4783C2-8588-4DAB-85E2-02B82B5B8F02}" dt="2020-10-13T12:11:44.410" v="3428"/>
          <ac:spMkLst>
            <pc:docMk/>
            <pc:sldMk cId="0" sldId="261"/>
            <ac:spMk id="23" creationId="{FE43D436-9D76-4479-B202-282AA3363E28}"/>
          </ac:spMkLst>
        </pc:spChg>
        <pc:grpChg chg="add del">
          <ac:chgData name="abdullah iqbal" userId="37630c315053e802" providerId="LiveId" clId="{0C4783C2-8588-4DAB-85E2-02B82B5B8F02}" dt="2020-10-13T12:11:44.410" v="3428"/>
          <ac:grpSpMkLst>
            <pc:docMk/>
            <pc:sldMk cId="0" sldId="261"/>
            <ac:grpSpMk id="25" creationId="{5ED5FDDF-28FB-4871-BAF5-BC352B7065AC}"/>
          </ac:grpSpMkLst>
        </pc:grpChg>
        <pc:graphicFrameChg chg="add">
          <ac:chgData name="abdullah iqbal" userId="37630c315053e802" providerId="LiveId" clId="{0C4783C2-8588-4DAB-85E2-02B82B5B8F02}" dt="2020-10-13T09:34:33.252" v="2999" actId="26606"/>
          <ac:graphicFrameMkLst>
            <pc:docMk/>
            <pc:sldMk cId="0" sldId="261"/>
            <ac:graphicFrameMk id="19" creationId="{BF229A10-A5EA-4CBD-9B06-06F1B5FB60B6}"/>
          </ac:graphicFrameMkLst>
        </pc:graphicFrameChg>
      </pc:sldChg>
      <pc:sldChg chg="addSp delSp modSp mod setBg delDesignElem addCm delCm">
        <pc:chgData name="abdullah iqbal" userId="37630c315053e802" providerId="LiveId" clId="{0C4783C2-8588-4DAB-85E2-02B82B5B8F02}" dt="2020-10-13T12:21:56.200" v="3462" actId="12100"/>
        <pc:sldMkLst>
          <pc:docMk/>
          <pc:sldMk cId="0" sldId="263"/>
        </pc:sldMkLst>
        <pc:spChg chg="mod">
          <ac:chgData name="abdullah iqbal" userId="37630c315053e802" providerId="LiveId" clId="{0C4783C2-8588-4DAB-85E2-02B82B5B8F02}" dt="2020-10-13T12:16:58.898" v="3456" actId="26606"/>
          <ac:spMkLst>
            <pc:docMk/>
            <pc:sldMk cId="0" sldId="263"/>
            <ac:spMk id="2" creationId="{00000000-0000-0000-0000-000000000000}"/>
          </ac:spMkLst>
        </pc:spChg>
        <pc:spChg chg="add del mod">
          <ac:chgData name="abdullah iqbal" userId="37630c315053e802" providerId="LiveId" clId="{0C4783C2-8588-4DAB-85E2-02B82B5B8F02}" dt="2020-10-13T09:35:17.914" v="3004" actId="26606"/>
          <ac:spMkLst>
            <pc:docMk/>
            <pc:sldMk cId="0" sldId="263"/>
            <ac:spMk id="3" creationId="{00000000-0000-0000-0000-000000000000}"/>
          </ac:spMkLst>
        </pc:spChg>
        <pc:spChg chg="add del mod">
          <ac:chgData name="abdullah iqbal" userId="37630c315053e802" providerId="LiveId" clId="{0C4783C2-8588-4DAB-85E2-02B82B5B8F02}" dt="2020-10-13T12:12:47.860" v="3452" actId="26606"/>
          <ac:spMkLst>
            <pc:docMk/>
            <pc:sldMk cId="0" sldId="263"/>
            <ac:spMk id="3" creationId="{FE4F0C08-3E97-472E-84B0-5DEED458894D}"/>
          </ac:spMkLst>
        </pc:spChg>
        <pc:spChg chg="mod">
          <ac:chgData name="abdullah iqbal" userId="37630c315053e802" providerId="LiveId" clId="{0C4783C2-8588-4DAB-85E2-02B82B5B8F02}" dt="2020-10-13T09:35:17.914" v="3004" actId="26606"/>
          <ac:spMkLst>
            <pc:docMk/>
            <pc:sldMk cId="0" sldId="263"/>
            <ac:spMk id="4" creationId="{00000000-0000-0000-0000-000000000000}"/>
          </ac:spMkLst>
        </pc:spChg>
        <pc:spChg chg="add del">
          <ac:chgData name="abdullah iqbal" userId="37630c315053e802" providerId="LiveId" clId="{0C4783C2-8588-4DAB-85E2-02B82B5B8F02}" dt="2020-10-13T09:35:17.870" v="3003" actId="26606"/>
          <ac:spMkLst>
            <pc:docMk/>
            <pc:sldMk cId="0" sldId="263"/>
            <ac:spMk id="10" creationId="{FE43D436-9D76-4479-B202-282AA3363E28}"/>
          </ac:spMkLst>
        </pc:spChg>
        <pc:spChg chg="add del">
          <ac:chgData name="abdullah iqbal" userId="37630c315053e802" providerId="LiveId" clId="{0C4783C2-8588-4DAB-85E2-02B82B5B8F02}" dt="2020-10-13T12:07:26.661" v="3282" actId="26606"/>
          <ac:spMkLst>
            <pc:docMk/>
            <pc:sldMk cId="0" sldId="263"/>
            <ac:spMk id="35" creationId="{982413CC-69E6-4BDA-A88D-E4EF8F95B27D}"/>
          </ac:spMkLst>
        </pc:spChg>
        <pc:spChg chg="add del">
          <ac:chgData name="abdullah iqbal" userId="37630c315053e802" providerId="LiveId" clId="{0C4783C2-8588-4DAB-85E2-02B82B5B8F02}" dt="2020-10-13T12:12:47.860" v="3452" actId="26606"/>
          <ac:spMkLst>
            <pc:docMk/>
            <pc:sldMk cId="0" sldId="263"/>
            <ac:spMk id="60" creationId="{982413CC-69E6-4BDA-A88D-E4EF8F95B27D}"/>
          </ac:spMkLst>
        </pc:spChg>
        <pc:spChg chg="add del">
          <ac:chgData name="abdullah iqbal" userId="37630c315053e802" providerId="LiveId" clId="{0C4783C2-8588-4DAB-85E2-02B82B5B8F02}" dt="2020-10-13T12:07:26.627" v="3281" actId="26606"/>
          <ac:spMkLst>
            <pc:docMk/>
            <pc:sldMk cId="0" sldId="263"/>
            <ac:spMk id="63" creationId="{FE43D436-9D76-4479-B202-282AA3363E28}"/>
          </ac:spMkLst>
        </pc:spChg>
        <pc:spChg chg="add del">
          <ac:chgData name="abdullah iqbal" userId="37630c315053e802" providerId="LiveId" clId="{0C4783C2-8588-4DAB-85E2-02B82B5B8F02}" dt="2020-10-13T12:12:42.608" v="3449" actId="26606"/>
          <ac:spMkLst>
            <pc:docMk/>
            <pc:sldMk cId="0" sldId="263"/>
            <ac:spMk id="92" creationId="{982413CC-69E6-4BDA-A88D-E4EF8F95B27D}"/>
          </ac:spMkLst>
        </pc:spChg>
        <pc:spChg chg="add del">
          <ac:chgData name="abdullah iqbal" userId="37630c315053e802" providerId="LiveId" clId="{0C4783C2-8588-4DAB-85E2-02B82B5B8F02}" dt="2020-10-13T12:12:47.769" v="3451" actId="26606"/>
          <ac:spMkLst>
            <pc:docMk/>
            <pc:sldMk cId="0" sldId="263"/>
            <ac:spMk id="117" creationId="{982413CC-69E6-4BDA-A88D-E4EF8F95B27D}"/>
          </ac:spMkLst>
        </pc:spChg>
        <pc:spChg chg="add del">
          <ac:chgData name="abdullah iqbal" userId="37630c315053e802" providerId="LiveId" clId="{0C4783C2-8588-4DAB-85E2-02B82B5B8F02}" dt="2020-10-13T12:16:58.961" v="3457" actId="26606"/>
          <ac:spMkLst>
            <pc:docMk/>
            <pc:sldMk cId="0" sldId="263"/>
            <ac:spMk id="142" creationId="{982413CC-69E6-4BDA-A88D-E4EF8F95B27D}"/>
          </ac:spMkLst>
        </pc:spChg>
        <pc:spChg chg="add del">
          <ac:chgData name="abdullah iqbal" userId="37630c315053e802" providerId="LiveId" clId="{0C4783C2-8588-4DAB-85E2-02B82B5B8F02}" dt="2020-10-13T12:14:35.440" v="3454" actId="26606"/>
          <ac:spMkLst>
            <pc:docMk/>
            <pc:sldMk cId="0" sldId="263"/>
            <ac:spMk id="149" creationId="{FE43D436-9D76-4479-B202-282AA3363E28}"/>
          </ac:spMkLst>
        </pc:spChg>
        <pc:spChg chg="add del">
          <ac:chgData name="abdullah iqbal" userId="37630c315053e802" providerId="LiveId" clId="{0C4783C2-8588-4DAB-85E2-02B82B5B8F02}" dt="2020-10-13T12:16:58.898" v="3456" actId="26606"/>
          <ac:spMkLst>
            <pc:docMk/>
            <pc:sldMk cId="0" sldId="263"/>
            <ac:spMk id="174" creationId="{5D0F92D1-FACF-4DC3-9048-E6A42453D115}"/>
          </ac:spMkLst>
        </pc:spChg>
        <pc:spChg chg="add del">
          <ac:chgData name="abdullah iqbal" userId="37630c315053e802" providerId="LiveId" clId="{0C4783C2-8588-4DAB-85E2-02B82B5B8F02}" dt="2020-10-13T12:16:58.898" v="3456" actId="26606"/>
          <ac:spMkLst>
            <pc:docMk/>
            <pc:sldMk cId="0" sldId="263"/>
            <ac:spMk id="175" creationId="{736CAA0C-7445-4CE1-A768-F64059526E75}"/>
          </ac:spMkLst>
        </pc:spChg>
        <pc:spChg chg="add del">
          <ac:chgData name="abdullah iqbal" userId="37630c315053e802" providerId="LiveId" clId="{0C4783C2-8588-4DAB-85E2-02B82B5B8F02}" dt="2020-10-13T12:16:58.898" v="3456" actId="26606"/>
          <ac:spMkLst>
            <pc:docMk/>
            <pc:sldMk cId="0" sldId="263"/>
            <ac:spMk id="176" creationId="{D05D70D6-8744-4C0F-B4DC-3C3FBDD90F24}"/>
          </ac:spMkLst>
        </pc:spChg>
        <pc:spChg chg="add">
          <ac:chgData name="abdullah iqbal" userId="37630c315053e802" providerId="LiveId" clId="{0C4783C2-8588-4DAB-85E2-02B82B5B8F02}" dt="2020-10-13T12:16:58.961" v="3457" actId="26606"/>
          <ac:spMkLst>
            <pc:docMk/>
            <pc:sldMk cId="0" sldId="263"/>
            <ac:spMk id="200" creationId="{982413CC-69E6-4BDA-A88D-E4EF8F95B27D}"/>
          </ac:spMkLst>
        </pc:spChg>
        <pc:grpChg chg="add del">
          <ac:chgData name="abdullah iqbal" userId="37630c315053e802" providerId="LiveId" clId="{0C4783C2-8588-4DAB-85E2-02B82B5B8F02}" dt="2020-10-13T09:35:17.870" v="3003" actId="26606"/>
          <ac:grpSpMkLst>
            <pc:docMk/>
            <pc:sldMk cId="0" sldId="263"/>
            <ac:grpSpMk id="12" creationId="{5ED5FDDF-28FB-4871-BAF5-BC352B7065AC}"/>
          </ac:grpSpMkLst>
        </pc:grpChg>
        <pc:grpChg chg="add del">
          <ac:chgData name="abdullah iqbal" userId="37630c315053e802" providerId="LiveId" clId="{0C4783C2-8588-4DAB-85E2-02B82B5B8F02}" dt="2020-10-13T12:07:26.661" v="3282" actId="26606"/>
          <ac:grpSpMkLst>
            <pc:docMk/>
            <pc:sldMk cId="0" sldId="263"/>
            <ac:grpSpMk id="36" creationId="{4F1F7357-8633-4CE7-BF80-475EE8A2FAEA}"/>
          </ac:grpSpMkLst>
        </pc:grpChg>
        <pc:grpChg chg="add del">
          <ac:chgData name="abdullah iqbal" userId="37630c315053e802" providerId="LiveId" clId="{0C4783C2-8588-4DAB-85E2-02B82B5B8F02}" dt="2020-10-13T12:12:47.860" v="3452" actId="26606"/>
          <ac:grpSpMkLst>
            <pc:docMk/>
            <pc:sldMk cId="0" sldId="263"/>
            <ac:grpSpMk id="61" creationId="{4F1F7357-8633-4CE7-BF80-475EE8A2FAEA}"/>
          </ac:grpSpMkLst>
        </pc:grpChg>
        <pc:grpChg chg="add del">
          <ac:chgData name="abdullah iqbal" userId="37630c315053e802" providerId="LiveId" clId="{0C4783C2-8588-4DAB-85E2-02B82B5B8F02}" dt="2020-10-13T12:07:26.627" v="3281" actId="26606"/>
          <ac:grpSpMkLst>
            <pc:docMk/>
            <pc:sldMk cId="0" sldId="263"/>
            <ac:grpSpMk id="65" creationId="{5ED5FDDF-28FB-4871-BAF5-BC352B7065AC}"/>
          </ac:grpSpMkLst>
        </pc:grpChg>
        <pc:grpChg chg="add del">
          <ac:chgData name="abdullah iqbal" userId="37630c315053e802" providerId="LiveId" clId="{0C4783C2-8588-4DAB-85E2-02B82B5B8F02}" dt="2020-10-13T12:12:42.608" v="3449" actId="26606"/>
          <ac:grpSpMkLst>
            <pc:docMk/>
            <pc:sldMk cId="0" sldId="263"/>
            <ac:grpSpMk id="94" creationId="{4F1F7357-8633-4CE7-BF80-475EE8A2FAEA}"/>
          </ac:grpSpMkLst>
        </pc:grpChg>
        <pc:grpChg chg="add del">
          <ac:chgData name="abdullah iqbal" userId="37630c315053e802" providerId="LiveId" clId="{0C4783C2-8588-4DAB-85E2-02B82B5B8F02}" dt="2020-10-13T12:12:47.769" v="3451" actId="26606"/>
          <ac:grpSpMkLst>
            <pc:docMk/>
            <pc:sldMk cId="0" sldId="263"/>
            <ac:grpSpMk id="118" creationId="{4F1F7357-8633-4CE7-BF80-475EE8A2FAEA}"/>
          </ac:grpSpMkLst>
        </pc:grpChg>
        <pc:grpChg chg="add del">
          <ac:chgData name="abdullah iqbal" userId="37630c315053e802" providerId="LiveId" clId="{0C4783C2-8588-4DAB-85E2-02B82B5B8F02}" dt="2020-10-13T12:16:58.961" v="3457" actId="26606"/>
          <ac:grpSpMkLst>
            <pc:docMk/>
            <pc:sldMk cId="0" sldId="263"/>
            <ac:grpSpMk id="143" creationId="{4F1F7357-8633-4CE7-BF80-475EE8A2FAEA}"/>
          </ac:grpSpMkLst>
        </pc:grpChg>
        <pc:grpChg chg="add del">
          <ac:chgData name="abdullah iqbal" userId="37630c315053e802" providerId="LiveId" clId="{0C4783C2-8588-4DAB-85E2-02B82B5B8F02}" dt="2020-10-13T12:14:35.440" v="3454" actId="26606"/>
          <ac:grpSpMkLst>
            <pc:docMk/>
            <pc:sldMk cId="0" sldId="263"/>
            <ac:grpSpMk id="151" creationId="{5ED5FDDF-28FB-4871-BAF5-BC352B7065AC}"/>
          </ac:grpSpMkLst>
        </pc:grpChg>
        <pc:grpChg chg="add del">
          <ac:chgData name="abdullah iqbal" userId="37630c315053e802" providerId="LiveId" clId="{0C4783C2-8588-4DAB-85E2-02B82B5B8F02}" dt="2020-10-13T12:16:58.898" v="3456" actId="26606"/>
          <ac:grpSpMkLst>
            <pc:docMk/>
            <pc:sldMk cId="0" sldId="263"/>
            <ac:grpSpMk id="177" creationId="{170272AE-5158-4A40-83F6-6785051DC0E9}"/>
          </ac:grpSpMkLst>
        </pc:grpChg>
        <pc:grpChg chg="add">
          <ac:chgData name="abdullah iqbal" userId="37630c315053e802" providerId="LiveId" clId="{0C4783C2-8588-4DAB-85E2-02B82B5B8F02}" dt="2020-10-13T12:16:58.961" v="3457" actId="26606"/>
          <ac:grpSpMkLst>
            <pc:docMk/>
            <pc:sldMk cId="0" sldId="263"/>
            <ac:grpSpMk id="201" creationId="{4F1F7357-8633-4CE7-BF80-475EE8A2FAEA}"/>
          </ac:grpSpMkLst>
        </pc:grpChg>
        <pc:graphicFrameChg chg="add del">
          <ac:chgData name="abdullah iqbal" userId="37630c315053e802" providerId="LiveId" clId="{0C4783C2-8588-4DAB-85E2-02B82B5B8F02}" dt="2020-10-13T09:35:14.826" v="3001" actId="26606"/>
          <ac:graphicFrameMkLst>
            <pc:docMk/>
            <pc:sldMk cId="0" sldId="263"/>
            <ac:graphicFrameMk id="6" creationId="{89595206-DD59-4E2E-A0F2-1FEFAFC2D366}"/>
          </ac:graphicFrameMkLst>
        </pc:graphicFrameChg>
        <pc:graphicFrameChg chg="add del">
          <ac:chgData name="abdullah iqbal" userId="37630c315053e802" providerId="LiveId" clId="{0C4783C2-8588-4DAB-85E2-02B82B5B8F02}" dt="2020-10-13T09:35:17.870" v="3003" actId="26606"/>
          <ac:graphicFrameMkLst>
            <pc:docMk/>
            <pc:sldMk cId="0" sldId="263"/>
            <ac:graphicFrameMk id="8" creationId="{15D96A05-23E9-4A8A-A225-B58EC786780C}"/>
          </ac:graphicFrameMkLst>
        </pc:graphicFrameChg>
        <pc:graphicFrameChg chg="add del mod modGraphic">
          <ac:chgData name="abdullah iqbal" userId="37630c315053e802" providerId="LiveId" clId="{0C4783C2-8588-4DAB-85E2-02B82B5B8F02}" dt="2020-10-13T12:09:12.711" v="3300" actId="478"/>
          <ac:graphicFrameMkLst>
            <pc:docMk/>
            <pc:sldMk cId="0" sldId="263"/>
            <ac:graphicFrameMk id="58" creationId="{3326F26E-1D94-460D-8BF4-79FBDAFE5FA4}"/>
          </ac:graphicFrameMkLst>
        </pc:graphicFrameChg>
        <pc:graphicFrameChg chg="add del">
          <ac:chgData name="abdullah iqbal" userId="37630c315053e802" providerId="LiveId" clId="{0C4783C2-8588-4DAB-85E2-02B82B5B8F02}" dt="2020-10-13T12:12:42.608" v="3449" actId="26606"/>
          <ac:graphicFrameMkLst>
            <pc:docMk/>
            <pc:sldMk cId="0" sldId="263"/>
            <ac:graphicFrameMk id="88" creationId="{E42CA806-CC0F-41E0-A5E6-AC991A704559}"/>
          </ac:graphicFrameMkLst>
        </pc:graphicFrameChg>
        <pc:graphicFrameChg chg="add del">
          <ac:chgData name="abdullah iqbal" userId="37630c315053e802" providerId="LiveId" clId="{0C4783C2-8588-4DAB-85E2-02B82B5B8F02}" dt="2020-10-13T12:12:47.769" v="3451" actId="26606"/>
          <ac:graphicFrameMkLst>
            <pc:docMk/>
            <pc:sldMk cId="0" sldId="263"/>
            <ac:graphicFrameMk id="140" creationId="{E0964CA5-52AA-40C5-A706-1C250E21BD6A}"/>
          </ac:graphicFrameMkLst>
        </pc:graphicFrameChg>
        <pc:graphicFrameChg chg="add mod modGraphic">
          <ac:chgData name="abdullah iqbal" userId="37630c315053e802" providerId="LiveId" clId="{0C4783C2-8588-4DAB-85E2-02B82B5B8F02}" dt="2020-10-13T12:21:56.200" v="3462" actId="12100"/>
          <ac:graphicFrameMkLst>
            <pc:docMk/>
            <pc:sldMk cId="0" sldId="263"/>
            <ac:graphicFrameMk id="144" creationId="{E42CA806-CC0F-41E0-A5E6-AC991A704559}"/>
          </ac:graphicFrameMkLst>
        </pc:graphicFrameChg>
      </pc:sldChg>
      <pc:sldChg chg="addSp delSp modSp mod setBg setClrOvrMap delDesignElem">
        <pc:chgData name="abdullah iqbal" userId="37630c315053e802" providerId="LiveId" clId="{0C4783C2-8588-4DAB-85E2-02B82B5B8F02}" dt="2020-10-13T12:11:44.410" v="3428"/>
        <pc:sldMkLst>
          <pc:docMk/>
          <pc:sldMk cId="0" sldId="264"/>
        </pc:sldMkLst>
        <pc:spChg chg="mod">
          <ac:chgData name="abdullah iqbal" userId="37630c315053e802" providerId="LiveId" clId="{0C4783C2-8588-4DAB-85E2-02B82B5B8F02}" dt="2020-10-13T09:56:18.652" v="3153" actId="26606"/>
          <ac:spMkLst>
            <pc:docMk/>
            <pc:sldMk cId="0" sldId="264"/>
            <ac:spMk id="2" creationId="{00000000-0000-0000-0000-000000000000}"/>
          </ac:spMkLst>
        </pc:spChg>
        <pc:spChg chg="mod ord">
          <ac:chgData name="abdullah iqbal" userId="37630c315053e802" providerId="LiveId" clId="{0C4783C2-8588-4DAB-85E2-02B82B5B8F02}" dt="2020-10-13T09:56:18.652" v="3153" actId="26606"/>
          <ac:spMkLst>
            <pc:docMk/>
            <pc:sldMk cId="0" sldId="264"/>
            <ac:spMk id="3" creationId="{00000000-0000-0000-0000-000000000000}"/>
          </ac:spMkLst>
        </pc:spChg>
        <pc:spChg chg="mod">
          <ac:chgData name="abdullah iqbal" userId="37630c315053e802" providerId="LiveId" clId="{0C4783C2-8588-4DAB-85E2-02B82B5B8F02}" dt="2020-10-13T09:56:18.652" v="3153" actId="26606"/>
          <ac:spMkLst>
            <pc:docMk/>
            <pc:sldMk cId="0" sldId="264"/>
            <ac:spMk id="4" creationId="{00000000-0000-0000-0000-000000000000}"/>
          </ac:spMkLst>
        </pc:spChg>
        <pc:spChg chg="add del">
          <ac:chgData name="abdullah iqbal" userId="37630c315053e802" providerId="LiveId" clId="{0C4783C2-8588-4DAB-85E2-02B82B5B8F02}" dt="2020-10-13T09:35:46.562" v="3010" actId="26606"/>
          <ac:spMkLst>
            <pc:docMk/>
            <pc:sldMk cId="0" sldId="264"/>
            <ac:spMk id="9" creationId="{A3BAF07C-C39E-42EB-BB22-8D46691D9735}"/>
          </ac:spMkLst>
        </pc:spChg>
        <pc:spChg chg="add del">
          <ac:chgData name="abdullah iqbal" userId="37630c315053e802" providerId="LiveId" clId="{0C4783C2-8588-4DAB-85E2-02B82B5B8F02}" dt="2020-10-13T09:35:36.221" v="3006" actId="26606"/>
          <ac:spMkLst>
            <pc:docMk/>
            <pc:sldMk cId="0" sldId="264"/>
            <ac:spMk id="11" creationId="{48CAE4AE-A9DF-45AF-9A9C-1712BC63418E}"/>
          </ac:spMkLst>
        </pc:spChg>
        <pc:spChg chg="add del">
          <ac:chgData name="abdullah iqbal" userId="37630c315053e802" providerId="LiveId" clId="{0C4783C2-8588-4DAB-85E2-02B82B5B8F02}" dt="2020-10-13T09:35:46.562" v="3010" actId="26606"/>
          <ac:spMkLst>
            <pc:docMk/>
            <pc:sldMk cId="0" sldId="264"/>
            <ac:spMk id="32" creationId="{B3D296CC-CA82-4C71-A176-6A9FECDB82CB}"/>
          </ac:spMkLst>
        </pc:spChg>
        <pc:spChg chg="add del">
          <ac:chgData name="abdullah iqbal" userId="37630c315053e802" providerId="LiveId" clId="{0C4783C2-8588-4DAB-85E2-02B82B5B8F02}" dt="2020-10-13T09:35:36.221" v="3006" actId="26606"/>
          <ac:spMkLst>
            <pc:docMk/>
            <pc:sldMk cId="0" sldId="264"/>
            <ac:spMk id="36" creationId="{E972DE0D-2E53-4159-ABD3-C601524262C2}"/>
          </ac:spMkLst>
        </pc:spChg>
        <pc:spChg chg="add del">
          <ac:chgData name="abdullah iqbal" userId="37630c315053e802" providerId="LiveId" clId="{0C4783C2-8588-4DAB-85E2-02B82B5B8F02}" dt="2020-10-13T09:35:40.753" v="3008" actId="26606"/>
          <ac:spMkLst>
            <pc:docMk/>
            <pc:sldMk cId="0" sldId="264"/>
            <ac:spMk id="38" creationId="{863FD0EB-DDF9-4169-BF2D-2A00FD515259}"/>
          </ac:spMkLst>
        </pc:spChg>
        <pc:spChg chg="add del">
          <ac:chgData name="abdullah iqbal" userId="37630c315053e802" providerId="LiveId" clId="{0C4783C2-8588-4DAB-85E2-02B82B5B8F02}" dt="2020-10-13T09:35:40.753" v="3008" actId="26606"/>
          <ac:spMkLst>
            <pc:docMk/>
            <pc:sldMk cId="0" sldId="264"/>
            <ac:spMk id="39" creationId="{68293B96-AC95-4F91-A6A1-F5B9EBA75AD2}"/>
          </ac:spMkLst>
        </pc:spChg>
        <pc:spChg chg="add del">
          <ac:chgData name="abdullah iqbal" userId="37630c315053e802" providerId="LiveId" clId="{0C4783C2-8588-4DAB-85E2-02B82B5B8F02}" dt="2020-10-13T09:35:40.753" v="3008" actId="26606"/>
          <ac:spMkLst>
            <pc:docMk/>
            <pc:sldMk cId="0" sldId="264"/>
            <ac:spMk id="40" creationId="{FEFC8BAE-02F8-41B1-A078-FC60092F7F2C}"/>
          </ac:spMkLst>
        </pc:spChg>
        <pc:spChg chg="add del">
          <ac:chgData name="abdullah iqbal" userId="37630c315053e802" providerId="LiveId" clId="{0C4783C2-8588-4DAB-85E2-02B82B5B8F02}" dt="2020-10-13T09:35:40.753" v="3008" actId="26606"/>
          <ac:spMkLst>
            <pc:docMk/>
            <pc:sldMk cId="0" sldId="264"/>
            <ac:spMk id="42" creationId="{94ABDF8E-2BF0-41B8-A658-ECB324D9E1C3}"/>
          </ac:spMkLst>
        </pc:spChg>
        <pc:spChg chg="add del">
          <ac:chgData name="abdullah iqbal" userId="37630c315053e802" providerId="LiveId" clId="{0C4783C2-8588-4DAB-85E2-02B82B5B8F02}" dt="2020-10-13T09:35:40.753" v="3008" actId="26606"/>
          <ac:spMkLst>
            <pc:docMk/>
            <pc:sldMk cId="0" sldId="264"/>
            <ac:spMk id="64" creationId="{7D51DB48-98D5-49DE-AD5F-8A9734357E11}"/>
          </ac:spMkLst>
        </pc:spChg>
        <pc:spChg chg="add del">
          <ac:chgData name="abdullah iqbal" userId="37630c315053e802" providerId="LiveId" clId="{0C4783C2-8588-4DAB-85E2-02B82B5B8F02}" dt="2020-10-13T09:35:48.634" v="3012" actId="26606"/>
          <ac:spMkLst>
            <pc:docMk/>
            <pc:sldMk cId="0" sldId="264"/>
            <ac:spMk id="70" creationId="{68293B96-AC95-4F91-A6A1-F5B9EBA75AD2}"/>
          </ac:spMkLst>
        </pc:spChg>
        <pc:spChg chg="add del">
          <ac:chgData name="abdullah iqbal" userId="37630c315053e802" providerId="LiveId" clId="{0C4783C2-8588-4DAB-85E2-02B82B5B8F02}" dt="2020-10-13T09:35:48.634" v="3012" actId="26606"/>
          <ac:spMkLst>
            <pc:docMk/>
            <pc:sldMk cId="0" sldId="264"/>
            <ac:spMk id="73" creationId="{7D51DB48-98D5-49DE-AD5F-8A9734357E11}"/>
          </ac:spMkLst>
        </pc:spChg>
        <pc:spChg chg="add del">
          <ac:chgData name="abdullah iqbal" userId="37630c315053e802" providerId="LiveId" clId="{0C4783C2-8588-4DAB-85E2-02B82B5B8F02}" dt="2020-10-13T09:35:48.634" v="3012" actId="26606"/>
          <ac:spMkLst>
            <pc:docMk/>
            <pc:sldMk cId="0" sldId="264"/>
            <ac:spMk id="74" creationId="{863FD0EB-DDF9-4169-BF2D-2A00FD515259}"/>
          </ac:spMkLst>
        </pc:spChg>
        <pc:spChg chg="add del">
          <ac:chgData name="abdullah iqbal" userId="37630c315053e802" providerId="LiveId" clId="{0C4783C2-8588-4DAB-85E2-02B82B5B8F02}" dt="2020-10-13T09:35:48.634" v="3012" actId="26606"/>
          <ac:spMkLst>
            <pc:docMk/>
            <pc:sldMk cId="0" sldId="264"/>
            <ac:spMk id="75" creationId="{FEFC8BAE-02F8-41B1-A078-FC60092F7F2C}"/>
          </ac:spMkLst>
        </pc:spChg>
        <pc:spChg chg="add del">
          <ac:chgData name="abdullah iqbal" userId="37630c315053e802" providerId="LiveId" clId="{0C4783C2-8588-4DAB-85E2-02B82B5B8F02}" dt="2020-10-13T09:35:48.634" v="3012" actId="26606"/>
          <ac:spMkLst>
            <pc:docMk/>
            <pc:sldMk cId="0" sldId="264"/>
            <ac:spMk id="76" creationId="{94ABDF8E-2BF0-41B8-A658-ECB324D9E1C3}"/>
          </ac:spMkLst>
        </pc:spChg>
        <pc:spChg chg="add del">
          <ac:chgData name="abdullah iqbal" userId="37630c315053e802" providerId="LiveId" clId="{0C4783C2-8588-4DAB-85E2-02B82B5B8F02}" dt="2020-10-13T12:11:44.410" v="3428"/>
          <ac:spMkLst>
            <pc:docMk/>
            <pc:sldMk cId="0" sldId="264"/>
            <ac:spMk id="79" creationId="{48CAE4AE-A9DF-45AF-9A9C-1712BC63418E}"/>
          </ac:spMkLst>
        </pc:spChg>
        <pc:spChg chg="add del">
          <ac:chgData name="abdullah iqbal" userId="37630c315053e802" providerId="LiveId" clId="{0C4783C2-8588-4DAB-85E2-02B82B5B8F02}" dt="2020-10-13T12:11:44.410" v="3428"/>
          <ac:spMkLst>
            <pc:docMk/>
            <pc:sldMk cId="0" sldId="264"/>
            <ac:spMk id="102" creationId="{E972DE0D-2E53-4159-ABD3-C601524262C2}"/>
          </ac:spMkLst>
        </pc:spChg>
        <pc:spChg chg="add del">
          <ac:chgData name="abdullah iqbal" userId="37630c315053e802" providerId="LiveId" clId="{0C4783C2-8588-4DAB-85E2-02B82B5B8F02}" dt="2020-10-13T09:56:18.652" v="3153" actId="26606"/>
          <ac:spMkLst>
            <pc:docMk/>
            <pc:sldMk cId="0" sldId="264"/>
            <ac:spMk id="108" creationId="{D6E56CF3-26B9-4D5A-96C0-31E3E53BB568}"/>
          </ac:spMkLst>
        </pc:spChg>
        <pc:spChg chg="add del">
          <ac:chgData name="abdullah iqbal" userId="37630c315053e802" providerId="LiveId" clId="{0C4783C2-8588-4DAB-85E2-02B82B5B8F02}" dt="2020-10-13T09:56:18.652" v="3153" actId="26606"/>
          <ac:spMkLst>
            <pc:docMk/>
            <pc:sldMk cId="0" sldId="264"/>
            <ac:spMk id="133" creationId="{256F45B4-234D-4F59-AF8D-9A8AFB94D700}"/>
          </ac:spMkLst>
        </pc:spChg>
        <pc:spChg chg="add del">
          <ac:chgData name="abdullah iqbal" userId="37630c315053e802" providerId="LiveId" clId="{0C4783C2-8588-4DAB-85E2-02B82B5B8F02}" dt="2020-10-13T09:56:18.652" v="3153" actId="26606"/>
          <ac:spMkLst>
            <pc:docMk/>
            <pc:sldMk cId="0" sldId="264"/>
            <ac:spMk id="135" creationId="{8D8E6E23-45CE-445A-904E-62F785DA436B}"/>
          </ac:spMkLst>
        </pc:spChg>
        <pc:spChg chg="add del">
          <ac:chgData name="abdullah iqbal" userId="37630c315053e802" providerId="LiveId" clId="{0C4783C2-8588-4DAB-85E2-02B82B5B8F02}" dt="2020-10-13T09:56:18.652" v="3153" actId="26606"/>
          <ac:spMkLst>
            <pc:docMk/>
            <pc:sldMk cId="0" sldId="264"/>
            <ac:spMk id="137" creationId="{E5FE8003-E652-491E-9169-0097F83C8FDF}"/>
          </ac:spMkLst>
        </pc:spChg>
        <pc:spChg chg="add del">
          <ac:chgData name="abdullah iqbal" userId="37630c315053e802" providerId="LiveId" clId="{0C4783C2-8588-4DAB-85E2-02B82B5B8F02}" dt="2020-10-13T09:56:18.652" v="3153" actId="26606"/>
          <ac:spMkLst>
            <pc:docMk/>
            <pc:sldMk cId="0" sldId="264"/>
            <ac:spMk id="139" creationId="{BDC66091-68FA-4006-8A27-640168146132}"/>
          </ac:spMkLst>
        </pc:spChg>
        <pc:grpChg chg="add del">
          <ac:chgData name="abdullah iqbal" userId="37630c315053e802" providerId="LiveId" clId="{0C4783C2-8588-4DAB-85E2-02B82B5B8F02}" dt="2020-10-13T09:35:36.221" v="3006" actId="26606"/>
          <ac:grpSpMkLst>
            <pc:docMk/>
            <pc:sldMk cId="0" sldId="264"/>
            <ac:grpSpMk id="13" creationId="{6C272060-BC98-4C91-A58F-4DFEC566CF7F}"/>
          </ac:grpSpMkLst>
        </pc:grpChg>
        <pc:grpChg chg="add del">
          <ac:chgData name="abdullah iqbal" userId="37630c315053e802" providerId="LiveId" clId="{0C4783C2-8588-4DAB-85E2-02B82B5B8F02}" dt="2020-10-13T09:35:40.753" v="3008" actId="26606"/>
          <ac:grpSpMkLst>
            <pc:docMk/>
            <pc:sldMk cId="0" sldId="264"/>
            <ac:grpSpMk id="41" creationId="{44F5C13C-7597-47EF-A60E-E0483B59156B}"/>
          </ac:grpSpMkLst>
        </pc:grpChg>
        <pc:grpChg chg="add del">
          <ac:chgData name="abdullah iqbal" userId="37630c315053e802" providerId="LiveId" clId="{0C4783C2-8588-4DAB-85E2-02B82B5B8F02}" dt="2020-10-13T09:35:46.562" v="3010" actId="26606"/>
          <ac:grpSpMkLst>
            <pc:docMk/>
            <pc:sldMk cId="0" sldId="264"/>
            <ac:grpSpMk id="67" creationId="{D8E9CF54-0466-4261-9E62-0249E60E1886}"/>
          </ac:grpSpMkLst>
        </pc:grpChg>
        <pc:grpChg chg="add del">
          <ac:chgData name="abdullah iqbal" userId="37630c315053e802" providerId="LiveId" clId="{0C4783C2-8588-4DAB-85E2-02B82B5B8F02}" dt="2020-10-13T09:35:48.634" v="3012" actId="26606"/>
          <ac:grpSpMkLst>
            <pc:docMk/>
            <pc:sldMk cId="0" sldId="264"/>
            <ac:grpSpMk id="71" creationId="{44F5C13C-7597-47EF-A60E-E0483B59156B}"/>
          </ac:grpSpMkLst>
        </pc:grpChg>
        <pc:grpChg chg="add del">
          <ac:chgData name="abdullah iqbal" userId="37630c315053e802" providerId="LiveId" clId="{0C4783C2-8588-4DAB-85E2-02B82B5B8F02}" dt="2020-10-13T12:11:44.410" v="3428"/>
          <ac:grpSpMkLst>
            <pc:docMk/>
            <pc:sldMk cId="0" sldId="264"/>
            <ac:grpSpMk id="80" creationId="{6C272060-BC98-4C91-A58F-4DFEC566CF7F}"/>
          </ac:grpSpMkLst>
        </pc:grpChg>
        <pc:grpChg chg="add del">
          <ac:chgData name="abdullah iqbal" userId="37630c315053e802" providerId="LiveId" clId="{0C4783C2-8588-4DAB-85E2-02B82B5B8F02}" dt="2020-10-13T09:56:18.652" v="3153" actId="26606"/>
          <ac:grpSpMkLst>
            <pc:docMk/>
            <pc:sldMk cId="0" sldId="264"/>
            <ac:grpSpMk id="110" creationId="{7E61D94F-EA5C-4330-8A35-483A7E58937F}"/>
          </ac:grpSpMkLst>
        </pc:grpChg>
        <pc:picChg chg="add del mod ord">
          <ac:chgData name="abdullah iqbal" userId="37630c315053e802" providerId="LiveId" clId="{0C4783C2-8588-4DAB-85E2-02B82B5B8F02}" dt="2020-10-13T09:56:18.652" v="3153" actId="26606"/>
          <ac:picMkLst>
            <pc:docMk/>
            <pc:sldMk cId="0" sldId="264"/>
            <ac:picMk id="6" creationId="{6E0A0768-D2D0-4D7A-8C49-1E1C2AB021E3}"/>
          </ac:picMkLst>
        </pc:picChg>
        <pc:picChg chg="add del">
          <ac:chgData name="abdullah iqbal" userId="37630c315053e802" providerId="LiveId" clId="{0C4783C2-8588-4DAB-85E2-02B82B5B8F02}" dt="2020-10-13T09:35:36.221" v="3006" actId="26606"/>
          <ac:picMkLst>
            <pc:docMk/>
            <pc:sldMk cId="0" sldId="264"/>
            <ac:picMk id="8" creationId="{C85A162E-8AAD-444D-86D6-A695030FC5E2}"/>
          </ac:picMkLst>
        </pc:picChg>
        <pc:picChg chg="add del">
          <ac:chgData name="abdullah iqbal" userId="37630c315053e802" providerId="LiveId" clId="{0C4783C2-8588-4DAB-85E2-02B82B5B8F02}" dt="2020-10-13T09:35:40.753" v="3008" actId="26606"/>
          <ac:picMkLst>
            <pc:docMk/>
            <pc:sldMk cId="0" sldId="264"/>
            <ac:picMk id="65" creationId="{A674F611-4AD3-49B9-8495-E426AC50507F}"/>
          </ac:picMkLst>
        </pc:picChg>
        <pc:picChg chg="add del">
          <ac:chgData name="abdullah iqbal" userId="37630c315053e802" providerId="LiveId" clId="{0C4783C2-8588-4DAB-85E2-02B82B5B8F02}" dt="2020-10-13T09:35:48.634" v="3012" actId="26606"/>
          <ac:picMkLst>
            <pc:docMk/>
            <pc:sldMk cId="0" sldId="264"/>
            <ac:picMk id="77" creationId="{A674F611-4AD3-49B9-8495-E426AC50507F}"/>
          </ac:picMkLst>
        </pc:picChg>
        <pc:picChg chg="add mod ord">
          <ac:chgData name="abdullah iqbal" userId="37630c315053e802" providerId="LiveId" clId="{0C4783C2-8588-4DAB-85E2-02B82B5B8F02}" dt="2020-10-13T09:56:18.652" v="3153" actId="26606"/>
          <ac:picMkLst>
            <pc:docMk/>
            <pc:sldMk cId="0" sldId="264"/>
            <ac:picMk id="103" creationId="{C85A162E-8AAD-444D-86D6-A695030FC5E2}"/>
          </ac:picMkLst>
        </pc:picChg>
      </pc:sldChg>
      <pc:sldChg chg="addSp delSp modSp mod setBg setClrOvrMap delDesignElem">
        <pc:chgData name="abdullah iqbal" userId="37630c315053e802" providerId="LiveId" clId="{0C4783C2-8588-4DAB-85E2-02B82B5B8F02}" dt="2020-10-13T12:11:44.410" v="3428"/>
        <pc:sldMkLst>
          <pc:docMk/>
          <pc:sldMk cId="0" sldId="265"/>
        </pc:sldMkLst>
        <pc:spChg chg="mod">
          <ac:chgData name="abdullah iqbal" userId="37630c315053e802" providerId="LiveId" clId="{0C4783C2-8588-4DAB-85E2-02B82B5B8F02}" dt="2020-10-13T09:58:56.778" v="3259" actId="115"/>
          <ac:spMkLst>
            <pc:docMk/>
            <pc:sldMk cId="0" sldId="265"/>
            <ac:spMk id="2" creationId="{00000000-0000-0000-0000-000000000000}"/>
          </ac:spMkLst>
        </pc:spChg>
        <pc:spChg chg="mod ord">
          <ac:chgData name="abdullah iqbal" userId="37630c315053e802" providerId="LiveId" clId="{0C4783C2-8588-4DAB-85E2-02B82B5B8F02}" dt="2020-10-13T09:57:37.547" v="3250" actId="20577"/>
          <ac:spMkLst>
            <pc:docMk/>
            <pc:sldMk cId="0" sldId="265"/>
            <ac:spMk id="3" creationId="{00000000-0000-0000-0000-000000000000}"/>
          </ac:spMkLst>
        </pc:spChg>
        <pc:spChg chg="mod ord">
          <ac:chgData name="abdullah iqbal" userId="37630c315053e802" providerId="LiveId" clId="{0C4783C2-8588-4DAB-85E2-02B82B5B8F02}" dt="2020-10-13T09:36:33.057" v="3028" actId="26606"/>
          <ac:spMkLst>
            <pc:docMk/>
            <pc:sldMk cId="0" sldId="265"/>
            <ac:spMk id="4" creationId="{00000000-0000-0000-0000-000000000000}"/>
          </ac:spMkLst>
        </pc:spChg>
        <pc:spChg chg="add del">
          <ac:chgData name="abdullah iqbal" userId="37630c315053e802" providerId="LiveId" clId="{0C4783C2-8588-4DAB-85E2-02B82B5B8F02}" dt="2020-10-13T09:36:17.009" v="3015" actId="26606"/>
          <ac:spMkLst>
            <pc:docMk/>
            <pc:sldMk cId="0" sldId="265"/>
            <ac:spMk id="9" creationId="{10CE3618-1D7A-4256-B2AF-9DB692996C65}"/>
          </ac:spMkLst>
        </pc:spChg>
        <pc:spChg chg="add del">
          <ac:chgData name="abdullah iqbal" userId="37630c315053e802" providerId="LiveId" clId="{0C4783C2-8588-4DAB-85E2-02B82B5B8F02}" dt="2020-10-13T09:36:24.406" v="3021" actId="26606"/>
          <ac:spMkLst>
            <pc:docMk/>
            <pc:sldMk cId="0" sldId="265"/>
            <ac:spMk id="13" creationId="{05169E50-59FB-4AEE-B61D-44A882A4CD2C}"/>
          </ac:spMkLst>
        </pc:spChg>
        <pc:spChg chg="add del">
          <ac:chgData name="abdullah iqbal" userId="37630c315053e802" providerId="LiveId" clId="{0C4783C2-8588-4DAB-85E2-02B82B5B8F02}" dt="2020-10-13T09:36:24.406" v="3021" actId="26606"/>
          <ac:spMkLst>
            <pc:docMk/>
            <pc:sldMk cId="0" sldId="265"/>
            <ac:spMk id="15" creationId="{117C30F0-5A38-4B60-B632-3AF7C2780824}"/>
          </ac:spMkLst>
        </pc:spChg>
        <pc:spChg chg="add del">
          <ac:chgData name="abdullah iqbal" userId="37630c315053e802" providerId="LiveId" clId="{0C4783C2-8588-4DAB-85E2-02B82B5B8F02}" dt="2020-10-13T09:36:24.406" v="3021" actId="26606"/>
          <ac:spMkLst>
            <pc:docMk/>
            <pc:sldMk cId="0" sldId="265"/>
            <ac:spMk id="17" creationId="{A200CBA5-3F2B-4AAC-9F86-99AFECC19C1D}"/>
          </ac:spMkLst>
        </pc:spChg>
        <pc:spChg chg="add del">
          <ac:chgData name="abdullah iqbal" userId="37630c315053e802" providerId="LiveId" clId="{0C4783C2-8588-4DAB-85E2-02B82B5B8F02}" dt="2020-10-13T09:36:20.392" v="3017" actId="26606"/>
          <ac:spMkLst>
            <pc:docMk/>
            <pc:sldMk cId="0" sldId="265"/>
            <ac:spMk id="32" creationId="{B3D296CC-CA82-4C71-A176-6A9FECDB82CB}"/>
          </ac:spMkLst>
        </pc:spChg>
        <pc:spChg chg="add del">
          <ac:chgData name="abdullah iqbal" userId="37630c315053e802" providerId="LiveId" clId="{0C4783C2-8588-4DAB-85E2-02B82B5B8F02}" dt="2020-10-13T09:36:17.009" v="3015" actId="26606"/>
          <ac:spMkLst>
            <pc:docMk/>
            <pc:sldMk cId="0" sldId="265"/>
            <ac:spMk id="34" creationId="{3F39476B-1A6D-47CB-AC7A-FB87EF003323}"/>
          </ac:spMkLst>
        </pc:spChg>
        <pc:spChg chg="add del">
          <ac:chgData name="abdullah iqbal" userId="37630c315053e802" providerId="LiveId" clId="{0C4783C2-8588-4DAB-85E2-02B82B5B8F02}" dt="2020-10-13T09:36:20.392" v="3017" actId="26606"/>
          <ac:spMkLst>
            <pc:docMk/>
            <pc:sldMk cId="0" sldId="265"/>
            <ac:spMk id="36" creationId="{A3BAF07C-C39E-42EB-BB22-8D46691D9735}"/>
          </ac:spMkLst>
        </pc:spChg>
        <pc:spChg chg="add del">
          <ac:chgData name="abdullah iqbal" userId="37630c315053e802" providerId="LiveId" clId="{0C4783C2-8588-4DAB-85E2-02B82B5B8F02}" dt="2020-10-13T09:36:22.915" v="3019" actId="26606"/>
          <ac:spMkLst>
            <pc:docMk/>
            <pc:sldMk cId="0" sldId="265"/>
            <ac:spMk id="40" creationId="{E2366EBA-92FD-44AE-87A9-25E5135EB2C9}"/>
          </ac:spMkLst>
        </pc:spChg>
        <pc:spChg chg="add del">
          <ac:chgData name="abdullah iqbal" userId="37630c315053e802" providerId="LiveId" clId="{0C4783C2-8588-4DAB-85E2-02B82B5B8F02}" dt="2020-10-13T09:36:22.915" v="3019" actId="26606"/>
          <ac:spMkLst>
            <pc:docMk/>
            <pc:sldMk cId="0" sldId="265"/>
            <ac:spMk id="43" creationId="{7C462C46-EFB7-4580-9921-DFC346FCC3C2}"/>
          </ac:spMkLst>
        </pc:spChg>
        <pc:spChg chg="add del">
          <ac:chgData name="abdullah iqbal" userId="37630c315053e802" providerId="LiveId" clId="{0C4783C2-8588-4DAB-85E2-02B82B5B8F02}" dt="2020-10-13T09:36:22.915" v="3019" actId="26606"/>
          <ac:spMkLst>
            <pc:docMk/>
            <pc:sldMk cId="0" sldId="265"/>
            <ac:spMk id="44" creationId="{B8B918B4-AB10-4E3A-916E-A9625586EA47}"/>
          </ac:spMkLst>
        </pc:spChg>
        <pc:spChg chg="add del">
          <ac:chgData name="abdullah iqbal" userId="37630c315053e802" providerId="LiveId" clId="{0C4783C2-8588-4DAB-85E2-02B82B5B8F02}" dt="2020-10-13T09:36:24.406" v="3021" actId="26606"/>
          <ac:spMkLst>
            <pc:docMk/>
            <pc:sldMk cId="0" sldId="265"/>
            <ac:spMk id="46" creationId="{F3C5918A-1DC5-4CF3-AA27-00AA3088AA9F}"/>
          </ac:spMkLst>
        </pc:spChg>
        <pc:spChg chg="add del">
          <ac:chgData name="abdullah iqbal" userId="37630c315053e802" providerId="LiveId" clId="{0C4783C2-8588-4DAB-85E2-02B82B5B8F02}" dt="2020-10-13T09:36:24.406" v="3021" actId="26606"/>
          <ac:spMkLst>
            <pc:docMk/>
            <pc:sldMk cId="0" sldId="265"/>
            <ac:spMk id="47" creationId="{B786683A-6FD6-4BF7-B3B0-DC397677391F}"/>
          </ac:spMkLst>
        </pc:spChg>
        <pc:spChg chg="add del">
          <ac:chgData name="abdullah iqbal" userId="37630c315053e802" providerId="LiveId" clId="{0C4783C2-8588-4DAB-85E2-02B82B5B8F02}" dt="2020-10-13T09:36:28.230" v="3023" actId="26606"/>
          <ac:spMkLst>
            <pc:docMk/>
            <pc:sldMk cId="0" sldId="265"/>
            <ac:spMk id="49" creationId="{E2366EBA-92FD-44AE-87A9-25E5135EB2C9}"/>
          </ac:spMkLst>
        </pc:spChg>
        <pc:spChg chg="add del">
          <ac:chgData name="abdullah iqbal" userId="37630c315053e802" providerId="LiveId" clId="{0C4783C2-8588-4DAB-85E2-02B82B5B8F02}" dt="2020-10-13T09:36:28.230" v="3023" actId="26606"/>
          <ac:spMkLst>
            <pc:docMk/>
            <pc:sldMk cId="0" sldId="265"/>
            <ac:spMk id="55" creationId="{7C462C46-EFB7-4580-9921-DFC346FCC3C2}"/>
          </ac:spMkLst>
        </pc:spChg>
        <pc:spChg chg="add del">
          <ac:chgData name="abdullah iqbal" userId="37630c315053e802" providerId="LiveId" clId="{0C4783C2-8588-4DAB-85E2-02B82B5B8F02}" dt="2020-10-13T09:36:28.230" v="3023" actId="26606"/>
          <ac:spMkLst>
            <pc:docMk/>
            <pc:sldMk cId="0" sldId="265"/>
            <ac:spMk id="56" creationId="{B8B918B4-AB10-4E3A-916E-A9625586EA47}"/>
          </ac:spMkLst>
        </pc:spChg>
        <pc:spChg chg="add del">
          <ac:chgData name="abdullah iqbal" userId="37630c315053e802" providerId="LiveId" clId="{0C4783C2-8588-4DAB-85E2-02B82B5B8F02}" dt="2020-10-13T09:36:30.503" v="3025" actId="26606"/>
          <ac:spMkLst>
            <pc:docMk/>
            <pc:sldMk cId="0" sldId="265"/>
            <ac:spMk id="58" creationId="{D75627FE-0AC5-4349-AC08-45A58BEC9B8C}"/>
          </ac:spMkLst>
        </pc:spChg>
        <pc:spChg chg="add del">
          <ac:chgData name="abdullah iqbal" userId="37630c315053e802" providerId="LiveId" clId="{0C4783C2-8588-4DAB-85E2-02B82B5B8F02}" dt="2020-10-13T09:36:30.503" v="3025" actId="26606"/>
          <ac:spMkLst>
            <pc:docMk/>
            <pc:sldMk cId="0" sldId="265"/>
            <ac:spMk id="64" creationId="{BC2574CF-1D35-4994-87BD-5A3378E1AB34}"/>
          </ac:spMkLst>
        </pc:spChg>
        <pc:spChg chg="add del">
          <ac:chgData name="abdullah iqbal" userId="37630c315053e802" providerId="LiveId" clId="{0C4783C2-8588-4DAB-85E2-02B82B5B8F02}" dt="2020-10-13T09:36:33.026" v="3027" actId="26606"/>
          <ac:spMkLst>
            <pc:docMk/>
            <pc:sldMk cId="0" sldId="265"/>
            <ac:spMk id="67" creationId="{EDB4298B-514D-4087-BFCF-5E0B7C9A9979}"/>
          </ac:spMkLst>
        </pc:spChg>
        <pc:spChg chg="add del">
          <ac:chgData name="abdullah iqbal" userId="37630c315053e802" providerId="LiveId" clId="{0C4783C2-8588-4DAB-85E2-02B82B5B8F02}" dt="2020-10-13T12:11:44.410" v="3428"/>
          <ac:spMkLst>
            <pc:docMk/>
            <pc:sldMk cId="0" sldId="265"/>
            <ac:spMk id="75" creationId="{D75627FE-0AC5-4349-AC08-45A58BEC9B8C}"/>
          </ac:spMkLst>
        </pc:spChg>
        <pc:spChg chg="add del">
          <ac:chgData name="abdullah iqbal" userId="37630c315053e802" providerId="LiveId" clId="{0C4783C2-8588-4DAB-85E2-02B82B5B8F02}" dt="2020-10-13T12:11:44.410" v="3428"/>
          <ac:spMkLst>
            <pc:docMk/>
            <pc:sldMk cId="0" sldId="265"/>
            <ac:spMk id="81" creationId="{BC2574CF-1D35-4994-87BD-5A3378E1AB34}"/>
          </ac:spMkLst>
        </pc:spChg>
        <pc:grpChg chg="add del">
          <ac:chgData name="abdullah iqbal" userId="37630c315053e802" providerId="LiveId" clId="{0C4783C2-8588-4DAB-85E2-02B82B5B8F02}" dt="2020-10-13T09:36:17.009" v="3015" actId="26606"/>
          <ac:grpSpMkLst>
            <pc:docMk/>
            <pc:sldMk cId="0" sldId="265"/>
            <ac:grpSpMk id="11" creationId="{B984687B-789E-453B-921F-7804CCA6BA01}"/>
          </ac:grpSpMkLst>
        </pc:grpChg>
        <pc:grpChg chg="add del">
          <ac:chgData name="abdullah iqbal" userId="37630c315053e802" providerId="LiveId" clId="{0C4783C2-8588-4DAB-85E2-02B82B5B8F02}" dt="2020-10-13T09:36:20.392" v="3017" actId="26606"/>
          <ac:grpSpMkLst>
            <pc:docMk/>
            <pc:sldMk cId="0" sldId="265"/>
            <ac:grpSpMk id="37" creationId="{D8E9CF54-0466-4261-9E62-0249E60E1886}"/>
          </ac:grpSpMkLst>
        </pc:grpChg>
        <pc:grpChg chg="add del">
          <ac:chgData name="abdullah iqbal" userId="37630c315053e802" providerId="LiveId" clId="{0C4783C2-8588-4DAB-85E2-02B82B5B8F02}" dt="2020-10-13T09:36:22.915" v="3019" actId="26606"/>
          <ac:grpSpMkLst>
            <pc:docMk/>
            <pc:sldMk cId="0" sldId="265"/>
            <ac:grpSpMk id="41" creationId="{B437F5FC-01F7-4EB4-81E7-C27D917E9554}"/>
          </ac:grpSpMkLst>
        </pc:grpChg>
        <pc:grpChg chg="add del">
          <ac:chgData name="abdullah iqbal" userId="37630c315053e802" providerId="LiveId" clId="{0C4783C2-8588-4DAB-85E2-02B82B5B8F02}" dt="2020-10-13T09:36:28.230" v="3023" actId="26606"/>
          <ac:grpSpMkLst>
            <pc:docMk/>
            <pc:sldMk cId="0" sldId="265"/>
            <ac:grpSpMk id="50" creationId="{B437F5FC-01F7-4EB4-81E7-C27D917E9554}"/>
          </ac:grpSpMkLst>
        </pc:grpChg>
        <pc:grpChg chg="add del">
          <ac:chgData name="abdullah iqbal" userId="37630c315053e802" providerId="LiveId" clId="{0C4783C2-8588-4DAB-85E2-02B82B5B8F02}" dt="2020-10-13T09:36:30.503" v="3025" actId="26606"/>
          <ac:grpSpMkLst>
            <pc:docMk/>
            <pc:sldMk cId="0" sldId="265"/>
            <ac:grpSpMk id="59" creationId="{F87AAF7B-2090-475D-9C3E-FDC03DD87A88}"/>
          </ac:grpSpMkLst>
        </pc:grpChg>
        <pc:grpChg chg="add del">
          <ac:chgData name="abdullah iqbal" userId="37630c315053e802" providerId="LiveId" clId="{0C4783C2-8588-4DAB-85E2-02B82B5B8F02}" dt="2020-10-13T09:36:33.026" v="3027" actId="26606"/>
          <ac:grpSpMkLst>
            <pc:docMk/>
            <pc:sldMk cId="0" sldId="265"/>
            <ac:grpSpMk id="68" creationId="{04250D78-05C1-41CC-8744-FF361296252F}"/>
          </ac:grpSpMkLst>
        </pc:grpChg>
        <pc:grpChg chg="add del">
          <ac:chgData name="abdullah iqbal" userId="37630c315053e802" providerId="LiveId" clId="{0C4783C2-8588-4DAB-85E2-02B82B5B8F02}" dt="2020-10-13T12:11:44.410" v="3428"/>
          <ac:grpSpMkLst>
            <pc:docMk/>
            <pc:sldMk cId="0" sldId="265"/>
            <ac:grpSpMk id="76" creationId="{F87AAF7B-2090-475D-9C3E-FDC03DD87A88}"/>
          </ac:grpSpMkLst>
        </pc:grpChg>
        <pc:cxnChg chg="add del">
          <ac:chgData name="abdullah iqbal" userId="37630c315053e802" providerId="LiveId" clId="{0C4783C2-8588-4DAB-85E2-02B82B5B8F02}" dt="2020-10-13T09:36:30.503" v="3025" actId="26606"/>
          <ac:cxnSpMkLst>
            <pc:docMk/>
            <pc:sldMk cId="0" sldId="265"/>
            <ac:cxnSpMk id="65" creationId="{68B6AB33-DFE6-4FE4-94FE-C9E25424AD16}"/>
          </ac:cxnSpMkLst>
        </pc:cxnChg>
        <pc:cxnChg chg="add del">
          <ac:chgData name="abdullah iqbal" userId="37630c315053e802" providerId="LiveId" clId="{0C4783C2-8588-4DAB-85E2-02B82B5B8F02}" dt="2020-10-13T12:11:44.410" v="3428"/>
          <ac:cxnSpMkLst>
            <pc:docMk/>
            <pc:sldMk cId="0" sldId="265"/>
            <ac:cxnSpMk id="82"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6"/>
        </pc:sldMkLst>
        <pc:spChg chg="mod">
          <ac:chgData name="abdullah iqbal" userId="37630c315053e802" providerId="LiveId" clId="{0C4783C2-8588-4DAB-85E2-02B82B5B8F02}" dt="2020-10-13T09:59:03.771" v="3260" actId="115"/>
          <ac:spMkLst>
            <pc:docMk/>
            <pc:sldMk cId="0" sldId="266"/>
            <ac:spMk id="2" creationId="{00000000-0000-0000-0000-000000000000}"/>
          </ac:spMkLst>
        </pc:spChg>
        <pc:spChg chg="mod ord">
          <ac:chgData name="abdullah iqbal" userId="37630c315053e802" providerId="LiveId" clId="{0C4783C2-8588-4DAB-85E2-02B82B5B8F02}" dt="2020-10-13T09:36:50.907" v="3031" actId="26606"/>
          <ac:spMkLst>
            <pc:docMk/>
            <pc:sldMk cId="0" sldId="266"/>
            <ac:spMk id="3" creationId="{00000000-0000-0000-0000-000000000000}"/>
          </ac:spMkLst>
        </pc:spChg>
        <pc:spChg chg="mod">
          <ac:chgData name="abdullah iqbal" userId="37630c315053e802" providerId="LiveId" clId="{0C4783C2-8588-4DAB-85E2-02B82B5B8F02}" dt="2020-10-13T09:36:50.907" v="3031" actId="26606"/>
          <ac:spMkLst>
            <pc:docMk/>
            <pc:sldMk cId="0" sldId="266"/>
            <ac:spMk id="4" creationId="{00000000-0000-0000-0000-000000000000}"/>
          </ac:spMkLst>
        </pc:spChg>
        <pc:spChg chg="add del">
          <ac:chgData name="abdullah iqbal" userId="37630c315053e802" providerId="LiveId" clId="{0C4783C2-8588-4DAB-85E2-02B82B5B8F02}" dt="2020-10-13T09:36:50.876" v="3030" actId="26606"/>
          <ac:spMkLst>
            <pc:docMk/>
            <pc:sldMk cId="0" sldId="266"/>
            <ac:spMk id="9" creationId="{10CE3618-1D7A-4256-B2AF-9DB692996C65}"/>
          </ac:spMkLst>
        </pc:spChg>
        <pc:spChg chg="add del">
          <ac:chgData name="abdullah iqbal" userId="37630c315053e802" providerId="LiveId" clId="{0C4783C2-8588-4DAB-85E2-02B82B5B8F02}" dt="2020-10-13T09:36:50.876" v="3030" actId="26606"/>
          <ac:spMkLst>
            <pc:docMk/>
            <pc:sldMk cId="0" sldId="266"/>
            <ac:spMk id="34" creationId="{3F39476B-1A6D-47CB-AC7A-FB87EF003323}"/>
          </ac:spMkLst>
        </pc:spChg>
        <pc:spChg chg="add del">
          <ac:chgData name="abdullah iqbal" userId="37630c315053e802" providerId="LiveId" clId="{0C4783C2-8588-4DAB-85E2-02B82B5B8F02}" dt="2020-10-13T12:11:44.410" v="3428"/>
          <ac:spMkLst>
            <pc:docMk/>
            <pc:sldMk cId="0" sldId="266"/>
            <ac:spMk id="37" creationId="{D75627FE-0AC5-4349-AC08-45A58BEC9B8C}"/>
          </ac:spMkLst>
        </pc:spChg>
        <pc:spChg chg="add del">
          <ac:chgData name="abdullah iqbal" userId="37630c315053e802" providerId="LiveId" clId="{0C4783C2-8588-4DAB-85E2-02B82B5B8F02}" dt="2020-10-13T12:11:44.410" v="3428"/>
          <ac:spMkLst>
            <pc:docMk/>
            <pc:sldMk cId="0" sldId="266"/>
            <ac:spMk id="40" creationId="{BC2574CF-1D35-4994-87BD-5A3378E1AB34}"/>
          </ac:spMkLst>
        </pc:spChg>
        <pc:grpChg chg="add del">
          <ac:chgData name="abdullah iqbal" userId="37630c315053e802" providerId="LiveId" clId="{0C4783C2-8588-4DAB-85E2-02B82B5B8F02}" dt="2020-10-13T09:36:50.876" v="3030" actId="26606"/>
          <ac:grpSpMkLst>
            <pc:docMk/>
            <pc:sldMk cId="0" sldId="266"/>
            <ac:grpSpMk id="11" creationId="{B984687B-789E-453B-921F-7804CCA6BA01}"/>
          </ac:grpSpMkLst>
        </pc:grpChg>
        <pc:grpChg chg="add del">
          <ac:chgData name="abdullah iqbal" userId="37630c315053e802" providerId="LiveId" clId="{0C4783C2-8588-4DAB-85E2-02B82B5B8F02}" dt="2020-10-13T12:11:44.410" v="3428"/>
          <ac:grpSpMkLst>
            <pc:docMk/>
            <pc:sldMk cId="0" sldId="266"/>
            <ac:grpSpMk id="38" creationId="{F87AAF7B-2090-475D-9C3E-FDC03DD87A88}"/>
          </ac:grpSpMkLst>
        </pc:grpChg>
        <pc:cxnChg chg="add del">
          <ac:chgData name="abdullah iqbal" userId="37630c315053e802" providerId="LiveId" clId="{0C4783C2-8588-4DAB-85E2-02B82B5B8F02}" dt="2020-10-13T12:11:44.410" v="3428"/>
          <ac:cxnSpMkLst>
            <pc:docMk/>
            <pc:sldMk cId="0" sldId="266"/>
            <ac:cxnSpMk id="36"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7"/>
        </pc:sldMkLst>
        <pc:spChg chg="mod">
          <ac:chgData name="abdullah iqbal" userId="37630c315053e802" providerId="LiveId" clId="{0C4783C2-8588-4DAB-85E2-02B82B5B8F02}" dt="2020-10-13T09:59:20.528" v="3263" actId="113"/>
          <ac:spMkLst>
            <pc:docMk/>
            <pc:sldMk cId="0" sldId="267"/>
            <ac:spMk id="2" creationId="{00000000-0000-0000-0000-000000000000}"/>
          </ac:spMkLst>
        </pc:spChg>
        <pc:spChg chg="mod ord">
          <ac:chgData name="abdullah iqbal" userId="37630c315053e802" providerId="LiveId" clId="{0C4783C2-8588-4DAB-85E2-02B82B5B8F02}" dt="2020-10-13T09:36:57.621" v="3032" actId="26606"/>
          <ac:spMkLst>
            <pc:docMk/>
            <pc:sldMk cId="0" sldId="267"/>
            <ac:spMk id="3" creationId="{00000000-0000-0000-0000-000000000000}"/>
          </ac:spMkLst>
        </pc:spChg>
        <pc:spChg chg="mod">
          <ac:chgData name="abdullah iqbal" userId="37630c315053e802" providerId="LiveId" clId="{0C4783C2-8588-4DAB-85E2-02B82B5B8F02}" dt="2020-10-13T09:36:57.621" v="3032" actId="26606"/>
          <ac:spMkLst>
            <pc:docMk/>
            <pc:sldMk cId="0" sldId="267"/>
            <ac:spMk id="4" creationId="{00000000-0000-0000-0000-000000000000}"/>
          </ac:spMkLst>
        </pc:spChg>
        <pc:spChg chg="add del">
          <ac:chgData name="abdullah iqbal" userId="37630c315053e802" providerId="LiveId" clId="{0C4783C2-8588-4DAB-85E2-02B82B5B8F02}" dt="2020-10-13T12:11:44.410" v="3428"/>
          <ac:spMkLst>
            <pc:docMk/>
            <pc:sldMk cId="0" sldId="267"/>
            <ac:spMk id="9" creationId="{D75627FE-0AC5-4349-AC08-45A58BEC9B8C}"/>
          </ac:spMkLst>
        </pc:spChg>
        <pc:spChg chg="add del">
          <ac:chgData name="abdullah iqbal" userId="37630c315053e802" providerId="LiveId" clId="{0C4783C2-8588-4DAB-85E2-02B82B5B8F02}" dt="2020-10-13T12:11:44.410" v="3428"/>
          <ac:spMkLst>
            <pc:docMk/>
            <pc:sldMk cId="0" sldId="267"/>
            <ac:spMk id="34" creationId="{BC2574CF-1D35-4994-87BD-5A3378E1AB34}"/>
          </ac:spMkLst>
        </pc:spChg>
        <pc:grpChg chg="add del">
          <ac:chgData name="abdullah iqbal" userId="37630c315053e802" providerId="LiveId" clId="{0C4783C2-8588-4DAB-85E2-02B82B5B8F02}" dt="2020-10-13T12:11:44.410" v="3428"/>
          <ac:grpSpMkLst>
            <pc:docMk/>
            <pc:sldMk cId="0" sldId="267"/>
            <ac:grpSpMk id="11" creationId="{F87AAF7B-2090-475D-9C3E-FDC03DD87A88}"/>
          </ac:grpSpMkLst>
        </pc:grpChg>
        <pc:cxnChg chg="add del">
          <ac:chgData name="abdullah iqbal" userId="37630c315053e802" providerId="LiveId" clId="{0C4783C2-8588-4DAB-85E2-02B82B5B8F02}" dt="2020-10-13T12:11:44.410" v="3428"/>
          <ac:cxnSpMkLst>
            <pc:docMk/>
            <pc:sldMk cId="0" sldId="267"/>
            <ac:cxnSpMk id="36" creationId="{68B6AB33-DFE6-4FE4-94FE-C9E25424AD16}"/>
          </ac:cxnSpMkLst>
        </pc:cxnChg>
      </pc:sldChg>
      <pc:sldChg chg="addSp delSp modSp mod setBg setClrOvrMap">
        <pc:chgData name="abdullah iqbal" userId="37630c315053e802" providerId="LiveId" clId="{0C4783C2-8588-4DAB-85E2-02B82B5B8F02}" dt="2020-10-13T09:42:56.981" v="3135" actId="255"/>
        <pc:sldMkLst>
          <pc:docMk/>
          <pc:sldMk cId="0" sldId="268"/>
        </pc:sldMkLst>
        <pc:spChg chg="mod ord">
          <ac:chgData name="abdullah iqbal" userId="37630c315053e802" providerId="LiveId" clId="{0C4783C2-8588-4DAB-85E2-02B82B5B8F02}" dt="2020-10-13T09:41:19.926" v="3084" actId="26606"/>
          <ac:spMkLst>
            <pc:docMk/>
            <pc:sldMk cId="0" sldId="268"/>
            <ac:spMk id="2" creationId="{00000000-0000-0000-0000-000000000000}"/>
          </ac:spMkLst>
        </pc:spChg>
        <pc:spChg chg="del mod">
          <ac:chgData name="abdullah iqbal" userId="37630c315053e802" providerId="LiveId" clId="{0C4783C2-8588-4DAB-85E2-02B82B5B8F02}" dt="2020-10-12T18:16:34.488" v="1609" actId="931"/>
          <ac:spMkLst>
            <pc:docMk/>
            <pc:sldMk cId="0" sldId="268"/>
            <ac:spMk id="3" creationId="{00000000-0000-0000-0000-000000000000}"/>
          </ac:spMkLst>
        </pc:spChg>
        <pc:spChg chg="add mod">
          <ac:chgData name="abdullah iqbal" userId="37630c315053e802" providerId="LiveId" clId="{0C4783C2-8588-4DAB-85E2-02B82B5B8F02}" dt="2020-10-13T09:42:56.981" v="3135" actId="255"/>
          <ac:spMkLst>
            <pc:docMk/>
            <pc:sldMk cId="0" sldId="268"/>
            <ac:spMk id="3" creationId="{8CCF6972-1F72-4289-8BB5-DE02EA57728C}"/>
          </ac:spMkLst>
        </pc:spChg>
        <pc:spChg chg="mod">
          <ac:chgData name="abdullah iqbal" userId="37630c315053e802" providerId="LiveId" clId="{0C4783C2-8588-4DAB-85E2-02B82B5B8F02}" dt="2020-10-13T09:41:19.926" v="3084" actId="26606"/>
          <ac:spMkLst>
            <pc:docMk/>
            <pc:sldMk cId="0" sldId="268"/>
            <ac:spMk id="4" creationId="{00000000-0000-0000-0000-000000000000}"/>
          </ac:spMkLst>
        </pc:spChg>
        <pc:spChg chg="add del">
          <ac:chgData name="abdullah iqbal" userId="37630c315053e802" providerId="LiveId" clId="{0C4783C2-8588-4DAB-85E2-02B82B5B8F02}" dt="2020-10-13T09:37:17.441" v="3034" actId="26606"/>
          <ac:spMkLst>
            <pc:docMk/>
            <pc:sldMk cId="0" sldId="268"/>
            <ac:spMk id="10" creationId="{8C1D0D77-CE29-4E13-B4EB-6E670D12714A}"/>
          </ac:spMkLst>
        </pc:spChg>
        <pc:spChg chg="add del">
          <ac:chgData name="abdullah iqbal" userId="37630c315053e802" providerId="LiveId" clId="{0C4783C2-8588-4DAB-85E2-02B82B5B8F02}" dt="2020-10-13T09:37:17.441" v="3034" actId="26606"/>
          <ac:spMkLst>
            <pc:docMk/>
            <pc:sldMk cId="0" sldId="268"/>
            <ac:spMk id="13" creationId="{A3BAF07C-C39E-42EB-BB22-8D46691D9735}"/>
          </ac:spMkLst>
        </pc:spChg>
        <pc:spChg chg="add del">
          <ac:chgData name="abdullah iqbal" userId="37630c315053e802" providerId="LiveId" clId="{0C4783C2-8588-4DAB-85E2-02B82B5B8F02}" dt="2020-10-13T09:37:17.441" v="3034" actId="26606"/>
          <ac:spMkLst>
            <pc:docMk/>
            <pc:sldMk cId="0" sldId="268"/>
            <ac:spMk id="36" creationId="{44C110BA-81E8-4247-853A-5F2B93E92E46}"/>
          </ac:spMkLst>
        </pc:spChg>
        <pc:spChg chg="add del">
          <ac:chgData name="abdullah iqbal" userId="37630c315053e802" providerId="LiveId" clId="{0C4783C2-8588-4DAB-85E2-02B82B5B8F02}" dt="2020-10-13T09:37:21.566" v="3036" actId="26606"/>
          <ac:spMkLst>
            <pc:docMk/>
            <pc:sldMk cId="0" sldId="268"/>
            <ac:spMk id="37" creationId="{A3BAF07C-C39E-42EB-BB22-8D46691D9735}"/>
          </ac:spMkLst>
        </pc:spChg>
        <pc:spChg chg="add del">
          <ac:chgData name="abdullah iqbal" userId="37630c315053e802" providerId="LiveId" clId="{0C4783C2-8588-4DAB-85E2-02B82B5B8F02}" dt="2020-10-13T09:37:21.566" v="3036" actId="26606"/>
          <ac:spMkLst>
            <pc:docMk/>
            <pc:sldMk cId="0" sldId="268"/>
            <ac:spMk id="60" creationId="{A7795DFA-888F-47E2-B44E-DE1D3B3E46A4}"/>
          </ac:spMkLst>
        </pc:spChg>
        <pc:spChg chg="add del">
          <ac:chgData name="abdullah iqbal" userId="37630c315053e802" providerId="LiveId" clId="{0C4783C2-8588-4DAB-85E2-02B82B5B8F02}" dt="2020-10-13T09:40:54.841" v="3072" actId="26606"/>
          <ac:spMkLst>
            <pc:docMk/>
            <pc:sldMk cId="0" sldId="268"/>
            <ac:spMk id="61" creationId="{A3BAF07C-C39E-42EB-BB22-8D46691D9735}"/>
          </ac:spMkLst>
        </pc:spChg>
        <pc:spChg chg="add del">
          <ac:chgData name="abdullah iqbal" userId="37630c315053e802" providerId="LiveId" clId="{0C4783C2-8588-4DAB-85E2-02B82B5B8F02}" dt="2020-10-13T09:37:22.869" v="3038" actId="26606"/>
          <ac:spMkLst>
            <pc:docMk/>
            <pc:sldMk cId="0" sldId="268"/>
            <ac:spMk id="62" creationId="{2957367F-0D64-42F0-A033-660B417FE3F5}"/>
          </ac:spMkLst>
        </pc:spChg>
        <pc:spChg chg="add del">
          <ac:chgData name="abdullah iqbal" userId="37630c315053e802" providerId="LiveId" clId="{0C4783C2-8588-4DAB-85E2-02B82B5B8F02}" dt="2020-10-13T09:40:54.841" v="3072" actId="26606"/>
          <ac:spMkLst>
            <pc:docMk/>
            <pc:sldMk cId="0" sldId="268"/>
            <ac:spMk id="65" creationId="{A7795DFA-888F-47E2-B44E-DE1D3B3E46A4}"/>
          </ac:spMkLst>
        </pc:spChg>
        <pc:spChg chg="add del">
          <ac:chgData name="abdullah iqbal" userId="37630c315053e802" providerId="LiveId" clId="{0C4783C2-8588-4DAB-85E2-02B82B5B8F02}" dt="2020-10-13T09:37:22.869" v="3038" actId="26606"/>
          <ac:spMkLst>
            <pc:docMk/>
            <pc:sldMk cId="0" sldId="268"/>
            <ac:spMk id="67" creationId="{165894F8-C0ED-46A6-80F3-76C924A1666A}"/>
          </ac:spMkLst>
        </pc:spChg>
        <pc:spChg chg="add del">
          <ac:chgData name="abdullah iqbal" userId="37630c315053e802" providerId="LiveId" clId="{0C4783C2-8588-4DAB-85E2-02B82B5B8F02}" dt="2020-10-13T09:41:19.926" v="3084" actId="26606"/>
          <ac:spMkLst>
            <pc:docMk/>
            <pc:sldMk cId="0" sldId="268"/>
            <ac:spMk id="68" creationId="{2957367F-0D64-42F0-A033-660B417FE3F5}"/>
          </ac:spMkLst>
        </pc:spChg>
        <pc:spChg chg="add del">
          <ac:chgData name="abdullah iqbal" userId="37630c315053e802" providerId="LiveId" clId="{0C4783C2-8588-4DAB-85E2-02B82B5B8F02}" dt="2020-10-13T09:37:25.135" v="3040" actId="26606"/>
          <ac:spMkLst>
            <pc:docMk/>
            <pc:sldMk cId="0" sldId="268"/>
            <ac:spMk id="91" creationId="{3904BE49-D42F-4F46-B6D8-2F3171216820}"/>
          </ac:spMkLst>
        </pc:spChg>
        <pc:spChg chg="add del">
          <ac:chgData name="abdullah iqbal" userId="37630c315053e802" providerId="LiveId" clId="{0C4783C2-8588-4DAB-85E2-02B82B5B8F02}" dt="2020-10-13T09:37:25.135" v="3040" actId="26606"/>
          <ac:spMkLst>
            <pc:docMk/>
            <pc:sldMk cId="0" sldId="268"/>
            <ac:spMk id="95" creationId="{CE0642A0-80D3-4F37-8249-A07E6F382831}"/>
          </ac:spMkLst>
        </pc:spChg>
        <pc:spChg chg="add del">
          <ac:chgData name="abdullah iqbal" userId="37630c315053e802" providerId="LiveId" clId="{0C4783C2-8588-4DAB-85E2-02B82B5B8F02}" dt="2020-10-13T09:37:33.257" v="3042" actId="26606"/>
          <ac:spMkLst>
            <pc:docMk/>
            <pc:sldMk cId="0" sldId="268"/>
            <ac:spMk id="100" creationId="{9ADD1C7C-AAD8-4906-B6DA-ED107005629A}"/>
          </ac:spMkLst>
        </pc:spChg>
        <pc:spChg chg="add del">
          <ac:chgData name="abdullah iqbal" userId="37630c315053e802" providerId="LiveId" clId="{0C4783C2-8588-4DAB-85E2-02B82B5B8F02}" dt="2020-10-13T09:41:19.926" v="3084" actId="26606"/>
          <ac:spMkLst>
            <pc:docMk/>
            <pc:sldMk cId="0" sldId="268"/>
            <ac:spMk id="103" creationId="{67D37AB6-FB3B-4DEF-9CF0-F05A04BCEFA8}"/>
          </ac:spMkLst>
        </pc:spChg>
        <pc:spChg chg="add del">
          <ac:chgData name="abdullah iqbal" userId="37630c315053e802" providerId="LiveId" clId="{0C4783C2-8588-4DAB-85E2-02B82B5B8F02}" dt="2020-10-13T09:37:33.257" v="3042" actId="26606"/>
          <ac:spMkLst>
            <pc:docMk/>
            <pc:sldMk cId="0" sldId="268"/>
            <ac:spMk id="106" creationId="{3758FF10-8B94-401C-AD5A-9CFFA561479F}"/>
          </ac:spMkLst>
        </pc:spChg>
        <pc:spChg chg="add del">
          <ac:chgData name="abdullah iqbal" userId="37630c315053e802" providerId="LiveId" clId="{0C4783C2-8588-4DAB-85E2-02B82B5B8F02}" dt="2020-10-13T09:41:13.048" v="3077" actId="26606"/>
          <ac:spMkLst>
            <pc:docMk/>
            <pc:sldMk cId="0" sldId="268"/>
            <ac:spMk id="134" creationId="{3904BE49-D42F-4F46-B6D8-2F3171216820}"/>
          </ac:spMkLst>
        </pc:spChg>
        <pc:spChg chg="add del">
          <ac:chgData name="abdullah iqbal" userId="37630c315053e802" providerId="LiveId" clId="{0C4783C2-8588-4DAB-85E2-02B82B5B8F02}" dt="2020-10-13T09:41:13.048" v="3077" actId="26606"/>
          <ac:spMkLst>
            <pc:docMk/>
            <pc:sldMk cId="0" sldId="268"/>
            <ac:spMk id="157" creationId="{CE0642A0-80D3-4F37-8249-A07E6F382831}"/>
          </ac:spMkLst>
        </pc:spChg>
        <pc:spChg chg="add del">
          <ac:chgData name="abdullah iqbal" userId="37630c315053e802" providerId="LiveId" clId="{0C4783C2-8588-4DAB-85E2-02B82B5B8F02}" dt="2020-10-13T09:41:15.645" v="3079" actId="26606"/>
          <ac:spMkLst>
            <pc:docMk/>
            <pc:sldMk cId="0" sldId="268"/>
            <ac:spMk id="163" creationId="{7CC9829A-26F6-4595-8608-1A9F57DA7504}"/>
          </ac:spMkLst>
        </pc:spChg>
        <pc:spChg chg="add del">
          <ac:chgData name="abdullah iqbal" userId="37630c315053e802" providerId="LiveId" clId="{0C4783C2-8588-4DAB-85E2-02B82B5B8F02}" dt="2020-10-13T09:41:15.645" v="3079" actId="26606"/>
          <ac:spMkLst>
            <pc:docMk/>
            <pc:sldMk cId="0" sldId="268"/>
            <ac:spMk id="167" creationId="{67D37AB6-FB3B-4DEF-9CF0-F05A04BCEFA8}"/>
          </ac:spMkLst>
        </pc:spChg>
        <pc:spChg chg="add del">
          <ac:chgData name="abdullah iqbal" userId="37630c315053e802" providerId="LiveId" clId="{0C4783C2-8588-4DAB-85E2-02B82B5B8F02}" dt="2020-10-13T09:41:17.423" v="3081" actId="26606"/>
          <ac:spMkLst>
            <pc:docMk/>
            <pc:sldMk cId="0" sldId="268"/>
            <ac:spMk id="191" creationId="{A3BAF07C-C39E-42EB-BB22-8D46691D9735}"/>
          </ac:spMkLst>
        </pc:spChg>
        <pc:spChg chg="add del">
          <ac:chgData name="abdullah iqbal" userId="37630c315053e802" providerId="LiveId" clId="{0C4783C2-8588-4DAB-85E2-02B82B5B8F02}" dt="2020-10-13T09:41:17.423" v="3081" actId="26606"/>
          <ac:spMkLst>
            <pc:docMk/>
            <pc:sldMk cId="0" sldId="268"/>
            <ac:spMk id="193" creationId="{A7795DFA-888F-47E2-B44E-DE1D3B3E46A4}"/>
          </ac:spMkLst>
        </pc:spChg>
        <pc:grpChg chg="add del">
          <ac:chgData name="abdullah iqbal" userId="37630c315053e802" providerId="LiveId" clId="{0C4783C2-8588-4DAB-85E2-02B82B5B8F02}" dt="2020-10-13T09:40:54.841" v="3072" actId="26606"/>
          <ac:grpSpMkLst>
            <pc:docMk/>
            <pc:sldMk cId="0" sldId="268"/>
            <ac:grpSpMk id="8" creationId="{17C4610E-9C18-467B-BF10-BE6A974CC364}"/>
          </ac:grpSpMkLst>
        </pc:grpChg>
        <pc:grpChg chg="add del">
          <ac:chgData name="abdullah iqbal" userId="37630c315053e802" providerId="LiveId" clId="{0C4783C2-8588-4DAB-85E2-02B82B5B8F02}" dt="2020-10-13T09:37:21.566" v="3036" actId="26606"/>
          <ac:grpSpMkLst>
            <pc:docMk/>
            <pc:sldMk cId="0" sldId="268"/>
            <ac:grpSpMk id="11" creationId="{17C4610E-9C18-467B-BF10-BE6A974CC364}"/>
          </ac:grpSpMkLst>
        </pc:grpChg>
        <pc:grpChg chg="add del">
          <ac:chgData name="abdullah iqbal" userId="37630c315053e802" providerId="LiveId" clId="{0C4783C2-8588-4DAB-85E2-02B82B5B8F02}" dt="2020-10-13T09:37:17.441" v="3034" actId="26606"/>
          <ac:grpSpMkLst>
            <pc:docMk/>
            <pc:sldMk cId="0" sldId="268"/>
            <ac:grpSpMk id="15" creationId="{D8E9CF54-0466-4261-9E62-0249E60E1886}"/>
          </ac:grpSpMkLst>
        </pc:grpChg>
        <pc:grpChg chg="add del">
          <ac:chgData name="abdullah iqbal" userId="37630c315053e802" providerId="LiveId" clId="{0C4783C2-8588-4DAB-85E2-02B82B5B8F02}" dt="2020-10-13T09:37:21.566" v="3036" actId="26606"/>
          <ac:grpSpMkLst>
            <pc:docMk/>
            <pc:sldMk cId="0" sldId="268"/>
            <ac:grpSpMk id="32"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38" creationId="{0A1FAD6E-B62A-435F-B914-503F8B950123}"/>
          </ac:grpSpMkLst>
        </pc:grpChg>
        <pc:grpChg chg="add del">
          <ac:chgData name="abdullah iqbal" userId="37630c315053e802" providerId="LiveId" clId="{0C4783C2-8588-4DAB-85E2-02B82B5B8F02}" dt="2020-10-13T09:37:21.566" v="3036" actId="26606"/>
          <ac:grpSpMkLst>
            <pc:docMk/>
            <pc:sldMk cId="0" sldId="268"/>
            <ac:grpSpMk id="39" creationId="{D8E9CF54-0466-4261-9E62-0249E60E1886}"/>
          </ac:grpSpMkLst>
        </pc:grpChg>
        <pc:grpChg chg="add del">
          <ac:chgData name="abdullah iqbal" userId="37630c315053e802" providerId="LiveId" clId="{0C4783C2-8588-4DAB-85E2-02B82B5B8F02}" dt="2020-10-13T09:40:54.841" v="3072" actId="26606"/>
          <ac:grpSpMkLst>
            <pc:docMk/>
            <pc:sldMk cId="0" sldId="268"/>
            <ac:grpSpMk id="59"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63" creationId="{A74C980A-5321-4E88-B6F7-572A3327E3C8}"/>
          </ac:grpSpMkLst>
        </pc:grpChg>
        <pc:grpChg chg="add del">
          <ac:chgData name="abdullah iqbal" userId="37630c315053e802" providerId="LiveId" clId="{0C4783C2-8588-4DAB-85E2-02B82B5B8F02}" dt="2020-10-13T09:40:54.841" v="3072" actId="26606"/>
          <ac:grpSpMkLst>
            <pc:docMk/>
            <pc:sldMk cId="0" sldId="268"/>
            <ac:grpSpMk id="64" creationId="{D8E9CF54-0466-4261-9E62-0249E60E1886}"/>
          </ac:grpSpMkLst>
        </pc:grpChg>
        <pc:grpChg chg="add del">
          <ac:chgData name="abdullah iqbal" userId="37630c315053e802" providerId="LiveId" clId="{0C4783C2-8588-4DAB-85E2-02B82B5B8F02}" dt="2020-10-13T09:37:25.135" v="3040" actId="26606"/>
          <ac:grpSpMkLst>
            <pc:docMk/>
            <pc:sldMk cId="0" sldId="268"/>
            <ac:grpSpMk id="69" creationId="{17C4610E-9C18-467B-BF10-BE6A974CC364}"/>
          </ac:grpSpMkLst>
        </pc:grpChg>
        <pc:grpChg chg="add del">
          <ac:chgData name="abdullah iqbal" userId="37630c315053e802" providerId="LiveId" clId="{0C4783C2-8588-4DAB-85E2-02B82B5B8F02}" dt="2020-10-13T09:41:19.926" v="3084" actId="26606"/>
          <ac:grpSpMkLst>
            <pc:docMk/>
            <pc:sldMk cId="0" sldId="268"/>
            <ac:grpSpMk id="70" creationId="{A74C980A-5321-4E88-B6F7-572A3327E3C8}"/>
          </ac:grpSpMkLst>
        </pc:grpChg>
        <pc:grpChg chg="add del">
          <ac:chgData name="abdullah iqbal" userId="37630c315053e802" providerId="LiveId" clId="{0C4783C2-8588-4DAB-85E2-02B82B5B8F02}" dt="2020-10-13T09:37:25.135" v="3040" actId="26606"/>
          <ac:grpSpMkLst>
            <pc:docMk/>
            <pc:sldMk cId="0" sldId="268"/>
            <ac:grpSpMk id="87" creationId="{A899734C-500F-4274-9854-8BFA14A1D7EE}"/>
          </ac:grpSpMkLst>
        </pc:grpChg>
        <pc:grpChg chg="add del">
          <ac:chgData name="abdullah iqbal" userId="37630c315053e802" providerId="LiveId" clId="{0C4783C2-8588-4DAB-85E2-02B82B5B8F02}" dt="2020-10-13T09:37:25.135" v="3040" actId="26606"/>
          <ac:grpSpMkLst>
            <pc:docMk/>
            <pc:sldMk cId="0" sldId="268"/>
            <ac:grpSpMk id="92" creationId="{D57C06C8-18BE-4336-B9E0-3E15ACC93BA7}"/>
          </ac:grpSpMkLst>
        </pc:grpChg>
        <pc:grpChg chg="add del">
          <ac:chgData name="abdullah iqbal" userId="37630c315053e802" providerId="LiveId" clId="{0C4783C2-8588-4DAB-85E2-02B82B5B8F02}" dt="2020-10-13T09:37:25.135" v="3040" actId="26606"/>
          <ac:grpSpMkLst>
            <pc:docMk/>
            <pc:sldMk cId="0" sldId="268"/>
            <ac:grpSpMk id="96" creationId="{FA760135-24A9-40C9-B45F-2EB5B6420E41}"/>
          </ac:grpSpMkLst>
        </pc:grpChg>
        <pc:grpChg chg="add del">
          <ac:chgData name="abdullah iqbal" userId="37630c315053e802" providerId="LiveId" clId="{0C4783C2-8588-4DAB-85E2-02B82B5B8F02}" dt="2020-10-13T09:41:19.926" v="3084" actId="26606"/>
          <ac:grpSpMkLst>
            <pc:docMk/>
            <pc:sldMk cId="0" sldId="268"/>
            <ac:grpSpMk id="97" creationId="{0A1FAD6E-B62A-435F-B914-503F8B950123}"/>
          </ac:grpSpMkLst>
        </pc:grpChg>
        <pc:grpChg chg="add del">
          <ac:chgData name="abdullah iqbal" userId="37630c315053e802" providerId="LiveId" clId="{0C4783C2-8588-4DAB-85E2-02B82B5B8F02}" dt="2020-10-13T09:37:33.257" v="3042" actId="26606"/>
          <ac:grpSpMkLst>
            <pc:docMk/>
            <pc:sldMk cId="0" sldId="268"/>
            <ac:grpSpMk id="101" creationId="{37F3AB03-9860-4225-8853-9C29A150F3DC}"/>
          </ac:grpSpMkLst>
        </pc:grpChg>
        <pc:grpChg chg="add del">
          <ac:chgData name="abdullah iqbal" userId="37630c315053e802" providerId="LiveId" clId="{0C4783C2-8588-4DAB-85E2-02B82B5B8F02}" dt="2020-10-13T09:37:33.257" v="3042" actId="26606"/>
          <ac:grpSpMkLst>
            <pc:docMk/>
            <pc:sldMk cId="0" sldId="268"/>
            <ac:grpSpMk id="104" creationId="{DB07C654-DAFC-488C-AFBF-5F2E923F2716}"/>
          </ac:grpSpMkLst>
        </pc:grpChg>
        <pc:grpChg chg="add del">
          <ac:chgData name="abdullah iqbal" userId="37630c315053e802" providerId="LiveId" clId="{0C4783C2-8588-4DAB-85E2-02B82B5B8F02}" dt="2020-10-13T09:41:13.048" v="3077" actId="26606"/>
          <ac:grpSpMkLst>
            <pc:docMk/>
            <pc:sldMk cId="0" sldId="268"/>
            <ac:grpSpMk id="108" creationId="{17C4610E-9C18-467B-BF10-BE6A974CC364}"/>
          </ac:grpSpMkLst>
        </pc:grpChg>
        <pc:grpChg chg="add del">
          <ac:chgData name="abdullah iqbal" userId="37630c315053e802" providerId="LiveId" clId="{0C4783C2-8588-4DAB-85E2-02B82B5B8F02}" dt="2020-10-13T09:41:15.645" v="3079" actId="26606"/>
          <ac:grpSpMkLst>
            <pc:docMk/>
            <pc:sldMk cId="0" sldId="268"/>
            <ac:grpSpMk id="110" creationId="{75343792-FB15-4868-8582-6FB07FD06552}"/>
          </ac:grpSpMkLst>
        </pc:grpChg>
        <pc:grpChg chg="add del">
          <ac:chgData name="abdullah iqbal" userId="37630c315053e802" providerId="LiveId" clId="{0C4783C2-8588-4DAB-85E2-02B82B5B8F02}" dt="2020-10-13T09:41:13.048" v="3077" actId="26606"/>
          <ac:grpSpMkLst>
            <pc:docMk/>
            <pc:sldMk cId="0" sldId="268"/>
            <ac:grpSpMk id="129" creationId="{A899734C-500F-4274-9854-8BFA14A1D7EE}"/>
          </ac:grpSpMkLst>
        </pc:grpChg>
        <pc:grpChg chg="add del">
          <ac:chgData name="abdullah iqbal" userId="37630c315053e802" providerId="LiveId" clId="{0C4783C2-8588-4DAB-85E2-02B82B5B8F02}" dt="2020-10-13T09:41:15.645" v="3079" actId="26606"/>
          <ac:grpSpMkLst>
            <pc:docMk/>
            <pc:sldMk cId="0" sldId="268"/>
            <ac:grpSpMk id="133" creationId="{F594A2EF-2FF2-48A2-91C9-02790030750B}"/>
          </ac:grpSpMkLst>
        </pc:grpChg>
        <pc:grpChg chg="add del">
          <ac:chgData name="abdullah iqbal" userId="37630c315053e802" providerId="LiveId" clId="{0C4783C2-8588-4DAB-85E2-02B82B5B8F02}" dt="2020-10-13T09:41:13.048" v="3077" actId="26606"/>
          <ac:grpSpMkLst>
            <pc:docMk/>
            <pc:sldMk cId="0" sldId="268"/>
            <ac:grpSpMk id="136" creationId="{D57C06C8-18BE-4336-B9E0-3E15ACC93BA7}"/>
          </ac:grpSpMkLst>
        </pc:grpChg>
        <pc:grpChg chg="add del">
          <ac:chgData name="abdullah iqbal" userId="37630c315053e802" providerId="LiveId" clId="{0C4783C2-8588-4DAB-85E2-02B82B5B8F02}" dt="2020-10-13T09:41:13.048" v="3077" actId="26606"/>
          <ac:grpSpMkLst>
            <pc:docMk/>
            <pc:sldMk cId="0" sldId="268"/>
            <ac:grpSpMk id="159" creationId="{FA760135-24A9-40C9-B45F-2EB5B6420E41}"/>
          </ac:grpSpMkLst>
        </pc:grpChg>
        <pc:grpChg chg="add del">
          <ac:chgData name="abdullah iqbal" userId="37630c315053e802" providerId="LiveId" clId="{0C4783C2-8588-4DAB-85E2-02B82B5B8F02}" dt="2020-10-13T09:41:17.423" v="3081" actId="26606"/>
          <ac:grpSpMkLst>
            <pc:docMk/>
            <pc:sldMk cId="0" sldId="268"/>
            <ac:grpSpMk id="169" creationId="{17C4610E-9C18-467B-BF10-BE6A974CC364}"/>
          </ac:grpSpMkLst>
        </pc:grpChg>
        <pc:grpChg chg="add del">
          <ac:chgData name="abdullah iqbal" userId="37630c315053e802" providerId="LiveId" clId="{0C4783C2-8588-4DAB-85E2-02B82B5B8F02}" dt="2020-10-13T09:41:17.423" v="3081" actId="26606"/>
          <ac:grpSpMkLst>
            <pc:docMk/>
            <pc:sldMk cId="0" sldId="268"/>
            <ac:grpSpMk id="188" creationId="{A899734C-500F-4274-9854-8BFA14A1D7EE}"/>
          </ac:grpSpMkLst>
        </pc:grpChg>
        <pc:grpChg chg="add del">
          <ac:chgData name="abdullah iqbal" userId="37630c315053e802" providerId="LiveId" clId="{0C4783C2-8588-4DAB-85E2-02B82B5B8F02}" dt="2020-10-13T09:41:17.423" v="3081" actId="26606"/>
          <ac:grpSpMkLst>
            <pc:docMk/>
            <pc:sldMk cId="0" sldId="268"/>
            <ac:grpSpMk id="192" creationId="{D8E9CF54-0466-4261-9E62-0249E60E1886}"/>
          </ac:grpSpMkLst>
        </pc:grpChg>
        <pc:picChg chg="add mod ord">
          <ac:chgData name="abdullah iqbal" userId="37630c315053e802" providerId="LiveId" clId="{0C4783C2-8588-4DAB-85E2-02B82B5B8F02}" dt="2020-10-13T09:42:00.141" v="3089" actId="14100"/>
          <ac:picMkLst>
            <pc:docMk/>
            <pc:sldMk cId="0" sldId="268"/>
            <ac:picMk id="6" creationId="{5ADA17D8-D404-42DF-BFDF-0DEB429FED44}"/>
          </ac:picMkLst>
        </pc:picChg>
      </pc:sldChg>
      <pc:sldChg chg="addSp delSp modSp mod setBg delDesignElem">
        <pc:chgData name="abdullah iqbal" userId="37630c315053e802" providerId="LiveId" clId="{0C4783C2-8588-4DAB-85E2-02B82B5B8F02}" dt="2020-10-13T12:11:44.410" v="3428"/>
        <pc:sldMkLst>
          <pc:docMk/>
          <pc:sldMk cId="0" sldId="269"/>
        </pc:sldMkLst>
        <pc:spChg chg="mod ord">
          <ac:chgData name="abdullah iqbal" userId="37630c315053e802" providerId="LiveId" clId="{0C4783C2-8588-4DAB-85E2-02B82B5B8F02}" dt="2020-10-13T09:38:00.693" v="3044" actId="26606"/>
          <ac:spMkLst>
            <pc:docMk/>
            <pc:sldMk cId="0" sldId="269"/>
            <ac:spMk id="2" creationId="{00000000-0000-0000-0000-000000000000}"/>
          </ac:spMkLst>
        </pc:spChg>
        <pc:spChg chg="del">
          <ac:chgData name="abdullah iqbal" userId="37630c315053e802" providerId="LiveId" clId="{0C4783C2-8588-4DAB-85E2-02B82B5B8F02}" dt="2020-10-13T09:38:00.693" v="3044" actId="26606"/>
          <ac:spMkLst>
            <pc:docMk/>
            <pc:sldMk cId="0" sldId="269"/>
            <ac:spMk id="3" creationId="{00000000-0000-0000-0000-000000000000}"/>
          </ac:spMkLst>
        </pc:spChg>
        <pc:spChg chg="mod">
          <ac:chgData name="abdullah iqbal" userId="37630c315053e802" providerId="LiveId" clId="{0C4783C2-8588-4DAB-85E2-02B82B5B8F02}" dt="2020-10-13T09:38:00.693" v="3044" actId="26606"/>
          <ac:spMkLst>
            <pc:docMk/>
            <pc:sldMk cId="0" sldId="269"/>
            <ac:spMk id="4" creationId="{00000000-0000-0000-0000-000000000000}"/>
          </ac:spMkLst>
        </pc:spChg>
        <pc:spChg chg="add del">
          <ac:chgData name="abdullah iqbal" userId="37630c315053e802" providerId="LiveId" clId="{0C4783C2-8588-4DAB-85E2-02B82B5B8F02}" dt="2020-10-13T12:11:44.410" v="3428"/>
          <ac:spMkLst>
            <pc:docMk/>
            <pc:sldMk cId="0" sldId="269"/>
            <ac:spMk id="35" creationId="{6BDBA639-2A71-4A60-A71A-FF1836F546CE}"/>
          </ac:spMkLst>
        </pc:spChg>
        <pc:spChg chg="add del">
          <ac:chgData name="abdullah iqbal" userId="37630c315053e802" providerId="LiveId" clId="{0C4783C2-8588-4DAB-85E2-02B82B5B8F02}" dt="2020-10-13T12:11:44.410" v="3428"/>
          <ac:spMkLst>
            <pc:docMk/>
            <pc:sldMk cId="0" sldId="269"/>
            <ac:spMk id="58" creationId="{D9C506D7-84CB-4057-A44A-465313E78538}"/>
          </ac:spMkLst>
        </pc:spChg>
        <pc:spChg chg="add del">
          <ac:chgData name="abdullah iqbal" userId="37630c315053e802" providerId="LiveId" clId="{0C4783C2-8588-4DAB-85E2-02B82B5B8F02}" dt="2020-10-13T12:11:44.410" v="3428"/>
          <ac:spMkLst>
            <pc:docMk/>
            <pc:sldMk cId="0" sldId="269"/>
            <ac:spMk id="60" creationId="{7842FC68-61FD-4700-8A22-BB8B071884DB}"/>
          </ac:spMkLst>
        </pc:spChg>
        <pc:grpChg chg="add del">
          <ac:chgData name="abdullah iqbal" userId="37630c315053e802" providerId="LiveId" clId="{0C4783C2-8588-4DAB-85E2-02B82B5B8F02}" dt="2020-10-13T12:11:44.410" v="3428"/>
          <ac:grpSpMkLst>
            <pc:docMk/>
            <pc:sldMk cId="0" sldId="269"/>
            <ac:grpSpMk id="9" creationId="{84DB7353-7D7A-431B-A5B6-A3845E6F2BB2}"/>
          </ac:grpSpMkLst>
        </pc:grpChg>
        <pc:grpChg chg="add del">
          <ac:chgData name="abdullah iqbal" userId="37630c315053e802" providerId="LiveId" clId="{0C4783C2-8588-4DAB-85E2-02B82B5B8F02}" dt="2020-10-13T12:11:44.410" v="3428"/>
          <ac:grpSpMkLst>
            <pc:docMk/>
            <pc:sldMk cId="0" sldId="269"/>
            <ac:grpSpMk id="30" creationId="{1B24766B-81CA-44C7-BF11-77A12BA42411}"/>
          </ac:grpSpMkLst>
        </pc:grpChg>
        <pc:grpChg chg="add del">
          <ac:chgData name="abdullah iqbal" userId="37630c315053e802" providerId="LiveId" clId="{0C4783C2-8588-4DAB-85E2-02B82B5B8F02}" dt="2020-10-13T12:11:44.410" v="3428"/>
          <ac:grpSpMkLst>
            <pc:docMk/>
            <pc:sldMk cId="0" sldId="269"/>
            <ac:grpSpMk id="37" creationId="{5E208A8B-5EBD-4532-BE72-26414FA7CFF6}"/>
          </ac:grpSpMkLst>
        </pc:grpChg>
      </pc:sldChg>
      <pc:sldChg chg="addSp delSp modSp mod setBg delDesignElem">
        <pc:chgData name="abdullah iqbal" userId="37630c315053e802" providerId="LiveId" clId="{0C4783C2-8588-4DAB-85E2-02B82B5B8F02}" dt="2020-10-13T12:11:44.410" v="3428"/>
        <pc:sldMkLst>
          <pc:docMk/>
          <pc:sldMk cId="580816563" sldId="270"/>
        </pc:sldMkLst>
        <pc:spChg chg="mod">
          <ac:chgData name="abdullah iqbal" userId="37630c315053e802" providerId="LiveId" clId="{0C4783C2-8588-4DAB-85E2-02B82B5B8F02}" dt="2020-10-13T09:37:45.888" v="3043" actId="26606"/>
          <ac:spMkLst>
            <pc:docMk/>
            <pc:sldMk cId="580816563" sldId="270"/>
            <ac:spMk id="2" creationId="{00000000-0000-0000-0000-000000000000}"/>
          </ac:spMkLst>
        </pc:spChg>
        <pc:spChg chg="mod ord">
          <ac:chgData name="abdullah iqbal" userId="37630c315053e802" providerId="LiveId" clId="{0C4783C2-8588-4DAB-85E2-02B82B5B8F02}" dt="2020-10-13T09:37:45.888" v="3043" actId="26606"/>
          <ac:spMkLst>
            <pc:docMk/>
            <pc:sldMk cId="580816563" sldId="270"/>
            <ac:spMk id="3" creationId="{00000000-0000-0000-0000-000000000000}"/>
          </ac:spMkLst>
        </pc:spChg>
        <pc:spChg chg="mod">
          <ac:chgData name="abdullah iqbal" userId="37630c315053e802" providerId="LiveId" clId="{0C4783C2-8588-4DAB-85E2-02B82B5B8F02}" dt="2020-10-13T09:37:45.888" v="3043" actId="26606"/>
          <ac:spMkLst>
            <pc:docMk/>
            <pc:sldMk cId="580816563" sldId="270"/>
            <ac:spMk id="4" creationId="{00000000-0000-0000-0000-000000000000}"/>
          </ac:spMkLst>
        </pc:spChg>
        <pc:spChg chg="add del">
          <ac:chgData name="abdullah iqbal" userId="37630c315053e802" providerId="LiveId" clId="{0C4783C2-8588-4DAB-85E2-02B82B5B8F02}" dt="2020-10-13T12:11:44.410" v="3428"/>
          <ac:spMkLst>
            <pc:docMk/>
            <pc:sldMk cId="580816563" sldId="270"/>
            <ac:spMk id="9" creationId="{F3C5918A-1DC5-4CF3-AA27-00AA3088AA9F}"/>
          </ac:spMkLst>
        </pc:spChg>
        <pc:spChg chg="add del">
          <ac:chgData name="abdullah iqbal" userId="37630c315053e802" providerId="LiveId" clId="{0C4783C2-8588-4DAB-85E2-02B82B5B8F02}" dt="2020-10-13T12:11:44.410" v="3428"/>
          <ac:spMkLst>
            <pc:docMk/>
            <pc:sldMk cId="580816563" sldId="270"/>
            <ac:spMk id="11" creationId="{B786683A-6FD6-4BF7-B3B0-DC397677391F}"/>
          </ac:spMkLst>
        </pc:spChg>
        <pc:spChg chg="add del">
          <ac:chgData name="abdullah iqbal" userId="37630c315053e802" providerId="LiveId" clId="{0C4783C2-8588-4DAB-85E2-02B82B5B8F02}" dt="2020-10-13T12:11:44.410" v="3428"/>
          <ac:spMkLst>
            <pc:docMk/>
            <pc:sldMk cId="580816563" sldId="270"/>
            <ac:spMk id="13" creationId="{05169E50-59FB-4AEE-B61D-44A882A4CD2C}"/>
          </ac:spMkLst>
        </pc:spChg>
        <pc:spChg chg="add del">
          <ac:chgData name="abdullah iqbal" userId="37630c315053e802" providerId="LiveId" clId="{0C4783C2-8588-4DAB-85E2-02B82B5B8F02}" dt="2020-10-13T12:11:44.410" v="3428"/>
          <ac:spMkLst>
            <pc:docMk/>
            <pc:sldMk cId="580816563" sldId="270"/>
            <ac:spMk id="15" creationId="{117C30F0-5A38-4B60-B632-3AF7C2780824}"/>
          </ac:spMkLst>
        </pc:spChg>
        <pc:spChg chg="add del">
          <ac:chgData name="abdullah iqbal" userId="37630c315053e802" providerId="LiveId" clId="{0C4783C2-8588-4DAB-85E2-02B82B5B8F02}" dt="2020-10-13T12:11:44.410" v="3428"/>
          <ac:spMkLst>
            <pc:docMk/>
            <pc:sldMk cId="580816563" sldId="270"/>
            <ac:spMk id="17" creationId="{A200CBA5-3F2B-4AAC-9F86-99AFECC19C1D}"/>
          </ac:spMkLst>
        </pc:spChg>
      </pc:sldChg>
    </pc:docChg>
  </pc:docChgLst>
  <pc:docChgLst>
    <pc:chgData name="abdullah iqbal" userId="37630c315053e802" providerId="LiveId" clId="{E9D65B3B-90A1-4DB3-8950-783B3D7F9450}"/>
    <pc:docChg chg="modSld">
      <pc:chgData name="abdullah iqbal" userId="37630c315053e802" providerId="LiveId" clId="{E9D65B3B-90A1-4DB3-8950-783B3D7F9450}" dt="2020-10-13T12:29:48.691" v="66" actId="1440"/>
      <pc:docMkLst>
        <pc:docMk/>
      </pc:docMkLst>
      <pc:sldChg chg="addSp delSp delDesignElem">
        <pc:chgData name="abdullah iqbal" userId="37630c315053e802" providerId="LiveId" clId="{E9D65B3B-90A1-4DB3-8950-783B3D7F9450}" dt="2020-10-13T12:25:09.160" v="55"/>
        <pc:sldMkLst>
          <pc:docMk/>
          <pc:sldMk cId="0" sldId="257"/>
        </pc:sldMkLst>
        <pc:spChg chg="add del">
          <ac:chgData name="abdullah iqbal" userId="37630c315053e802" providerId="LiveId" clId="{E9D65B3B-90A1-4DB3-8950-783B3D7F9450}" dt="2020-10-13T12:25:09.160" v="55"/>
          <ac:spMkLst>
            <pc:docMk/>
            <pc:sldMk cId="0" sldId="257"/>
            <ac:spMk id="38" creationId="{D75627FE-0AC5-4349-AC08-45A58BEC9B8C}"/>
          </ac:spMkLst>
        </pc:spChg>
        <pc:spChg chg="add del">
          <ac:chgData name="abdullah iqbal" userId="37630c315053e802" providerId="LiveId" clId="{E9D65B3B-90A1-4DB3-8950-783B3D7F9450}" dt="2020-10-13T12:25:09.160" v="55"/>
          <ac:spMkLst>
            <pc:docMk/>
            <pc:sldMk cId="0" sldId="257"/>
            <ac:spMk id="40" creationId="{BC2574CF-1D35-4994-87BD-5A3378E1AB34}"/>
          </ac:spMkLst>
        </pc:spChg>
        <pc:grpChg chg="add del">
          <ac:chgData name="abdullah iqbal" userId="37630c315053e802" providerId="LiveId" clId="{E9D65B3B-90A1-4DB3-8950-783B3D7F9450}" dt="2020-10-13T12:25:09.160" v="55"/>
          <ac:grpSpMkLst>
            <pc:docMk/>
            <pc:sldMk cId="0" sldId="257"/>
            <ac:grpSpMk id="39" creationId="{F87AAF7B-2090-475D-9C3E-FDC03DD87A88}"/>
          </ac:grpSpMkLst>
        </pc:grpChg>
        <pc:cxnChg chg="add del">
          <ac:chgData name="abdullah iqbal" userId="37630c315053e802" providerId="LiveId" clId="{E9D65B3B-90A1-4DB3-8950-783B3D7F9450}" dt="2020-10-13T12:25:09.160" v="55"/>
          <ac:cxnSpMkLst>
            <pc:docMk/>
            <pc:sldMk cId="0" sldId="257"/>
            <ac:cxnSpMk id="41" creationId="{68B6AB33-DFE6-4FE4-94FE-C9E25424AD16}"/>
          </ac:cxnSpMkLst>
        </pc:cxnChg>
      </pc:sldChg>
      <pc:sldChg chg="addSp delSp delDesignElem">
        <pc:chgData name="abdullah iqbal" userId="37630c315053e802" providerId="LiveId" clId="{E9D65B3B-90A1-4DB3-8950-783B3D7F9450}" dt="2020-10-13T12:27:09.260" v="62"/>
        <pc:sldMkLst>
          <pc:docMk/>
          <pc:sldMk cId="0" sldId="258"/>
        </pc:sldMkLst>
        <pc:spChg chg="add del">
          <ac:chgData name="abdullah iqbal" userId="37630c315053e802" providerId="LiveId" clId="{E9D65B3B-90A1-4DB3-8950-783B3D7F9450}" dt="2020-10-13T12:27:09.260" v="62"/>
          <ac:spMkLst>
            <pc:docMk/>
            <pc:sldMk cId="0" sldId="258"/>
            <ac:spMk id="9" creationId="{E2366EBA-92FD-44AE-87A9-25E5135EB2C9}"/>
          </ac:spMkLst>
        </pc:spChg>
        <pc:spChg chg="add del">
          <ac:chgData name="abdullah iqbal" userId="37630c315053e802" providerId="LiveId" clId="{E9D65B3B-90A1-4DB3-8950-783B3D7F9450}" dt="2020-10-13T12:27:09.260" v="62"/>
          <ac:spMkLst>
            <pc:docMk/>
            <pc:sldMk cId="0" sldId="258"/>
            <ac:spMk id="34" creationId="{7C462C46-EFB7-4580-9921-DFC346FCC3C2}"/>
          </ac:spMkLst>
        </pc:spChg>
        <pc:spChg chg="add del">
          <ac:chgData name="abdullah iqbal" userId="37630c315053e802" providerId="LiveId" clId="{E9D65B3B-90A1-4DB3-8950-783B3D7F9450}" dt="2020-10-13T12:27:09.260" v="62"/>
          <ac:spMkLst>
            <pc:docMk/>
            <pc:sldMk cId="0" sldId="258"/>
            <ac:spMk id="36" creationId="{B8B918B4-AB10-4E3A-916E-A9625586EA47}"/>
          </ac:spMkLst>
        </pc:spChg>
        <pc:grpChg chg="add del">
          <ac:chgData name="abdullah iqbal" userId="37630c315053e802" providerId="LiveId" clId="{E9D65B3B-90A1-4DB3-8950-783B3D7F9450}" dt="2020-10-13T12:27:09.260" v="62"/>
          <ac:grpSpMkLst>
            <pc:docMk/>
            <pc:sldMk cId="0" sldId="258"/>
            <ac:grpSpMk id="11" creationId="{B437F5FC-01F7-4EB4-81E7-C27D917E9554}"/>
          </ac:grpSpMkLst>
        </pc:grpChg>
      </pc:sldChg>
      <pc:sldChg chg="addSp delSp delDesignElem">
        <pc:chgData name="abdullah iqbal" userId="37630c315053e802" providerId="LiveId" clId="{E9D65B3B-90A1-4DB3-8950-783B3D7F9450}" dt="2020-10-13T12:25:09.160" v="55"/>
        <pc:sldMkLst>
          <pc:docMk/>
          <pc:sldMk cId="0" sldId="259"/>
        </pc:sldMkLst>
        <pc:spChg chg="add del">
          <ac:chgData name="abdullah iqbal" userId="37630c315053e802" providerId="LiveId" clId="{E9D65B3B-90A1-4DB3-8950-783B3D7F9450}" dt="2020-10-13T12:25:09.160" v="55"/>
          <ac:spMkLst>
            <pc:docMk/>
            <pc:sldMk cId="0" sldId="259"/>
            <ac:spMk id="33" creationId="{E2366EBA-92FD-44AE-87A9-25E5135EB2C9}"/>
          </ac:spMkLst>
        </pc:spChg>
        <pc:spChg chg="add del">
          <ac:chgData name="abdullah iqbal" userId="37630c315053e802" providerId="LiveId" clId="{E9D65B3B-90A1-4DB3-8950-783B3D7F9450}" dt="2020-10-13T12:25:09.160" v="55"/>
          <ac:spMkLst>
            <pc:docMk/>
            <pc:sldMk cId="0" sldId="259"/>
            <ac:spMk id="34" creationId="{7C462C46-EFB7-4580-9921-DFC346FCC3C2}"/>
          </ac:spMkLst>
        </pc:spChg>
        <pc:spChg chg="add del">
          <ac:chgData name="abdullah iqbal" userId="37630c315053e802" providerId="LiveId" clId="{E9D65B3B-90A1-4DB3-8950-783B3D7F9450}" dt="2020-10-13T12:25:09.160" v="55"/>
          <ac:spMkLst>
            <pc:docMk/>
            <pc:sldMk cId="0" sldId="259"/>
            <ac:spMk id="36" creationId="{B8B918B4-AB10-4E3A-916E-A9625586EA47}"/>
          </ac:spMkLst>
        </pc:spChg>
        <pc:grpChg chg="add del">
          <ac:chgData name="abdullah iqbal" userId="37630c315053e802" providerId="LiveId" clId="{E9D65B3B-90A1-4DB3-8950-783B3D7F9450}" dt="2020-10-13T12:25:09.160" v="55"/>
          <ac:grpSpMkLst>
            <pc:docMk/>
            <pc:sldMk cId="0" sldId="259"/>
            <ac:grpSpMk id="35" creationId="{B437F5FC-01F7-4EB4-81E7-C27D917E9554}"/>
          </ac:grpSpMkLst>
        </pc:grpChg>
      </pc:sldChg>
      <pc:sldChg chg="addSp delSp delDesignElem">
        <pc:chgData name="abdullah iqbal" userId="37630c315053e802" providerId="LiveId" clId="{E9D65B3B-90A1-4DB3-8950-783B3D7F9450}" dt="2020-10-13T12:25:09.160" v="55"/>
        <pc:sldMkLst>
          <pc:docMk/>
          <pc:sldMk cId="0" sldId="260"/>
        </pc:sldMkLst>
        <pc:spChg chg="add del">
          <ac:chgData name="abdullah iqbal" userId="37630c315053e802" providerId="LiveId" clId="{E9D65B3B-90A1-4DB3-8950-783B3D7F9450}" dt="2020-10-13T12:25:09.160" v="55"/>
          <ac:spMkLst>
            <pc:docMk/>
            <pc:sldMk cId="0" sldId="260"/>
            <ac:spMk id="53" creationId="{E2366EBA-92FD-44AE-87A9-25E5135EB2C9}"/>
          </ac:spMkLst>
        </pc:spChg>
        <pc:spChg chg="add del">
          <ac:chgData name="abdullah iqbal" userId="37630c315053e802" providerId="LiveId" clId="{E9D65B3B-90A1-4DB3-8950-783B3D7F9450}" dt="2020-10-13T12:25:09.160" v="55"/>
          <ac:spMkLst>
            <pc:docMk/>
            <pc:sldMk cId="0" sldId="260"/>
            <ac:spMk id="78" creationId="{7C462C46-EFB7-4580-9921-DFC346FCC3C2}"/>
          </ac:spMkLst>
        </pc:spChg>
        <pc:spChg chg="add del">
          <ac:chgData name="abdullah iqbal" userId="37630c315053e802" providerId="LiveId" clId="{E9D65B3B-90A1-4DB3-8950-783B3D7F9450}" dt="2020-10-13T12:25:09.160" v="55"/>
          <ac:spMkLst>
            <pc:docMk/>
            <pc:sldMk cId="0" sldId="260"/>
            <ac:spMk id="80" creationId="{B8B918B4-AB10-4E3A-916E-A9625586EA47}"/>
          </ac:spMkLst>
        </pc:spChg>
        <pc:grpChg chg="add del">
          <ac:chgData name="abdullah iqbal" userId="37630c315053e802" providerId="LiveId" clId="{E9D65B3B-90A1-4DB3-8950-783B3D7F9450}" dt="2020-10-13T12:25:09.160" v="55"/>
          <ac:grpSpMkLst>
            <pc:docMk/>
            <pc:sldMk cId="0" sldId="260"/>
            <ac:grpSpMk id="55" creationId="{B437F5FC-01F7-4EB4-81E7-C27D917E9554}"/>
          </ac:grpSpMkLst>
        </pc:grpChg>
      </pc:sldChg>
      <pc:sldChg chg="addSp delSp modSp delDesignElem">
        <pc:chgData name="abdullah iqbal" userId="37630c315053e802" providerId="LiveId" clId="{E9D65B3B-90A1-4DB3-8950-783B3D7F9450}" dt="2020-10-13T12:28:34" v="63" actId="12269"/>
        <pc:sldMkLst>
          <pc:docMk/>
          <pc:sldMk cId="0" sldId="261"/>
        </pc:sldMkLst>
        <pc:spChg chg="add del">
          <ac:chgData name="abdullah iqbal" userId="37630c315053e802" providerId="LiveId" clId="{E9D65B3B-90A1-4DB3-8950-783B3D7F9450}" dt="2020-10-13T12:25:09.160" v="55"/>
          <ac:spMkLst>
            <pc:docMk/>
            <pc:sldMk cId="0" sldId="261"/>
            <ac:spMk id="23" creationId="{FE43D436-9D76-4479-B202-282AA3363E28}"/>
          </ac:spMkLst>
        </pc:spChg>
        <pc:grpChg chg="add del">
          <ac:chgData name="abdullah iqbal" userId="37630c315053e802" providerId="LiveId" clId="{E9D65B3B-90A1-4DB3-8950-783B3D7F9450}" dt="2020-10-13T12:25:09.160" v="55"/>
          <ac:grpSpMkLst>
            <pc:docMk/>
            <pc:sldMk cId="0" sldId="261"/>
            <ac:grpSpMk id="25" creationId="{5ED5FDDF-28FB-4871-BAF5-BC352B7065AC}"/>
          </ac:grpSpMkLst>
        </pc:grpChg>
        <pc:graphicFrameChg chg="mod">
          <ac:chgData name="abdullah iqbal" userId="37630c315053e802" providerId="LiveId" clId="{E9D65B3B-90A1-4DB3-8950-783B3D7F9450}" dt="2020-10-13T12:28:34" v="63" actId="12269"/>
          <ac:graphicFrameMkLst>
            <pc:docMk/>
            <pc:sldMk cId="0" sldId="261"/>
            <ac:graphicFrameMk id="19" creationId="{BF229A10-A5EA-4CBD-9B06-06F1B5FB60B6}"/>
          </ac:graphicFrameMkLst>
        </pc:graphicFrameChg>
      </pc:sldChg>
      <pc:sldChg chg="addSp delSp delDesignElem">
        <pc:chgData name="abdullah iqbal" userId="37630c315053e802" providerId="LiveId" clId="{E9D65B3B-90A1-4DB3-8950-783B3D7F9450}" dt="2020-10-13T12:25:09.160" v="55"/>
        <pc:sldMkLst>
          <pc:docMk/>
          <pc:sldMk cId="0" sldId="263"/>
        </pc:sldMkLst>
        <pc:spChg chg="add del">
          <ac:chgData name="abdullah iqbal" userId="37630c315053e802" providerId="LiveId" clId="{E9D65B3B-90A1-4DB3-8950-783B3D7F9450}" dt="2020-10-13T12:25:09.160" v="55"/>
          <ac:spMkLst>
            <pc:docMk/>
            <pc:sldMk cId="0" sldId="263"/>
            <ac:spMk id="200" creationId="{982413CC-69E6-4BDA-A88D-E4EF8F95B27D}"/>
          </ac:spMkLst>
        </pc:spChg>
        <pc:grpChg chg="add del">
          <ac:chgData name="abdullah iqbal" userId="37630c315053e802" providerId="LiveId" clId="{E9D65B3B-90A1-4DB3-8950-783B3D7F9450}" dt="2020-10-13T12:25:09.160" v="55"/>
          <ac:grpSpMkLst>
            <pc:docMk/>
            <pc:sldMk cId="0" sldId="263"/>
            <ac:grpSpMk id="201" creationId="{4F1F7357-8633-4CE7-BF80-475EE8A2FAEA}"/>
          </ac:grpSpMkLst>
        </pc:grpChg>
      </pc:sldChg>
      <pc:sldChg chg="addSp delSp delDesignElem">
        <pc:chgData name="abdullah iqbal" userId="37630c315053e802" providerId="LiveId" clId="{E9D65B3B-90A1-4DB3-8950-783B3D7F9450}" dt="2020-10-13T12:25:09.160" v="55"/>
        <pc:sldMkLst>
          <pc:docMk/>
          <pc:sldMk cId="0" sldId="264"/>
        </pc:sldMkLst>
        <pc:spChg chg="add del">
          <ac:chgData name="abdullah iqbal" userId="37630c315053e802" providerId="LiveId" clId="{E9D65B3B-90A1-4DB3-8950-783B3D7F9450}" dt="2020-10-13T12:25:09.160" v="55"/>
          <ac:spMkLst>
            <pc:docMk/>
            <pc:sldMk cId="0" sldId="264"/>
            <ac:spMk id="79" creationId="{48CAE4AE-A9DF-45AF-9A9C-1712BC63418E}"/>
          </ac:spMkLst>
        </pc:spChg>
        <pc:spChg chg="add del">
          <ac:chgData name="abdullah iqbal" userId="37630c315053e802" providerId="LiveId" clId="{E9D65B3B-90A1-4DB3-8950-783B3D7F9450}" dt="2020-10-13T12:25:09.160" v="55"/>
          <ac:spMkLst>
            <pc:docMk/>
            <pc:sldMk cId="0" sldId="264"/>
            <ac:spMk id="102" creationId="{E972DE0D-2E53-4159-ABD3-C601524262C2}"/>
          </ac:spMkLst>
        </pc:spChg>
        <pc:grpChg chg="add del">
          <ac:chgData name="abdullah iqbal" userId="37630c315053e802" providerId="LiveId" clId="{E9D65B3B-90A1-4DB3-8950-783B3D7F9450}" dt="2020-10-13T12:25:09.160" v="55"/>
          <ac:grpSpMkLst>
            <pc:docMk/>
            <pc:sldMk cId="0" sldId="264"/>
            <ac:grpSpMk id="80" creationId="{6C272060-BC98-4C91-A58F-4DFEC566CF7F}"/>
          </ac:grpSpMkLst>
        </pc:grpChg>
      </pc:sldChg>
      <pc:sldChg chg="addSp delSp delDesignElem">
        <pc:chgData name="abdullah iqbal" userId="37630c315053e802" providerId="LiveId" clId="{E9D65B3B-90A1-4DB3-8950-783B3D7F9450}" dt="2020-10-13T12:25:09.160" v="55"/>
        <pc:sldMkLst>
          <pc:docMk/>
          <pc:sldMk cId="0" sldId="265"/>
        </pc:sldMkLst>
        <pc:spChg chg="add del">
          <ac:chgData name="abdullah iqbal" userId="37630c315053e802" providerId="LiveId" clId="{E9D65B3B-90A1-4DB3-8950-783B3D7F9450}" dt="2020-10-13T12:25:09.160" v="55"/>
          <ac:spMkLst>
            <pc:docMk/>
            <pc:sldMk cId="0" sldId="265"/>
            <ac:spMk id="75" creationId="{D75627FE-0AC5-4349-AC08-45A58BEC9B8C}"/>
          </ac:spMkLst>
        </pc:spChg>
        <pc:spChg chg="add del">
          <ac:chgData name="abdullah iqbal" userId="37630c315053e802" providerId="LiveId" clId="{E9D65B3B-90A1-4DB3-8950-783B3D7F9450}" dt="2020-10-13T12:25:09.160" v="55"/>
          <ac:spMkLst>
            <pc:docMk/>
            <pc:sldMk cId="0" sldId="265"/>
            <ac:spMk id="81" creationId="{BC2574CF-1D35-4994-87BD-5A3378E1AB34}"/>
          </ac:spMkLst>
        </pc:spChg>
        <pc:grpChg chg="add del">
          <ac:chgData name="abdullah iqbal" userId="37630c315053e802" providerId="LiveId" clId="{E9D65B3B-90A1-4DB3-8950-783B3D7F9450}" dt="2020-10-13T12:25:09.160" v="55"/>
          <ac:grpSpMkLst>
            <pc:docMk/>
            <pc:sldMk cId="0" sldId="265"/>
            <ac:grpSpMk id="76" creationId="{F87AAF7B-2090-475D-9C3E-FDC03DD87A88}"/>
          </ac:grpSpMkLst>
        </pc:grpChg>
        <pc:cxnChg chg="add del">
          <ac:chgData name="abdullah iqbal" userId="37630c315053e802" providerId="LiveId" clId="{E9D65B3B-90A1-4DB3-8950-783B3D7F9450}" dt="2020-10-13T12:25:09.160" v="55"/>
          <ac:cxnSpMkLst>
            <pc:docMk/>
            <pc:sldMk cId="0" sldId="265"/>
            <ac:cxnSpMk id="82" creationId="{68B6AB33-DFE6-4FE4-94FE-C9E25424AD16}"/>
          </ac:cxnSpMkLst>
        </pc:cxnChg>
      </pc:sldChg>
      <pc:sldChg chg="addSp delSp delDesignElem">
        <pc:chgData name="abdullah iqbal" userId="37630c315053e802" providerId="LiveId" clId="{E9D65B3B-90A1-4DB3-8950-783B3D7F9450}" dt="2020-10-13T12:25:09.160" v="55"/>
        <pc:sldMkLst>
          <pc:docMk/>
          <pc:sldMk cId="0" sldId="266"/>
        </pc:sldMkLst>
        <pc:spChg chg="add del">
          <ac:chgData name="abdullah iqbal" userId="37630c315053e802" providerId="LiveId" clId="{E9D65B3B-90A1-4DB3-8950-783B3D7F9450}" dt="2020-10-13T12:25:09.160" v="55"/>
          <ac:spMkLst>
            <pc:docMk/>
            <pc:sldMk cId="0" sldId="266"/>
            <ac:spMk id="37" creationId="{D75627FE-0AC5-4349-AC08-45A58BEC9B8C}"/>
          </ac:spMkLst>
        </pc:spChg>
        <pc:spChg chg="add del">
          <ac:chgData name="abdullah iqbal" userId="37630c315053e802" providerId="LiveId" clId="{E9D65B3B-90A1-4DB3-8950-783B3D7F9450}" dt="2020-10-13T12:25:09.160" v="55"/>
          <ac:spMkLst>
            <pc:docMk/>
            <pc:sldMk cId="0" sldId="266"/>
            <ac:spMk id="40" creationId="{BC2574CF-1D35-4994-87BD-5A3378E1AB34}"/>
          </ac:spMkLst>
        </pc:spChg>
        <pc:grpChg chg="add del">
          <ac:chgData name="abdullah iqbal" userId="37630c315053e802" providerId="LiveId" clId="{E9D65B3B-90A1-4DB3-8950-783B3D7F9450}" dt="2020-10-13T12:25:09.160" v="55"/>
          <ac:grpSpMkLst>
            <pc:docMk/>
            <pc:sldMk cId="0" sldId="266"/>
            <ac:grpSpMk id="38" creationId="{F87AAF7B-2090-475D-9C3E-FDC03DD87A88}"/>
          </ac:grpSpMkLst>
        </pc:grpChg>
        <pc:cxnChg chg="add del">
          <ac:chgData name="abdullah iqbal" userId="37630c315053e802" providerId="LiveId" clId="{E9D65B3B-90A1-4DB3-8950-783B3D7F9450}" dt="2020-10-13T12:25:09.160" v="55"/>
          <ac:cxnSpMkLst>
            <pc:docMk/>
            <pc:sldMk cId="0" sldId="266"/>
            <ac:cxnSpMk id="36" creationId="{68B6AB33-DFE6-4FE4-94FE-C9E25424AD16}"/>
          </ac:cxnSpMkLst>
        </pc:cxnChg>
      </pc:sldChg>
      <pc:sldChg chg="addSp delSp delDesignElem">
        <pc:chgData name="abdullah iqbal" userId="37630c315053e802" providerId="LiveId" clId="{E9D65B3B-90A1-4DB3-8950-783B3D7F9450}" dt="2020-10-13T12:25:09.160" v="55"/>
        <pc:sldMkLst>
          <pc:docMk/>
          <pc:sldMk cId="0" sldId="267"/>
        </pc:sldMkLst>
        <pc:spChg chg="add del">
          <ac:chgData name="abdullah iqbal" userId="37630c315053e802" providerId="LiveId" clId="{E9D65B3B-90A1-4DB3-8950-783B3D7F9450}" dt="2020-10-13T12:25:09.160" v="55"/>
          <ac:spMkLst>
            <pc:docMk/>
            <pc:sldMk cId="0" sldId="267"/>
            <ac:spMk id="9" creationId="{D75627FE-0AC5-4349-AC08-45A58BEC9B8C}"/>
          </ac:spMkLst>
        </pc:spChg>
        <pc:spChg chg="add del">
          <ac:chgData name="abdullah iqbal" userId="37630c315053e802" providerId="LiveId" clId="{E9D65B3B-90A1-4DB3-8950-783B3D7F9450}" dt="2020-10-13T12:25:09.160" v="55"/>
          <ac:spMkLst>
            <pc:docMk/>
            <pc:sldMk cId="0" sldId="267"/>
            <ac:spMk id="34" creationId="{BC2574CF-1D35-4994-87BD-5A3378E1AB34}"/>
          </ac:spMkLst>
        </pc:spChg>
        <pc:grpChg chg="add del">
          <ac:chgData name="abdullah iqbal" userId="37630c315053e802" providerId="LiveId" clId="{E9D65B3B-90A1-4DB3-8950-783B3D7F9450}" dt="2020-10-13T12:25:09.160" v="55"/>
          <ac:grpSpMkLst>
            <pc:docMk/>
            <pc:sldMk cId="0" sldId="267"/>
            <ac:grpSpMk id="11" creationId="{F87AAF7B-2090-475D-9C3E-FDC03DD87A88}"/>
          </ac:grpSpMkLst>
        </pc:grpChg>
        <pc:cxnChg chg="add del">
          <ac:chgData name="abdullah iqbal" userId="37630c315053e802" providerId="LiveId" clId="{E9D65B3B-90A1-4DB3-8950-783B3D7F9450}" dt="2020-10-13T12:25:09.160" v="55"/>
          <ac:cxnSpMkLst>
            <pc:docMk/>
            <pc:sldMk cId="0" sldId="267"/>
            <ac:cxnSpMk id="36" creationId="{68B6AB33-DFE6-4FE4-94FE-C9E25424AD16}"/>
          </ac:cxnSpMkLst>
        </pc:cxnChg>
      </pc:sldChg>
      <pc:sldChg chg="addSp delSp modSp">
        <pc:chgData name="abdullah iqbal" userId="37630c315053e802" providerId="LiveId" clId="{E9D65B3B-90A1-4DB3-8950-783B3D7F9450}" dt="2020-10-13T12:29:48.691" v="66" actId="1440"/>
        <pc:sldMkLst>
          <pc:docMk/>
          <pc:sldMk cId="0" sldId="268"/>
        </pc:sldMkLst>
        <pc:spChg chg="add del mod">
          <ac:chgData name="abdullah iqbal" userId="37630c315053e802" providerId="LiveId" clId="{E9D65B3B-90A1-4DB3-8950-783B3D7F9450}" dt="2020-10-13T12:29:20.694" v="65"/>
          <ac:spMkLst>
            <pc:docMk/>
            <pc:sldMk cId="0" sldId="268"/>
            <ac:spMk id="5" creationId="{FB95BF11-6A2F-4433-A4D5-0AC358FFE0C4}"/>
          </ac:spMkLst>
        </pc:spChg>
        <pc:picChg chg="mod">
          <ac:chgData name="abdullah iqbal" userId="37630c315053e802" providerId="LiveId" clId="{E9D65B3B-90A1-4DB3-8950-783B3D7F9450}" dt="2020-10-13T12:29:48.691" v="66" actId="1440"/>
          <ac:picMkLst>
            <pc:docMk/>
            <pc:sldMk cId="0" sldId="268"/>
            <ac:picMk id="6" creationId="{5ADA17D8-D404-42DF-BFDF-0DEB429FED44}"/>
          </ac:picMkLst>
        </pc:picChg>
      </pc:sldChg>
      <pc:sldChg chg="addSp delSp delDesignElem">
        <pc:chgData name="abdullah iqbal" userId="37630c315053e802" providerId="LiveId" clId="{E9D65B3B-90A1-4DB3-8950-783B3D7F9450}" dt="2020-10-13T12:25:09.160" v="55"/>
        <pc:sldMkLst>
          <pc:docMk/>
          <pc:sldMk cId="0" sldId="269"/>
        </pc:sldMkLst>
        <pc:spChg chg="add del">
          <ac:chgData name="abdullah iqbal" userId="37630c315053e802" providerId="LiveId" clId="{E9D65B3B-90A1-4DB3-8950-783B3D7F9450}" dt="2020-10-13T12:25:09.160" v="55"/>
          <ac:spMkLst>
            <pc:docMk/>
            <pc:sldMk cId="0" sldId="269"/>
            <ac:spMk id="35" creationId="{6BDBA639-2A71-4A60-A71A-FF1836F546CE}"/>
          </ac:spMkLst>
        </pc:spChg>
        <pc:spChg chg="add del">
          <ac:chgData name="abdullah iqbal" userId="37630c315053e802" providerId="LiveId" clId="{E9D65B3B-90A1-4DB3-8950-783B3D7F9450}" dt="2020-10-13T12:25:09.160" v="55"/>
          <ac:spMkLst>
            <pc:docMk/>
            <pc:sldMk cId="0" sldId="269"/>
            <ac:spMk id="58" creationId="{D9C506D7-84CB-4057-A44A-465313E78538}"/>
          </ac:spMkLst>
        </pc:spChg>
        <pc:spChg chg="add del">
          <ac:chgData name="abdullah iqbal" userId="37630c315053e802" providerId="LiveId" clId="{E9D65B3B-90A1-4DB3-8950-783B3D7F9450}" dt="2020-10-13T12:25:09.160" v="55"/>
          <ac:spMkLst>
            <pc:docMk/>
            <pc:sldMk cId="0" sldId="269"/>
            <ac:spMk id="60" creationId="{7842FC68-61FD-4700-8A22-BB8B071884DB}"/>
          </ac:spMkLst>
        </pc:spChg>
        <pc:grpChg chg="add del">
          <ac:chgData name="abdullah iqbal" userId="37630c315053e802" providerId="LiveId" clId="{E9D65B3B-90A1-4DB3-8950-783B3D7F9450}" dt="2020-10-13T12:25:09.160" v="55"/>
          <ac:grpSpMkLst>
            <pc:docMk/>
            <pc:sldMk cId="0" sldId="269"/>
            <ac:grpSpMk id="9" creationId="{84DB7353-7D7A-431B-A5B6-A3845E6F2BB2}"/>
          </ac:grpSpMkLst>
        </pc:grpChg>
        <pc:grpChg chg="add del">
          <ac:chgData name="abdullah iqbal" userId="37630c315053e802" providerId="LiveId" clId="{E9D65B3B-90A1-4DB3-8950-783B3D7F9450}" dt="2020-10-13T12:25:09.160" v="55"/>
          <ac:grpSpMkLst>
            <pc:docMk/>
            <pc:sldMk cId="0" sldId="269"/>
            <ac:grpSpMk id="30" creationId="{1B24766B-81CA-44C7-BF11-77A12BA42411}"/>
          </ac:grpSpMkLst>
        </pc:grpChg>
        <pc:grpChg chg="add del">
          <ac:chgData name="abdullah iqbal" userId="37630c315053e802" providerId="LiveId" clId="{E9D65B3B-90A1-4DB3-8950-783B3D7F9450}" dt="2020-10-13T12:25:09.160" v="55"/>
          <ac:grpSpMkLst>
            <pc:docMk/>
            <pc:sldMk cId="0" sldId="269"/>
            <ac:grpSpMk id="37" creationId="{5E208A8B-5EBD-4532-BE72-26414FA7CFF6}"/>
          </ac:grpSpMkLst>
        </pc:grpChg>
      </pc:sldChg>
      <pc:sldChg chg="addSp delSp delDesignElem">
        <pc:chgData name="abdullah iqbal" userId="37630c315053e802" providerId="LiveId" clId="{E9D65B3B-90A1-4DB3-8950-783B3D7F9450}" dt="2020-10-13T12:25:09.160" v="55"/>
        <pc:sldMkLst>
          <pc:docMk/>
          <pc:sldMk cId="580816563" sldId="270"/>
        </pc:sldMkLst>
        <pc:spChg chg="add del">
          <ac:chgData name="abdullah iqbal" userId="37630c315053e802" providerId="LiveId" clId="{E9D65B3B-90A1-4DB3-8950-783B3D7F9450}" dt="2020-10-13T12:25:09.160" v="55"/>
          <ac:spMkLst>
            <pc:docMk/>
            <pc:sldMk cId="580816563" sldId="270"/>
            <ac:spMk id="9" creationId="{F3C5918A-1DC5-4CF3-AA27-00AA3088AA9F}"/>
          </ac:spMkLst>
        </pc:spChg>
        <pc:spChg chg="add del">
          <ac:chgData name="abdullah iqbal" userId="37630c315053e802" providerId="LiveId" clId="{E9D65B3B-90A1-4DB3-8950-783B3D7F9450}" dt="2020-10-13T12:25:09.160" v="55"/>
          <ac:spMkLst>
            <pc:docMk/>
            <pc:sldMk cId="580816563" sldId="270"/>
            <ac:spMk id="11" creationId="{B786683A-6FD6-4BF7-B3B0-DC397677391F}"/>
          </ac:spMkLst>
        </pc:spChg>
        <pc:spChg chg="add del">
          <ac:chgData name="abdullah iqbal" userId="37630c315053e802" providerId="LiveId" clId="{E9D65B3B-90A1-4DB3-8950-783B3D7F9450}" dt="2020-10-13T12:25:09.160" v="55"/>
          <ac:spMkLst>
            <pc:docMk/>
            <pc:sldMk cId="580816563" sldId="270"/>
            <ac:spMk id="13" creationId="{05169E50-59FB-4AEE-B61D-44A882A4CD2C}"/>
          </ac:spMkLst>
        </pc:spChg>
        <pc:spChg chg="add del">
          <ac:chgData name="abdullah iqbal" userId="37630c315053e802" providerId="LiveId" clId="{E9D65B3B-90A1-4DB3-8950-783B3D7F9450}" dt="2020-10-13T12:25:09.160" v="55"/>
          <ac:spMkLst>
            <pc:docMk/>
            <pc:sldMk cId="580816563" sldId="270"/>
            <ac:spMk id="15" creationId="{117C30F0-5A38-4B60-B632-3AF7C2780824}"/>
          </ac:spMkLst>
        </pc:spChg>
        <pc:spChg chg="add del">
          <ac:chgData name="abdullah iqbal" userId="37630c315053e802" providerId="LiveId" clId="{E9D65B3B-90A1-4DB3-8950-783B3D7F9450}" dt="2020-10-13T12:25:09.160" v="55"/>
          <ac:spMkLst>
            <pc:docMk/>
            <pc:sldMk cId="580816563" sldId="270"/>
            <ac:spMk id="17" creationId="{A200CBA5-3F2B-4AAC-9F86-99AFECC19C1D}"/>
          </ac:spMkLst>
        </pc:spChg>
      </pc:sldChg>
    </pc:docChg>
  </pc:docChgLst>
  <pc:docChgLst>
    <pc:chgData name="abdullah iqbal" userId="37630c315053e802" providerId="LiveId" clId="{02A10FA8-B4D6-48C3-91C6-A6F87409B1C3}"/>
    <pc:docChg chg="custSel modSld">
      <pc:chgData name="abdullah iqbal" userId="37630c315053e802" providerId="LiveId" clId="{02A10FA8-B4D6-48C3-91C6-A6F87409B1C3}" dt="2020-10-27T09:11:54.241" v="318" actId="20577"/>
      <pc:docMkLst>
        <pc:docMk/>
      </pc:docMkLst>
      <pc:sldChg chg="modSp">
        <pc:chgData name="abdullah iqbal" userId="37630c315053e802" providerId="LiveId" clId="{02A10FA8-B4D6-48C3-91C6-A6F87409B1C3}" dt="2020-10-27T09:09:35.666" v="252" actId="313"/>
        <pc:sldMkLst>
          <pc:docMk/>
          <pc:sldMk cId="0" sldId="258"/>
        </pc:sldMkLst>
        <pc:spChg chg="mod">
          <ac:chgData name="abdullah iqbal" userId="37630c315053e802" providerId="LiveId" clId="{02A10FA8-B4D6-48C3-91C6-A6F87409B1C3}" dt="2020-10-27T09:09:35.666" v="252" actId="313"/>
          <ac:spMkLst>
            <pc:docMk/>
            <pc:sldMk cId="0" sldId="258"/>
            <ac:spMk id="3" creationId="{00000000-0000-0000-0000-000000000000}"/>
          </ac:spMkLst>
        </pc:spChg>
      </pc:sldChg>
      <pc:sldChg chg="modSp">
        <pc:chgData name="abdullah iqbal" userId="37630c315053e802" providerId="LiveId" clId="{02A10FA8-B4D6-48C3-91C6-A6F87409B1C3}" dt="2020-10-27T09:11:54.241" v="318" actId="20577"/>
        <pc:sldMkLst>
          <pc:docMk/>
          <pc:sldMk cId="0" sldId="259"/>
        </pc:sldMkLst>
        <pc:spChg chg="mod">
          <ac:chgData name="abdullah iqbal" userId="37630c315053e802" providerId="LiveId" clId="{02A10FA8-B4D6-48C3-91C6-A6F87409B1C3}" dt="2020-10-27T09:11:54.241" v="318" actId="20577"/>
          <ac:spMkLst>
            <pc:docMk/>
            <pc:sldMk cId="0" sldId="259"/>
            <ac:spMk id="3" creationId="{00000000-0000-0000-0000-000000000000}"/>
          </ac:spMkLst>
        </pc:spChg>
      </pc:sldChg>
      <pc:sldChg chg="modSp">
        <pc:chgData name="abdullah iqbal" userId="37630c315053e802" providerId="LiveId" clId="{02A10FA8-B4D6-48C3-91C6-A6F87409B1C3}" dt="2020-10-27T08:56:16.204" v="11" actId="20577"/>
        <pc:sldMkLst>
          <pc:docMk/>
          <pc:sldMk cId="0" sldId="260"/>
        </pc:sldMkLst>
        <pc:spChg chg="mod">
          <ac:chgData name="abdullah iqbal" userId="37630c315053e802" providerId="LiveId" clId="{02A10FA8-B4D6-48C3-91C6-A6F87409B1C3}" dt="2020-10-27T08:56:16.204" v="11" actId="20577"/>
          <ac:spMkLst>
            <pc:docMk/>
            <pc:sldMk cId="0" sldId="260"/>
            <ac:spMk id="3" creationId="{00000000-0000-0000-0000-000000000000}"/>
          </ac:spMkLst>
        </pc:spChg>
      </pc:sldChg>
      <pc:sldChg chg="modSp">
        <pc:chgData name="abdullah iqbal" userId="37630c315053e802" providerId="LiveId" clId="{02A10FA8-B4D6-48C3-91C6-A6F87409B1C3}" dt="2020-10-27T09:01:01.236" v="231" actId="20577"/>
        <pc:sldMkLst>
          <pc:docMk/>
          <pc:sldMk cId="0" sldId="261"/>
        </pc:sldMkLst>
        <pc:graphicFrameChg chg="mod">
          <ac:chgData name="abdullah iqbal" userId="37630c315053e802" providerId="LiveId" clId="{02A10FA8-B4D6-48C3-91C6-A6F87409B1C3}" dt="2020-10-27T09:01:01.236" v="231" actId="20577"/>
          <ac:graphicFrameMkLst>
            <pc:docMk/>
            <pc:sldMk cId="0" sldId="261"/>
            <ac:graphicFrameMk id="19" creationId="{BF229A10-A5EA-4CBD-9B06-06F1B5FB60B6}"/>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74BAB-E40C-45FC-A4B9-924CE5C511FB}" type="doc">
      <dgm:prSet loTypeId="urn:microsoft.com/office/officeart/2005/8/layout/cycle8" loCatId="cycle" qsTypeId="urn:microsoft.com/office/officeart/2005/8/quickstyle/simple5" qsCatId="simple" csTypeId="urn:microsoft.com/office/officeart/2005/8/colors/accent1_5" csCatId="accent1" phldr="1"/>
      <dgm:spPr/>
      <dgm:t>
        <a:bodyPr/>
        <a:lstStyle/>
        <a:p>
          <a:endParaRPr lang="en-US"/>
        </a:p>
      </dgm:t>
    </dgm:pt>
    <dgm:pt modelId="{9344725B-1BE4-4911-A600-116A733C777E}">
      <dgm:prSet/>
      <dgm:spPr/>
      <dgm:t>
        <a:bodyPr/>
        <a:lstStyle/>
        <a:p>
          <a:r>
            <a:rPr lang="en-US"/>
            <a:t>Register Company or Retailer</a:t>
          </a:r>
        </a:p>
      </dgm:t>
    </dgm:pt>
    <dgm:pt modelId="{2273FA47-04A7-4EC7-B71F-6D0A9F91B5AC}" type="parTrans" cxnId="{9F40A70D-7D11-49F6-8064-D5EEFE920278}">
      <dgm:prSet/>
      <dgm:spPr/>
      <dgm:t>
        <a:bodyPr/>
        <a:lstStyle/>
        <a:p>
          <a:endParaRPr lang="en-US"/>
        </a:p>
      </dgm:t>
    </dgm:pt>
    <dgm:pt modelId="{36B23146-616E-456C-B78A-E7CDE0ABAE1F}" type="sibTrans" cxnId="{9F40A70D-7D11-49F6-8064-D5EEFE920278}">
      <dgm:prSet/>
      <dgm:spPr/>
      <dgm:t>
        <a:bodyPr/>
        <a:lstStyle/>
        <a:p>
          <a:endParaRPr lang="en-US"/>
        </a:p>
      </dgm:t>
    </dgm:pt>
    <dgm:pt modelId="{43931D97-16FC-4678-8397-82244FBF90BA}">
      <dgm:prSet/>
      <dgm:spPr/>
      <dgm:t>
        <a:bodyPr/>
        <a:lstStyle/>
        <a:p>
          <a:r>
            <a:rPr lang="en-US" dirty="0"/>
            <a:t>Point of Sale</a:t>
          </a:r>
        </a:p>
      </dgm:t>
    </dgm:pt>
    <dgm:pt modelId="{4E1300CB-007C-4356-8CCB-01C93E2525D5}" type="parTrans" cxnId="{637D58AF-8C61-4FEA-B438-AEB5067237DB}">
      <dgm:prSet/>
      <dgm:spPr/>
      <dgm:t>
        <a:bodyPr/>
        <a:lstStyle/>
        <a:p>
          <a:endParaRPr lang="en-US"/>
        </a:p>
      </dgm:t>
    </dgm:pt>
    <dgm:pt modelId="{A875F58A-26CF-4793-A04E-FB9DDD546687}" type="sibTrans" cxnId="{637D58AF-8C61-4FEA-B438-AEB5067237DB}">
      <dgm:prSet/>
      <dgm:spPr/>
      <dgm:t>
        <a:bodyPr/>
        <a:lstStyle/>
        <a:p>
          <a:endParaRPr lang="en-US"/>
        </a:p>
      </dgm:t>
    </dgm:pt>
    <dgm:pt modelId="{E8725270-1B8B-4D4D-9479-00B1DCC82E2D}">
      <dgm:prSet/>
      <dgm:spPr/>
      <dgm:t>
        <a:bodyPr/>
        <a:lstStyle/>
        <a:p>
          <a:r>
            <a:rPr lang="en-US" dirty="0"/>
            <a:t>Inventory </a:t>
          </a:r>
          <a:r>
            <a:rPr lang="en-US" dirty="0" err="1"/>
            <a:t>Mangment</a:t>
          </a:r>
          <a:endParaRPr lang="en-US" dirty="0"/>
        </a:p>
      </dgm:t>
    </dgm:pt>
    <dgm:pt modelId="{7CFD4A89-2F4E-4338-BCF6-31A3783EF71A}" type="parTrans" cxnId="{B90EE840-C795-438D-B577-A31B86A0EE0F}">
      <dgm:prSet/>
      <dgm:spPr/>
      <dgm:t>
        <a:bodyPr/>
        <a:lstStyle/>
        <a:p>
          <a:endParaRPr lang="en-US"/>
        </a:p>
      </dgm:t>
    </dgm:pt>
    <dgm:pt modelId="{C5E3E25C-E802-4625-A9E5-E2FB8ECC9C43}" type="sibTrans" cxnId="{B90EE840-C795-438D-B577-A31B86A0EE0F}">
      <dgm:prSet/>
      <dgm:spPr/>
      <dgm:t>
        <a:bodyPr/>
        <a:lstStyle/>
        <a:p>
          <a:endParaRPr lang="en-US"/>
        </a:p>
      </dgm:t>
    </dgm:pt>
    <dgm:pt modelId="{C548EF21-15AC-4699-851F-E27AAFB8D6E0}">
      <dgm:prSet/>
      <dgm:spPr/>
      <dgm:t>
        <a:bodyPr/>
        <a:lstStyle/>
        <a:p>
          <a:r>
            <a:rPr lang="en-US" dirty="0"/>
            <a:t>Enable Guest Employee</a:t>
          </a:r>
        </a:p>
      </dgm:t>
    </dgm:pt>
    <dgm:pt modelId="{531AE038-C3C5-4CD8-BB90-D8446C36C3A0}" type="parTrans" cxnId="{4C7CB391-F805-4E45-9D48-9C6A6DFB2533}">
      <dgm:prSet/>
      <dgm:spPr/>
      <dgm:t>
        <a:bodyPr/>
        <a:lstStyle/>
        <a:p>
          <a:endParaRPr lang="en-US"/>
        </a:p>
      </dgm:t>
    </dgm:pt>
    <dgm:pt modelId="{538BD15F-C646-492E-90B8-8C2F42EDADA9}" type="sibTrans" cxnId="{4C7CB391-F805-4E45-9D48-9C6A6DFB2533}">
      <dgm:prSet/>
      <dgm:spPr/>
      <dgm:t>
        <a:bodyPr/>
        <a:lstStyle/>
        <a:p>
          <a:endParaRPr lang="en-US"/>
        </a:p>
      </dgm:t>
    </dgm:pt>
    <dgm:pt modelId="{F6A1DF87-7115-45B0-B24B-05F051EA7D4D}">
      <dgm:prSet/>
      <dgm:spPr/>
      <dgm:t>
        <a:bodyPr/>
        <a:lstStyle/>
        <a:p>
          <a:r>
            <a:rPr lang="en-US" dirty="0"/>
            <a:t>Transactions Detail</a:t>
          </a:r>
        </a:p>
      </dgm:t>
    </dgm:pt>
    <dgm:pt modelId="{2F8D32D2-1C18-4710-8161-79C3747BB19B}" type="sibTrans" cxnId="{5456F34D-BFED-43E4-811C-3F2E3668613F}">
      <dgm:prSet/>
      <dgm:spPr/>
      <dgm:t>
        <a:bodyPr/>
        <a:lstStyle/>
        <a:p>
          <a:endParaRPr lang="en-US"/>
        </a:p>
      </dgm:t>
    </dgm:pt>
    <dgm:pt modelId="{EB955A2E-FD9B-4C41-9E5B-2802FEA9FE20}" type="parTrans" cxnId="{5456F34D-BFED-43E4-811C-3F2E3668613F}">
      <dgm:prSet/>
      <dgm:spPr/>
      <dgm:t>
        <a:bodyPr/>
        <a:lstStyle/>
        <a:p>
          <a:endParaRPr lang="en-US"/>
        </a:p>
      </dgm:t>
    </dgm:pt>
    <dgm:pt modelId="{AE063833-1B55-4C5D-A38C-B9367AB5AE4E}">
      <dgm:prSet/>
      <dgm:spPr/>
      <dgm:t>
        <a:bodyPr/>
        <a:lstStyle/>
        <a:p>
          <a:r>
            <a:rPr lang="en-US" dirty="0"/>
            <a:t>Report Generation</a:t>
          </a:r>
        </a:p>
      </dgm:t>
    </dgm:pt>
    <dgm:pt modelId="{A79252D9-FF76-41DA-8615-9C8F6BFCFAF3}" type="sibTrans" cxnId="{F010844D-6D33-40E6-9C38-FE7702B3E1C6}">
      <dgm:prSet/>
      <dgm:spPr/>
      <dgm:t>
        <a:bodyPr/>
        <a:lstStyle/>
        <a:p>
          <a:endParaRPr lang="en-US"/>
        </a:p>
      </dgm:t>
    </dgm:pt>
    <dgm:pt modelId="{3E0B74C6-236D-4C16-B89A-FA89BCD9BBB6}" type="parTrans" cxnId="{F010844D-6D33-40E6-9C38-FE7702B3E1C6}">
      <dgm:prSet/>
      <dgm:spPr/>
      <dgm:t>
        <a:bodyPr/>
        <a:lstStyle/>
        <a:p>
          <a:endParaRPr lang="en-US"/>
        </a:p>
      </dgm:t>
    </dgm:pt>
    <dgm:pt modelId="{46B3E0E0-9383-4E0A-A0E8-086C2D37AE53}">
      <dgm:prSet/>
      <dgm:spPr/>
      <dgm:t>
        <a:bodyPr/>
        <a:lstStyle/>
        <a:p>
          <a:r>
            <a:rPr lang="en-US" dirty="0"/>
            <a:t>Automatic Order Placement</a:t>
          </a:r>
        </a:p>
      </dgm:t>
    </dgm:pt>
    <dgm:pt modelId="{D0450FF3-8DE8-4636-8DAD-E7EBD0DF41F4}" type="sibTrans" cxnId="{159DEFFA-BCB5-47AE-A14D-72391F46EDFC}">
      <dgm:prSet/>
      <dgm:spPr/>
      <dgm:t>
        <a:bodyPr/>
        <a:lstStyle/>
        <a:p>
          <a:endParaRPr lang="en-US"/>
        </a:p>
      </dgm:t>
    </dgm:pt>
    <dgm:pt modelId="{9C2AF597-F257-42EB-9DBF-1531B98A0C82}" type="parTrans" cxnId="{159DEFFA-BCB5-47AE-A14D-72391F46EDFC}">
      <dgm:prSet/>
      <dgm:spPr/>
      <dgm:t>
        <a:bodyPr/>
        <a:lstStyle/>
        <a:p>
          <a:endParaRPr lang="en-US"/>
        </a:p>
      </dgm:t>
    </dgm:pt>
    <dgm:pt modelId="{06E82A34-EDAE-4342-9B84-C04E0D1D11D1}" type="pres">
      <dgm:prSet presAssocID="{F0274BAB-E40C-45FC-A4B9-924CE5C511FB}" presName="compositeShape" presStyleCnt="0">
        <dgm:presLayoutVars>
          <dgm:chMax val="7"/>
          <dgm:dir/>
          <dgm:resizeHandles val="exact"/>
        </dgm:presLayoutVars>
      </dgm:prSet>
      <dgm:spPr/>
    </dgm:pt>
    <dgm:pt modelId="{76EA8AF6-5F9B-439F-A23C-9FDC646B39D9}" type="pres">
      <dgm:prSet presAssocID="{F0274BAB-E40C-45FC-A4B9-924CE5C511FB}" presName="wedge1" presStyleLbl="node1" presStyleIdx="0" presStyleCnt="7"/>
      <dgm:spPr/>
    </dgm:pt>
    <dgm:pt modelId="{9EC1B7D1-747C-47C9-B04B-0DFBF6742EB8}" type="pres">
      <dgm:prSet presAssocID="{F0274BAB-E40C-45FC-A4B9-924CE5C511FB}" presName="dummy1a" presStyleCnt="0"/>
      <dgm:spPr/>
    </dgm:pt>
    <dgm:pt modelId="{09746B04-7034-424C-8BAB-4BF4E0CAC27C}" type="pres">
      <dgm:prSet presAssocID="{F0274BAB-E40C-45FC-A4B9-924CE5C511FB}" presName="dummy1b" presStyleCnt="0"/>
      <dgm:spPr/>
    </dgm:pt>
    <dgm:pt modelId="{30082A9F-6061-4513-827B-0B6386389676}" type="pres">
      <dgm:prSet presAssocID="{F0274BAB-E40C-45FC-A4B9-924CE5C511FB}" presName="wedge1Tx" presStyleLbl="node1" presStyleIdx="0" presStyleCnt="7">
        <dgm:presLayoutVars>
          <dgm:chMax val="0"/>
          <dgm:chPref val="0"/>
          <dgm:bulletEnabled val="1"/>
        </dgm:presLayoutVars>
      </dgm:prSet>
      <dgm:spPr/>
    </dgm:pt>
    <dgm:pt modelId="{63F66F73-14E9-4B86-AF08-3B8958F062CA}" type="pres">
      <dgm:prSet presAssocID="{F0274BAB-E40C-45FC-A4B9-924CE5C511FB}" presName="wedge2" presStyleLbl="node1" presStyleIdx="1" presStyleCnt="7"/>
      <dgm:spPr/>
    </dgm:pt>
    <dgm:pt modelId="{7EF6B808-DF15-4426-A6AB-F6AEAEA42E52}" type="pres">
      <dgm:prSet presAssocID="{F0274BAB-E40C-45FC-A4B9-924CE5C511FB}" presName="dummy2a" presStyleCnt="0"/>
      <dgm:spPr/>
    </dgm:pt>
    <dgm:pt modelId="{7BDD8C05-F17D-4A76-BAB2-E2E9A8B3029E}" type="pres">
      <dgm:prSet presAssocID="{F0274BAB-E40C-45FC-A4B9-924CE5C511FB}" presName="dummy2b" presStyleCnt="0"/>
      <dgm:spPr/>
    </dgm:pt>
    <dgm:pt modelId="{459E9C16-6D71-412D-B52F-56A268CE101B}" type="pres">
      <dgm:prSet presAssocID="{F0274BAB-E40C-45FC-A4B9-924CE5C511FB}" presName="wedge2Tx" presStyleLbl="node1" presStyleIdx="1" presStyleCnt="7">
        <dgm:presLayoutVars>
          <dgm:chMax val="0"/>
          <dgm:chPref val="0"/>
          <dgm:bulletEnabled val="1"/>
        </dgm:presLayoutVars>
      </dgm:prSet>
      <dgm:spPr/>
    </dgm:pt>
    <dgm:pt modelId="{5C0D26EB-3702-4919-AD74-4A4888E4CE55}" type="pres">
      <dgm:prSet presAssocID="{F0274BAB-E40C-45FC-A4B9-924CE5C511FB}" presName="wedge3" presStyleLbl="node1" presStyleIdx="2" presStyleCnt="7"/>
      <dgm:spPr/>
    </dgm:pt>
    <dgm:pt modelId="{471D7FB1-FE2A-481E-A85B-69759F5AAB4C}" type="pres">
      <dgm:prSet presAssocID="{F0274BAB-E40C-45FC-A4B9-924CE5C511FB}" presName="dummy3a" presStyleCnt="0"/>
      <dgm:spPr/>
    </dgm:pt>
    <dgm:pt modelId="{A769B0AD-8453-40A0-B7F3-AE26520C11EB}" type="pres">
      <dgm:prSet presAssocID="{F0274BAB-E40C-45FC-A4B9-924CE5C511FB}" presName="dummy3b" presStyleCnt="0"/>
      <dgm:spPr/>
    </dgm:pt>
    <dgm:pt modelId="{F92901BE-95AC-4C1E-BD92-85B9BA4DF9FD}" type="pres">
      <dgm:prSet presAssocID="{F0274BAB-E40C-45FC-A4B9-924CE5C511FB}" presName="wedge3Tx" presStyleLbl="node1" presStyleIdx="2" presStyleCnt="7">
        <dgm:presLayoutVars>
          <dgm:chMax val="0"/>
          <dgm:chPref val="0"/>
          <dgm:bulletEnabled val="1"/>
        </dgm:presLayoutVars>
      </dgm:prSet>
      <dgm:spPr/>
    </dgm:pt>
    <dgm:pt modelId="{E06E7CEE-8D0A-4AD0-9572-9B79184F96E9}" type="pres">
      <dgm:prSet presAssocID="{F0274BAB-E40C-45FC-A4B9-924CE5C511FB}" presName="wedge4" presStyleLbl="node1" presStyleIdx="3" presStyleCnt="7"/>
      <dgm:spPr/>
    </dgm:pt>
    <dgm:pt modelId="{E36C23E0-8D97-4336-B1AB-703D6D84807B}" type="pres">
      <dgm:prSet presAssocID="{F0274BAB-E40C-45FC-A4B9-924CE5C511FB}" presName="dummy4a" presStyleCnt="0"/>
      <dgm:spPr/>
    </dgm:pt>
    <dgm:pt modelId="{780CEFF6-B1C8-4887-A6A7-BB9A2C18EDED}" type="pres">
      <dgm:prSet presAssocID="{F0274BAB-E40C-45FC-A4B9-924CE5C511FB}" presName="dummy4b" presStyleCnt="0"/>
      <dgm:spPr/>
    </dgm:pt>
    <dgm:pt modelId="{8915CECF-D9A3-4044-AF6C-EA237837E48B}" type="pres">
      <dgm:prSet presAssocID="{F0274BAB-E40C-45FC-A4B9-924CE5C511FB}" presName="wedge4Tx" presStyleLbl="node1" presStyleIdx="3" presStyleCnt="7">
        <dgm:presLayoutVars>
          <dgm:chMax val="0"/>
          <dgm:chPref val="0"/>
          <dgm:bulletEnabled val="1"/>
        </dgm:presLayoutVars>
      </dgm:prSet>
      <dgm:spPr/>
    </dgm:pt>
    <dgm:pt modelId="{D6EAD434-FDC5-42A9-A067-8E152F5DA75C}" type="pres">
      <dgm:prSet presAssocID="{F0274BAB-E40C-45FC-A4B9-924CE5C511FB}" presName="wedge5" presStyleLbl="node1" presStyleIdx="4" presStyleCnt="7"/>
      <dgm:spPr/>
    </dgm:pt>
    <dgm:pt modelId="{75ADB766-9F0D-403B-9DA4-A5646A599875}" type="pres">
      <dgm:prSet presAssocID="{F0274BAB-E40C-45FC-A4B9-924CE5C511FB}" presName="dummy5a" presStyleCnt="0"/>
      <dgm:spPr/>
    </dgm:pt>
    <dgm:pt modelId="{7A1B9255-5F6F-48C6-9EE8-F9E406A4CFBA}" type="pres">
      <dgm:prSet presAssocID="{F0274BAB-E40C-45FC-A4B9-924CE5C511FB}" presName="dummy5b" presStyleCnt="0"/>
      <dgm:spPr/>
    </dgm:pt>
    <dgm:pt modelId="{E02AABF3-FFC6-4FF0-AE84-AE9EFF9FCE7D}" type="pres">
      <dgm:prSet presAssocID="{F0274BAB-E40C-45FC-A4B9-924CE5C511FB}" presName="wedge5Tx" presStyleLbl="node1" presStyleIdx="4" presStyleCnt="7">
        <dgm:presLayoutVars>
          <dgm:chMax val="0"/>
          <dgm:chPref val="0"/>
          <dgm:bulletEnabled val="1"/>
        </dgm:presLayoutVars>
      </dgm:prSet>
      <dgm:spPr/>
    </dgm:pt>
    <dgm:pt modelId="{4B788DDB-CF1B-4A4B-A8C6-4332B70975C7}" type="pres">
      <dgm:prSet presAssocID="{F0274BAB-E40C-45FC-A4B9-924CE5C511FB}" presName="wedge6" presStyleLbl="node1" presStyleIdx="5" presStyleCnt="7"/>
      <dgm:spPr/>
    </dgm:pt>
    <dgm:pt modelId="{A358B710-1A3B-4DDB-B0EF-9512EF58F6DF}" type="pres">
      <dgm:prSet presAssocID="{F0274BAB-E40C-45FC-A4B9-924CE5C511FB}" presName="dummy6a" presStyleCnt="0"/>
      <dgm:spPr/>
    </dgm:pt>
    <dgm:pt modelId="{46CE4D1D-3B5C-4B92-9696-1E97F919257F}" type="pres">
      <dgm:prSet presAssocID="{F0274BAB-E40C-45FC-A4B9-924CE5C511FB}" presName="dummy6b" presStyleCnt="0"/>
      <dgm:spPr/>
    </dgm:pt>
    <dgm:pt modelId="{E359E887-AC02-458F-B1DA-D8E57582062D}" type="pres">
      <dgm:prSet presAssocID="{F0274BAB-E40C-45FC-A4B9-924CE5C511FB}" presName="wedge6Tx" presStyleLbl="node1" presStyleIdx="5" presStyleCnt="7">
        <dgm:presLayoutVars>
          <dgm:chMax val="0"/>
          <dgm:chPref val="0"/>
          <dgm:bulletEnabled val="1"/>
        </dgm:presLayoutVars>
      </dgm:prSet>
      <dgm:spPr/>
    </dgm:pt>
    <dgm:pt modelId="{A52E0F6A-F81E-4B27-9CC2-1032F24AF641}" type="pres">
      <dgm:prSet presAssocID="{F0274BAB-E40C-45FC-A4B9-924CE5C511FB}" presName="wedge7" presStyleLbl="node1" presStyleIdx="6" presStyleCnt="7"/>
      <dgm:spPr/>
    </dgm:pt>
    <dgm:pt modelId="{414DF181-8CDC-4B29-8FE9-54B78B914E59}" type="pres">
      <dgm:prSet presAssocID="{F0274BAB-E40C-45FC-A4B9-924CE5C511FB}" presName="dummy7a" presStyleCnt="0"/>
      <dgm:spPr/>
    </dgm:pt>
    <dgm:pt modelId="{DCE88F93-B136-4200-95D3-2441D3C0BD35}" type="pres">
      <dgm:prSet presAssocID="{F0274BAB-E40C-45FC-A4B9-924CE5C511FB}" presName="dummy7b" presStyleCnt="0"/>
      <dgm:spPr/>
    </dgm:pt>
    <dgm:pt modelId="{83BD0D1F-C5EC-4891-9CFB-16B9077DDB0E}" type="pres">
      <dgm:prSet presAssocID="{F0274BAB-E40C-45FC-A4B9-924CE5C511FB}" presName="wedge7Tx" presStyleLbl="node1" presStyleIdx="6" presStyleCnt="7">
        <dgm:presLayoutVars>
          <dgm:chMax val="0"/>
          <dgm:chPref val="0"/>
          <dgm:bulletEnabled val="1"/>
        </dgm:presLayoutVars>
      </dgm:prSet>
      <dgm:spPr/>
    </dgm:pt>
    <dgm:pt modelId="{5DF60A52-5B99-4802-B54E-7FEF15DD8E42}" type="pres">
      <dgm:prSet presAssocID="{36B23146-616E-456C-B78A-E7CDE0ABAE1F}" presName="arrowWedge1" presStyleLbl="fgSibTrans2D1" presStyleIdx="0" presStyleCnt="7"/>
      <dgm:spPr/>
    </dgm:pt>
    <dgm:pt modelId="{27FA262E-7766-4915-9E1C-407E004AEF93}" type="pres">
      <dgm:prSet presAssocID="{A875F58A-26CF-4793-A04E-FB9DDD546687}" presName="arrowWedge2" presStyleLbl="fgSibTrans2D1" presStyleIdx="1" presStyleCnt="7"/>
      <dgm:spPr/>
    </dgm:pt>
    <dgm:pt modelId="{5D17B013-4F9A-4E8A-BD99-1A828A50C15C}" type="pres">
      <dgm:prSet presAssocID="{C5E3E25C-E802-4625-A9E5-E2FB8ECC9C43}" presName="arrowWedge3" presStyleLbl="fgSibTrans2D1" presStyleIdx="2" presStyleCnt="7"/>
      <dgm:spPr/>
    </dgm:pt>
    <dgm:pt modelId="{06EA49DC-C66F-4857-94AF-6465186B68DF}" type="pres">
      <dgm:prSet presAssocID="{538BD15F-C646-492E-90B8-8C2F42EDADA9}" presName="arrowWedge4" presStyleLbl="fgSibTrans2D1" presStyleIdx="3" presStyleCnt="7"/>
      <dgm:spPr/>
    </dgm:pt>
    <dgm:pt modelId="{FD094F91-A6DA-40FB-AF96-05D9D831475B}" type="pres">
      <dgm:prSet presAssocID="{D0450FF3-8DE8-4636-8DAD-E7EBD0DF41F4}" presName="arrowWedge5" presStyleLbl="fgSibTrans2D1" presStyleIdx="4" presStyleCnt="7"/>
      <dgm:spPr/>
    </dgm:pt>
    <dgm:pt modelId="{95D2D988-AEEF-4845-B641-FA4CA276190F}" type="pres">
      <dgm:prSet presAssocID="{A79252D9-FF76-41DA-8615-9C8F6BFCFAF3}" presName="arrowWedge6" presStyleLbl="fgSibTrans2D1" presStyleIdx="5" presStyleCnt="7"/>
      <dgm:spPr/>
    </dgm:pt>
    <dgm:pt modelId="{7847A29E-8965-4BFA-BAD9-DFA53EFC360E}" type="pres">
      <dgm:prSet presAssocID="{2F8D32D2-1C18-4710-8161-79C3747BB19B}" presName="arrowWedge7" presStyleLbl="fgSibTrans2D1" presStyleIdx="6" presStyleCnt="7"/>
      <dgm:spPr/>
    </dgm:pt>
  </dgm:ptLst>
  <dgm:cxnLst>
    <dgm:cxn modelId="{0C84ED05-D239-4A95-B063-1D449507F5EF}" type="presOf" srcId="{E8725270-1B8B-4D4D-9479-00B1DCC82E2D}" destId="{5C0D26EB-3702-4919-AD74-4A4888E4CE55}" srcOrd="0" destOrd="0" presId="urn:microsoft.com/office/officeart/2005/8/layout/cycle8"/>
    <dgm:cxn modelId="{9F40A70D-7D11-49F6-8064-D5EEFE920278}" srcId="{F0274BAB-E40C-45FC-A4B9-924CE5C511FB}" destId="{9344725B-1BE4-4911-A600-116A733C777E}" srcOrd="0" destOrd="0" parTransId="{2273FA47-04A7-4EC7-B71F-6D0A9F91B5AC}" sibTransId="{36B23146-616E-456C-B78A-E7CDE0ABAE1F}"/>
    <dgm:cxn modelId="{D8E8C418-B000-494D-BA28-BF014170912C}" type="presOf" srcId="{F6A1DF87-7115-45B0-B24B-05F051EA7D4D}" destId="{A52E0F6A-F81E-4B27-9CC2-1032F24AF641}" srcOrd="0" destOrd="0" presId="urn:microsoft.com/office/officeart/2005/8/layout/cycle8"/>
    <dgm:cxn modelId="{1B09D522-1AAF-4423-A5BD-BDEBBDA09440}" type="presOf" srcId="{43931D97-16FC-4678-8397-82244FBF90BA}" destId="{459E9C16-6D71-412D-B52F-56A268CE101B}" srcOrd="1" destOrd="0" presId="urn:microsoft.com/office/officeart/2005/8/layout/cycle8"/>
    <dgm:cxn modelId="{C1E19E2A-29F2-4C01-8670-8376E781F991}" type="presOf" srcId="{46B3E0E0-9383-4E0A-A0E8-086C2D37AE53}" destId="{E02AABF3-FFC6-4FF0-AE84-AE9EFF9FCE7D}" srcOrd="1" destOrd="0" presId="urn:microsoft.com/office/officeart/2005/8/layout/cycle8"/>
    <dgm:cxn modelId="{8865FF3A-8010-4128-9FC5-AEDC31F81C59}" type="presOf" srcId="{9344725B-1BE4-4911-A600-116A733C777E}" destId="{76EA8AF6-5F9B-439F-A23C-9FDC646B39D9}" srcOrd="0" destOrd="0" presId="urn:microsoft.com/office/officeart/2005/8/layout/cycle8"/>
    <dgm:cxn modelId="{B90EE840-C795-438D-B577-A31B86A0EE0F}" srcId="{F0274BAB-E40C-45FC-A4B9-924CE5C511FB}" destId="{E8725270-1B8B-4D4D-9479-00B1DCC82E2D}" srcOrd="2" destOrd="0" parTransId="{7CFD4A89-2F4E-4338-BCF6-31A3783EF71A}" sibTransId="{C5E3E25C-E802-4625-A9E5-E2FB8ECC9C43}"/>
    <dgm:cxn modelId="{6D141A5D-A142-4E9F-9DEE-A2FC6BF88EA2}" type="presOf" srcId="{46B3E0E0-9383-4E0A-A0E8-086C2D37AE53}" destId="{D6EAD434-FDC5-42A9-A067-8E152F5DA75C}" srcOrd="0" destOrd="0" presId="urn:microsoft.com/office/officeart/2005/8/layout/cycle8"/>
    <dgm:cxn modelId="{03D98444-B0A9-432D-BF93-4BB7270E55E0}" type="presOf" srcId="{C548EF21-15AC-4699-851F-E27AAFB8D6E0}" destId="{8915CECF-D9A3-4044-AF6C-EA237837E48B}" srcOrd="1" destOrd="0" presId="urn:microsoft.com/office/officeart/2005/8/layout/cycle8"/>
    <dgm:cxn modelId="{B6DC4E45-25D4-4408-96C1-7FC49A97ADA2}" type="presOf" srcId="{AE063833-1B55-4C5D-A38C-B9367AB5AE4E}" destId="{E359E887-AC02-458F-B1DA-D8E57582062D}" srcOrd="1" destOrd="0" presId="urn:microsoft.com/office/officeart/2005/8/layout/cycle8"/>
    <dgm:cxn modelId="{F010844D-6D33-40E6-9C38-FE7702B3E1C6}" srcId="{F0274BAB-E40C-45FC-A4B9-924CE5C511FB}" destId="{AE063833-1B55-4C5D-A38C-B9367AB5AE4E}" srcOrd="5" destOrd="0" parTransId="{3E0B74C6-236D-4C16-B89A-FA89BCD9BBB6}" sibTransId="{A79252D9-FF76-41DA-8615-9C8F6BFCFAF3}"/>
    <dgm:cxn modelId="{5456F34D-BFED-43E4-811C-3F2E3668613F}" srcId="{F0274BAB-E40C-45FC-A4B9-924CE5C511FB}" destId="{F6A1DF87-7115-45B0-B24B-05F051EA7D4D}" srcOrd="6" destOrd="0" parTransId="{EB955A2E-FD9B-4C41-9E5B-2802FEA9FE20}" sibTransId="{2F8D32D2-1C18-4710-8161-79C3747BB19B}"/>
    <dgm:cxn modelId="{6B05C773-CF68-4699-BBC5-1744B90DFDE4}" type="presOf" srcId="{9344725B-1BE4-4911-A600-116A733C777E}" destId="{30082A9F-6061-4513-827B-0B6386389676}" srcOrd="1" destOrd="0" presId="urn:microsoft.com/office/officeart/2005/8/layout/cycle8"/>
    <dgm:cxn modelId="{B005D058-7FBB-47E1-BDA5-3701835B9EE6}" type="presOf" srcId="{F6A1DF87-7115-45B0-B24B-05F051EA7D4D}" destId="{83BD0D1F-C5EC-4891-9CFB-16B9077DDB0E}" srcOrd="1" destOrd="0" presId="urn:microsoft.com/office/officeart/2005/8/layout/cycle8"/>
    <dgm:cxn modelId="{4C7CB391-F805-4E45-9D48-9C6A6DFB2533}" srcId="{F0274BAB-E40C-45FC-A4B9-924CE5C511FB}" destId="{C548EF21-15AC-4699-851F-E27AAFB8D6E0}" srcOrd="3" destOrd="0" parTransId="{531AE038-C3C5-4CD8-BB90-D8446C36C3A0}" sibTransId="{538BD15F-C646-492E-90B8-8C2F42EDADA9}"/>
    <dgm:cxn modelId="{637D58AF-8C61-4FEA-B438-AEB5067237DB}" srcId="{F0274BAB-E40C-45FC-A4B9-924CE5C511FB}" destId="{43931D97-16FC-4678-8397-82244FBF90BA}" srcOrd="1" destOrd="0" parTransId="{4E1300CB-007C-4356-8CCB-01C93E2525D5}" sibTransId="{A875F58A-26CF-4793-A04E-FB9DDD546687}"/>
    <dgm:cxn modelId="{D4E378C0-4499-4C1D-BC9F-53D8AC72BBAE}" type="presOf" srcId="{E8725270-1B8B-4D4D-9479-00B1DCC82E2D}" destId="{F92901BE-95AC-4C1E-BD92-85B9BA4DF9FD}" srcOrd="1" destOrd="0" presId="urn:microsoft.com/office/officeart/2005/8/layout/cycle8"/>
    <dgm:cxn modelId="{A709E1DC-26A5-47D8-8002-6931B638B642}" type="presOf" srcId="{AE063833-1B55-4C5D-A38C-B9367AB5AE4E}" destId="{4B788DDB-CF1B-4A4B-A8C6-4332B70975C7}" srcOrd="0" destOrd="0" presId="urn:microsoft.com/office/officeart/2005/8/layout/cycle8"/>
    <dgm:cxn modelId="{866FA4E2-4D8E-459A-AC6C-9EF0EBE52D9D}" type="presOf" srcId="{C548EF21-15AC-4699-851F-E27AAFB8D6E0}" destId="{E06E7CEE-8D0A-4AD0-9572-9B79184F96E9}" srcOrd="0" destOrd="0" presId="urn:microsoft.com/office/officeart/2005/8/layout/cycle8"/>
    <dgm:cxn modelId="{91DB1FF7-4EFF-43DF-9DF7-CF2AA1A948D1}" type="presOf" srcId="{43931D97-16FC-4678-8397-82244FBF90BA}" destId="{63F66F73-14E9-4B86-AF08-3B8958F062CA}" srcOrd="0" destOrd="0" presId="urn:microsoft.com/office/officeart/2005/8/layout/cycle8"/>
    <dgm:cxn modelId="{B7C5B7F9-93F7-4FF3-B245-E1B17BF31A85}" type="presOf" srcId="{F0274BAB-E40C-45FC-A4B9-924CE5C511FB}" destId="{06E82A34-EDAE-4342-9B84-C04E0D1D11D1}" srcOrd="0" destOrd="0" presId="urn:microsoft.com/office/officeart/2005/8/layout/cycle8"/>
    <dgm:cxn modelId="{159DEFFA-BCB5-47AE-A14D-72391F46EDFC}" srcId="{F0274BAB-E40C-45FC-A4B9-924CE5C511FB}" destId="{46B3E0E0-9383-4E0A-A0E8-086C2D37AE53}" srcOrd="4" destOrd="0" parTransId="{9C2AF597-F257-42EB-9DBF-1531B98A0C82}" sibTransId="{D0450FF3-8DE8-4636-8DAD-E7EBD0DF41F4}"/>
    <dgm:cxn modelId="{F2201FBB-A557-48E6-9BB3-8B5BB3E512C2}" type="presParOf" srcId="{06E82A34-EDAE-4342-9B84-C04E0D1D11D1}" destId="{76EA8AF6-5F9B-439F-A23C-9FDC646B39D9}" srcOrd="0" destOrd="0" presId="urn:microsoft.com/office/officeart/2005/8/layout/cycle8"/>
    <dgm:cxn modelId="{E938CE04-EC1F-4A3A-8F34-7B4CEEAD08DF}" type="presParOf" srcId="{06E82A34-EDAE-4342-9B84-C04E0D1D11D1}" destId="{9EC1B7D1-747C-47C9-B04B-0DFBF6742EB8}" srcOrd="1" destOrd="0" presId="urn:microsoft.com/office/officeart/2005/8/layout/cycle8"/>
    <dgm:cxn modelId="{7FF5AF26-EF17-46B0-AB26-8F8F721C1C12}" type="presParOf" srcId="{06E82A34-EDAE-4342-9B84-C04E0D1D11D1}" destId="{09746B04-7034-424C-8BAB-4BF4E0CAC27C}" srcOrd="2" destOrd="0" presId="urn:microsoft.com/office/officeart/2005/8/layout/cycle8"/>
    <dgm:cxn modelId="{C6B75915-5495-423E-94EF-1CC9588346A5}" type="presParOf" srcId="{06E82A34-EDAE-4342-9B84-C04E0D1D11D1}" destId="{30082A9F-6061-4513-827B-0B6386389676}" srcOrd="3" destOrd="0" presId="urn:microsoft.com/office/officeart/2005/8/layout/cycle8"/>
    <dgm:cxn modelId="{BC461D44-128D-41CB-B571-3B7BBA670A92}" type="presParOf" srcId="{06E82A34-EDAE-4342-9B84-C04E0D1D11D1}" destId="{63F66F73-14E9-4B86-AF08-3B8958F062CA}" srcOrd="4" destOrd="0" presId="urn:microsoft.com/office/officeart/2005/8/layout/cycle8"/>
    <dgm:cxn modelId="{6A406A40-25A7-4DCD-8030-4565CB1BF447}" type="presParOf" srcId="{06E82A34-EDAE-4342-9B84-C04E0D1D11D1}" destId="{7EF6B808-DF15-4426-A6AB-F6AEAEA42E52}" srcOrd="5" destOrd="0" presId="urn:microsoft.com/office/officeart/2005/8/layout/cycle8"/>
    <dgm:cxn modelId="{28B6E72B-1A9E-4A3F-841D-DA05F2154732}" type="presParOf" srcId="{06E82A34-EDAE-4342-9B84-C04E0D1D11D1}" destId="{7BDD8C05-F17D-4A76-BAB2-E2E9A8B3029E}" srcOrd="6" destOrd="0" presId="urn:microsoft.com/office/officeart/2005/8/layout/cycle8"/>
    <dgm:cxn modelId="{8B611C7A-6D8D-4EC8-A0F9-C7AE2546E704}" type="presParOf" srcId="{06E82A34-EDAE-4342-9B84-C04E0D1D11D1}" destId="{459E9C16-6D71-412D-B52F-56A268CE101B}" srcOrd="7" destOrd="0" presId="urn:microsoft.com/office/officeart/2005/8/layout/cycle8"/>
    <dgm:cxn modelId="{D96C8123-BEE2-4F73-B9CC-802042142848}" type="presParOf" srcId="{06E82A34-EDAE-4342-9B84-C04E0D1D11D1}" destId="{5C0D26EB-3702-4919-AD74-4A4888E4CE55}" srcOrd="8" destOrd="0" presId="urn:microsoft.com/office/officeart/2005/8/layout/cycle8"/>
    <dgm:cxn modelId="{B0D09EC8-EEF4-4E4C-9C5F-C1315E7E05C5}" type="presParOf" srcId="{06E82A34-EDAE-4342-9B84-C04E0D1D11D1}" destId="{471D7FB1-FE2A-481E-A85B-69759F5AAB4C}" srcOrd="9" destOrd="0" presId="urn:microsoft.com/office/officeart/2005/8/layout/cycle8"/>
    <dgm:cxn modelId="{335AF728-E1E6-4E49-8740-C6051FE2E825}" type="presParOf" srcId="{06E82A34-EDAE-4342-9B84-C04E0D1D11D1}" destId="{A769B0AD-8453-40A0-B7F3-AE26520C11EB}" srcOrd="10" destOrd="0" presId="urn:microsoft.com/office/officeart/2005/8/layout/cycle8"/>
    <dgm:cxn modelId="{8ECC34B3-7E5C-4A91-91E7-7D700CA421A9}" type="presParOf" srcId="{06E82A34-EDAE-4342-9B84-C04E0D1D11D1}" destId="{F92901BE-95AC-4C1E-BD92-85B9BA4DF9FD}" srcOrd="11" destOrd="0" presId="urn:microsoft.com/office/officeart/2005/8/layout/cycle8"/>
    <dgm:cxn modelId="{86106917-D47A-4312-AF02-48B2EA7CCFD5}" type="presParOf" srcId="{06E82A34-EDAE-4342-9B84-C04E0D1D11D1}" destId="{E06E7CEE-8D0A-4AD0-9572-9B79184F96E9}" srcOrd="12" destOrd="0" presId="urn:microsoft.com/office/officeart/2005/8/layout/cycle8"/>
    <dgm:cxn modelId="{85008861-ADDE-46E0-9456-874C9CF1C880}" type="presParOf" srcId="{06E82A34-EDAE-4342-9B84-C04E0D1D11D1}" destId="{E36C23E0-8D97-4336-B1AB-703D6D84807B}" srcOrd="13" destOrd="0" presId="urn:microsoft.com/office/officeart/2005/8/layout/cycle8"/>
    <dgm:cxn modelId="{79E152E2-50D0-4981-9E4F-BB895C35BF31}" type="presParOf" srcId="{06E82A34-EDAE-4342-9B84-C04E0D1D11D1}" destId="{780CEFF6-B1C8-4887-A6A7-BB9A2C18EDED}" srcOrd="14" destOrd="0" presId="urn:microsoft.com/office/officeart/2005/8/layout/cycle8"/>
    <dgm:cxn modelId="{3F7D073C-C5D9-4442-BC95-7FA9A345BC45}" type="presParOf" srcId="{06E82A34-EDAE-4342-9B84-C04E0D1D11D1}" destId="{8915CECF-D9A3-4044-AF6C-EA237837E48B}" srcOrd="15" destOrd="0" presId="urn:microsoft.com/office/officeart/2005/8/layout/cycle8"/>
    <dgm:cxn modelId="{6C2F738E-091D-4D4C-B837-D2D6B0CBB56F}" type="presParOf" srcId="{06E82A34-EDAE-4342-9B84-C04E0D1D11D1}" destId="{D6EAD434-FDC5-42A9-A067-8E152F5DA75C}" srcOrd="16" destOrd="0" presId="urn:microsoft.com/office/officeart/2005/8/layout/cycle8"/>
    <dgm:cxn modelId="{A374E266-B718-4CD1-8983-618EEDE2BE14}" type="presParOf" srcId="{06E82A34-EDAE-4342-9B84-C04E0D1D11D1}" destId="{75ADB766-9F0D-403B-9DA4-A5646A599875}" srcOrd="17" destOrd="0" presId="urn:microsoft.com/office/officeart/2005/8/layout/cycle8"/>
    <dgm:cxn modelId="{7D580F50-9854-443B-8F8A-D8CDA86639E3}" type="presParOf" srcId="{06E82A34-EDAE-4342-9B84-C04E0D1D11D1}" destId="{7A1B9255-5F6F-48C6-9EE8-F9E406A4CFBA}" srcOrd="18" destOrd="0" presId="urn:microsoft.com/office/officeart/2005/8/layout/cycle8"/>
    <dgm:cxn modelId="{3EB4AB45-0EE4-4BEF-91AA-4F21AA407F4A}" type="presParOf" srcId="{06E82A34-EDAE-4342-9B84-C04E0D1D11D1}" destId="{E02AABF3-FFC6-4FF0-AE84-AE9EFF9FCE7D}" srcOrd="19" destOrd="0" presId="urn:microsoft.com/office/officeart/2005/8/layout/cycle8"/>
    <dgm:cxn modelId="{C7504458-0D16-4C82-9219-AC04A9752A01}" type="presParOf" srcId="{06E82A34-EDAE-4342-9B84-C04E0D1D11D1}" destId="{4B788DDB-CF1B-4A4B-A8C6-4332B70975C7}" srcOrd="20" destOrd="0" presId="urn:microsoft.com/office/officeart/2005/8/layout/cycle8"/>
    <dgm:cxn modelId="{B365B0DB-25B7-4DCF-A8C6-9CA39ACAFE10}" type="presParOf" srcId="{06E82A34-EDAE-4342-9B84-C04E0D1D11D1}" destId="{A358B710-1A3B-4DDB-B0EF-9512EF58F6DF}" srcOrd="21" destOrd="0" presId="urn:microsoft.com/office/officeart/2005/8/layout/cycle8"/>
    <dgm:cxn modelId="{B886451B-8774-4A1D-9FA1-3A8F5171B035}" type="presParOf" srcId="{06E82A34-EDAE-4342-9B84-C04E0D1D11D1}" destId="{46CE4D1D-3B5C-4B92-9696-1E97F919257F}" srcOrd="22" destOrd="0" presId="urn:microsoft.com/office/officeart/2005/8/layout/cycle8"/>
    <dgm:cxn modelId="{2560CB6A-3F6F-4FED-8987-6D2D8068D574}" type="presParOf" srcId="{06E82A34-EDAE-4342-9B84-C04E0D1D11D1}" destId="{E359E887-AC02-458F-B1DA-D8E57582062D}" srcOrd="23" destOrd="0" presId="urn:microsoft.com/office/officeart/2005/8/layout/cycle8"/>
    <dgm:cxn modelId="{504B86D7-E1E3-49CC-8FBC-2C8D253D0F79}" type="presParOf" srcId="{06E82A34-EDAE-4342-9B84-C04E0D1D11D1}" destId="{A52E0F6A-F81E-4B27-9CC2-1032F24AF641}" srcOrd="24" destOrd="0" presId="urn:microsoft.com/office/officeart/2005/8/layout/cycle8"/>
    <dgm:cxn modelId="{BECE5B5F-B0A5-416B-9544-6CCD7B0111F2}" type="presParOf" srcId="{06E82A34-EDAE-4342-9B84-C04E0D1D11D1}" destId="{414DF181-8CDC-4B29-8FE9-54B78B914E59}" srcOrd="25" destOrd="0" presId="urn:microsoft.com/office/officeart/2005/8/layout/cycle8"/>
    <dgm:cxn modelId="{5EE60508-3B20-4917-86A9-F2AB1D3FBFCE}" type="presParOf" srcId="{06E82A34-EDAE-4342-9B84-C04E0D1D11D1}" destId="{DCE88F93-B136-4200-95D3-2441D3C0BD35}" srcOrd="26" destOrd="0" presId="urn:microsoft.com/office/officeart/2005/8/layout/cycle8"/>
    <dgm:cxn modelId="{13588E97-F045-4D48-9839-B797674955F6}" type="presParOf" srcId="{06E82A34-EDAE-4342-9B84-C04E0D1D11D1}" destId="{83BD0D1F-C5EC-4891-9CFB-16B9077DDB0E}" srcOrd="27" destOrd="0" presId="urn:microsoft.com/office/officeart/2005/8/layout/cycle8"/>
    <dgm:cxn modelId="{214AD9C2-8A60-4FA5-B26B-9293B9E6B1F2}" type="presParOf" srcId="{06E82A34-EDAE-4342-9B84-C04E0D1D11D1}" destId="{5DF60A52-5B99-4802-B54E-7FEF15DD8E42}" srcOrd="28" destOrd="0" presId="urn:microsoft.com/office/officeart/2005/8/layout/cycle8"/>
    <dgm:cxn modelId="{F25370F9-C63A-44A6-AABC-8BC352160FA4}" type="presParOf" srcId="{06E82A34-EDAE-4342-9B84-C04E0D1D11D1}" destId="{27FA262E-7766-4915-9E1C-407E004AEF93}" srcOrd="29" destOrd="0" presId="urn:microsoft.com/office/officeart/2005/8/layout/cycle8"/>
    <dgm:cxn modelId="{457F86AC-E934-465C-AAD9-60EDB867CDBF}" type="presParOf" srcId="{06E82A34-EDAE-4342-9B84-C04E0D1D11D1}" destId="{5D17B013-4F9A-4E8A-BD99-1A828A50C15C}" srcOrd="30" destOrd="0" presId="urn:microsoft.com/office/officeart/2005/8/layout/cycle8"/>
    <dgm:cxn modelId="{62830F67-60B7-4A41-AF76-659F5D86807B}" type="presParOf" srcId="{06E82A34-EDAE-4342-9B84-C04E0D1D11D1}" destId="{06EA49DC-C66F-4857-94AF-6465186B68DF}" srcOrd="31" destOrd="0" presId="urn:microsoft.com/office/officeart/2005/8/layout/cycle8"/>
    <dgm:cxn modelId="{B50AF584-7DED-4F5E-8E7B-955188583075}" type="presParOf" srcId="{06E82A34-EDAE-4342-9B84-C04E0D1D11D1}" destId="{FD094F91-A6DA-40FB-AF96-05D9D831475B}" srcOrd="32" destOrd="0" presId="urn:microsoft.com/office/officeart/2005/8/layout/cycle8"/>
    <dgm:cxn modelId="{F41EE719-275F-4C12-9FF7-877C9C7A6DFF}" type="presParOf" srcId="{06E82A34-EDAE-4342-9B84-C04E0D1D11D1}" destId="{95D2D988-AEEF-4845-B641-FA4CA276190F}" srcOrd="33" destOrd="0" presId="urn:microsoft.com/office/officeart/2005/8/layout/cycle8"/>
    <dgm:cxn modelId="{4D9D1149-0BC0-442D-9AC7-6AA95BC6E922}" type="presParOf" srcId="{06E82A34-EDAE-4342-9B84-C04E0D1D11D1}" destId="{7847A29E-8965-4BFA-BAD9-DFA53EFC360E}"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1D9B8B-12FF-4313-BD6D-DD685E725C7A}"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9CB969E7-7A68-41A3-B16C-BE846C244DE9}">
      <dgm:prSet/>
      <dgm:spPr/>
      <dgm:t>
        <a:bodyPr/>
        <a:lstStyle/>
        <a:p>
          <a:pPr>
            <a:lnSpc>
              <a:spcPct val="100000"/>
            </a:lnSpc>
          </a:pPr>
          <a:r>
            <a:rPr lang="en-US"/>
            <a:t>Visual Studio Code</a:t>
          </a:r>
        </a:p>
      </dgm:t>
    </dgm:pt>
    <dgm:pt modelId="{3143A8D5-1A5B-420E-AFD2-E37A2903DB5D}" type="parTrans" cxnId="{DAD3C91F-8148-46E5-9B2C-3A2C9B1D088F}">
      <dgm:prSet/>
      <dgm:spPr/>
      <dgm:t>
        <a:bodyPr/>
        <a:lstStyle/>
        <a:p>
          <a:endParaRPr lang="en-US"/>
        </a:p>
      </dgm:t>
    </dgm:pt>
    <dgm:pt modelId="{99B1496C-2FD2-41C6-A0DC-39172373EE05}" type="sibTrans" cxnId="{DAD3C91F-8148-46E5-9B2C-3A2C9B1D088F}">
      <dgm:prSet/>
      <dgm:spPr/>
      <dgm:t>
        <a:bodyPr/>
        <a:lstStyle/>
        <a:p>
          <a:endParaRPr lang="en-US"/>
        </a:p>
      </dgm:t>
    </dgm:pt>
    <dgm:pt modelId="{71A1F4ED-89CD-4BD4-B367-2ACC5C178EFC}">
      <dgm:prSet/>
      <dgm:spPr/>
      <dgm:t>
        <a:bodyPr/>
        <a:lstStyle/>
        <a:p>
          <a:pPr>
            <a:lnSpc>
              <a:spcPct val="100000"/>
            </a:lnSpc>
          </a:pPr>
          <a:r>
            <a:rPr lang="en-US"/>
            <a:t>Android Studio</a:t>
          </a:r>
        </a:p>
      </dgm:t>
    </dgm:pt>
    <dgm:pt modelId="{C7F03AB0-9C68-44EA-8998-96203206020D}" type="parTrans" cxnId="{A4A3DBA4-8A75-438D-B45A-CC6BE91BCA2F}">
      <dgm:prSet/>
      <dgm:spPr/>
      <dgm:t>
        <a:bodyPr/>
        <a:lstStyle/>
        <a:p>
          <a:endParaRPr lang="en-US"/>
        </a:p>
      </dgm:t>
    </dgm:pt>
    <dgm:pt modelId="{B84FBB5F-127B-44A9-BAC9-EE0ABCA7D527}" type="sibTrans" cxnId="{A4A3DBA4-8A75-438D-B45A-CC6BE91BCA2F}">
      <dgm:prSet/>
      <dgm:spPr/>
      <dgm:t>
        <a:bodyPr/>
        <a:lstStyle/>
        <a:p>
          <a:endParaRPr lang="en-US"/>
        </a:p>
      </dgm:t>
    </dgm:pt>
    <dgm:pt modelId="{EE505758-3DC4-4309-9458-71E78C9AADEB}">
      <dgm:prSet/>
      <dgm:spPr/>
      <dgm:t>
        <a:bodyPr/>
        <a:lstStyle/>
        <a:p>
          <a:pPr>
            <a:lnSpc>
              <a:spcPct val="100000"/>
            </a:lnSpc>
          </a:pPr>
          <a:r>
            <a:rPr lang="en-US"/>
            <a:t>Star UML</a:t>
          </a:r>
        </a:p>
      </dgm:t>
    </dgm:pt>
    <dgm:pt modelId="{5C174D84-BAAD-4195-AE0E-51956C983D89}" type="parTrans" cxnId="{7D5CA5F5-3658-4E81-A431-4EB6A85247BC}">
      <dgm:prSet/>
      <dgm:spPr/>
      <dgm:t>
        <a:bodyPr/>
        <a:lstStyle/>
        <a:p>
          <a:endParaRPr lang="en-US"/>
        </a:p>
      </dgm:t>
    </dgm:pt>
    <dgm:pt modelId="{A7E73F50-E3FE-432A-9781-6023C606921D}" type="sibTrans" cxnId="{7D5CA5F5-3658-4E81-A431-4EB6A85247BC}">
      <dgm:prSet/>
      <dgm:spPr/>
      <dgm:t>
        <a:bodyPr/>
        <a:lstStyle/>
        <a:p>
          <a:endParaRPr lang="en-US"/>
        </a:p>
      </dgm:t>
    </dgm:pt>
    <dgm:pt modelId="{7217269A-31DA-41D7-9F40-C83FDD5E0295}">
      <dgm:prSet/>
      <dgm:spPr/>
      <dgm:t>
        <a:bodyPr/>
        <a:lstStyle/>
        <a:p>
          <a:pPr>
            <a:lnSpc>
              <a:spcPct val="100000"/>
            </a:lnSpc>
          </a:pPr>
          <a:r>
            <a:rPr lang="en-US"/>
            <a:t>MS Visio</a:t>
          </a:r>
        </a:p>
      </dgm:t>
    </dgm:pt>
    <dgm:pt modelId="{AA38C206-9177-45D8-9F67-F060D9A59461}" type="parTrans" cxnId="{114E2E1A-ADC6-4828-B082-830F0179CD98}">
      <dgm:prSet/>
      <dgm:spPr/>
      <dgm:t>
        <a:bodyPr/>
        <a:lstStyle/>
        <a:p>
          <a:endParaRPr lang="en-US"/>
        </a:p>
      </dgm:t>
    </dgm:pt>
    <dgm:pt modelId="{9FDA099A-48E7-41AA-B8A3-63BBB191CA84}" type="sibTrans" cxnId="{114E2E1A-ADC6-4828-B082-830F0179CD98}">
      <dgm:prSet/>
      <dgm:spPr/>
      <dgm:t>
        <a:bodyPr/>
        <a:lstStyle/>
        <a:p>
          <a:endParaRPr lang="en-US"/>
        </a:p>
      </dgm:t>
    </dgm:pt>
    <dgm:pt modelId="{5EE0CA28-6FD3-43E7-BE3B-359D8E37E9E0}">
      <dgm:prSet/>
      <dgm:spPr/>
      <dgm:t>
        <a:bodyPr/>
        <a:lstStyle/>
        <a:p>
          <a:pPr>
            <a:lnSpc>
              <a:spcPct val="100000"/>
            </a:lnSpc>
          </a:pPr>
          <a:r>
            <a:rPr lang="en-US"/>
            <a:t>Laravel Php Framework</a:t>
          </a:r>
        </a:p>
      </dgm:t>
    </dgm:pt>
    <dgm:pt modelId="{B726405E-D0FC-4680-A3E4-113FBA1E4B3C}" type="parTrans" cxnId="{90C80707-2745-489F-B202-24185954403F}">
      <dgm:prSet/>
      <dgm:spPr/>
      <dgm:t>
        <a:bodyPr/>
        <a:lstStyle/>
        <a:p>
          <a:endParaRPr lang="en-US"/>
        </a:p>
      </dgm:t>
    </dgm:pt>
    <dgm:pt modelId="{BACFCF41-EAB2-4753-9B18-7BDAE404D99D}" type="sibTrans" cxnId="{90C80707-2745-489F-B202-24185954403F}">
      <dgm:prSet/>
      <dgm:spPr/>
      <dgm:t>
        <a:bodyPr/>
        <a:lstStyle/>
        <a:p>
          <a:endParaRPr lang="en-US"/>
        </a:p>
      </dgm:t>
    </dgm:pt>
    <dgm:pt modelId="{216C4B5E-4F50-473B-993D-B14EFEF18C52}">
      <dgm:prSet/>
      <dgm:spPr/>
      <dgm:t>
        <a:bodyPr/>
        <a:lstStyle/>
        <a:p>
          <a:pPr>
            <a:lnSpc>
              <a:spcPct val="100000"/>
            </a:lnSpc>
          </a:pPr>
          <a:r>
            <a:rPr lang="en-US"/>
            <a:t>Html, Css, Java Script</a:t>
          </a:r>
        </a:p>
      </dgm:t>
    </dgm:pt>
    <dgm:pt modelId="{29B4A16A-8CA8-4D45-B2EE-5E74F30CB503}" type="parTrans" cxnId="{85D01879-E5C6-4D92-8B64-D46E0F0CB76A}">
      <dgm:prSet/>
      <dgm:spPr/>
      <dgm:t>
        <a:bodyPr/>
        <a:lstStyle/>
        <a:p>
          <a:endParaRPr lang="en-US"/>
        </a:p>
      </dgm:t>
    </dgm:pt>
    <dgm:pt modelId="{1C980465-6D56-48D7-9FB3-55067DD6DCA9}" type="sibTrans" cxnId="{85D01879-E5C6-4D92-8B64-D46E0F0CB76A}">
      <dgm:prSet/>
      <dgm:spPr/>
      <dgm:t>
        <a:bodyPr/>
        <a:lstStyle/>
        <a:p>
          <a:endParaRPr lang="en-US"/>
        </a:p>
      </dgm:t>
    </dgm:pt>
    <dgm:pt modelId="{53E47AC7-52EA-482F-BBDF-9956240ECE8D}" type="pres">
      <dgm:prSet presAssocID="{7D1D9B8B-12FF-4313-BD6D-DD685E725C7A}" presName="root" presStyleCnt="0">
        <dgm:presLayoutVars>
          <dgm:dir/>
          <dgm:resizeHandles val="exact"/>
        </dgm:presLayoutVars>
      </dgm:prSet>
      <dgm:spPr/>
    </dgm:pt>
    <dgm:pt modelId="{1A16ACEC-80FA-49EC-A36E-9433B6009350}" type="pres">
      <dgm:prSet presAssocID="{9CB969E7-7A68-41A3-B16C-BE846C244DE9}" presName="compNode" presStyleCnt="0"/>
      <dgm:spPr/>
    </dgm:pt>
    <dgm:pt modelId="{1EC91A4B-4A37-4277-9C19-548D9C511052}" type="pres">
      <dgm:prSet presAssocID="{9CB969E7-7A68-41A3-B16C-BE846C244D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FBF1FB95-2E15-42D8-B6D7-99D54BB58B3A}" type="pres">
      <dgm:prSet presAssocID="{9CB969E7-7A68-41A3-B16C-BE846C244DE9}" presName="spaceRect" presStyleCnt="0"/>
      <dgm:spPr/>
    </dgm:pt>
    <dgm:pt modelId="{A7B4A1AB-B1F1-4B2B-84B1-EFFE11E6B8C8}" type="pres">
      <dgm:prSet presAssocID="{9CB969E7-7A68-41A3-B16C-BE846C244DE9}" presName="textRect" presStyleLbl="revTx" presStyleIdx="0" presStyleCnt="6">
        <dgm:presLayoutVars>
          <dgm:chMax val="1"/>
          <dgm:chPref val="1"/>
        </dgm:presLayoutVars>
      </dgm:prSet>
      <dgm:spPr/>
    </dgm:pt>
    <dgm:pt modelId="{52F01B54-A481-4E96-8840-0708600DF1F0}" type="pres">
      <dgm:prSet presAssocID="{99B1496C-2FD2-41C6-A0DC-39172373EE05}" presName="sibTrans" presStyleCnt="0"/>
      <dgm:spPr/>
    </dgm:pt>
    <dgm:pt modelId="{7D43DD5F-F030-435B-8F39-B8DA79A1D9CF}" type="pres">
      <dgm:prSet presAssocID="{71A1F4ED-89CD-4BD4-B367-2ACC5C178EFC}" presName="compNode" presStyleCnt="0"/>
      <dgm:spPr/>
    </dgm:pt>
    <dgm:pt modelId="{F1E27C8A-F70B-4B7E-9719-A3122E1B6E2A}" type="pres">
      <dgm:prSet presAssocID="{71A1F4ED-89CD-4BD4-B367-2ACC5C178EF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28623EBA-6F54-4D2E-8462-DBEEB6EAC992}" type="pres">
      <dgm:prSet presAssocID="{71A1F4ED-89CD-4BD4-B367-2ACC5C178EFC}" presName="spaceRect" presStyleCnt="0"/>
      <dgm:spPr/>
    </dgm:pt>
    <dgm:pt modelId="{7111CCD3-E8F8-4924-9D1C-4AF0BF268372}" type="pres">
      <dgm:prSet presAssocID="{71A1F4ED-89CD-4BD4-B367-2ACC5C178EFC}" presName="textRect" presStyleLbl="revTx" presStyleIdx="1" presStyleCnt="6">
        <dgm:presLayoutVars>
          <dgm:chMax val="1"/>
          <dgm:chPref val="1"/>
        </dgm:presLayoutVars>
      </dgm:prSet>
      <dgm:spPr/>
    </dgm:pt>
    <dgm:pt modelId="{32F79F3A-CB59-4CF9-881F-852CBF468F4F}" type="pres">
      <dgm:prSet presAssocID="{B84FBB5F-127B-44A9-BAC9-EE0ABCA7D527}" presName="sibTrans" presStyleCnt="0"/>
      <dgm:spPr/>
    </dgm:pt>
    <dgm:pt modelId="{5E25ACD3-0682-4CA0-BD6F-7151F54DB086}" type="pres">
      <dgm:prSet presAssocID="{EE505758-3DC4-4309-9458-71E78C9AADEB}" presName="compNode" presStyleCnt="0"/>
      <dgm:spPr/>
    </dgm:pt>
    <dgm:pt modelId="{3247AEEB-5E9B-4BF1-9FEC-A1CAF34EEA71}" type="pres">
      <dgm:prSet presAssocID="{EE505758-3DC4-4309-9458-71E78C9AADE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r"/>
        </a:ext>
      </dgm:extLst>
    </dgm:pt>
    <dgm:pt modelId="{1CD086FE-7DB3-4AC5-9728-360D3AC25A43}" type="pres">
      <dgm:prSet presAssocID="{EE505758-3DC4-4309-9458-71E78C9AADEB}" presName="spaceRect" presStyleCnt="0"/>
      <dgm:spPr/>
    </dgm:pt>
    <dgm:pt modelId="{D45DE463-F8A2-4C44-A346-6E083B63AF4D}" type="pres">
      <dgm:prSet presAssocID="{EE505758-3DC4-4309-9458-71E78C9AADEB}" presName="textRect" presStyleLbl="revTx" presStyleIdx="2" presStyleCnt="6">
        <dgm:presLayoutVars>
          <dgm:chMax val="1"/>
          <dgm:chPref val="1"/>
        </dgm:presLayoutVars>
      </dgm:prSet>
      <dgm:spPr/>
    </dgm:pt>
    <dgm:pt modelId="{EC4CD623-24C3-43E7-9F61-89CA2F40A8D8}" type="pres">
      <dgm:prSet presAssocID="{A7E73F50-E3FE-432A-9781-6023C606921D}" presName="sibTrans" presStyleCnt="0"/>
      <dgm:spPr/>
    </dgm:pt>
    <dgm:pt modelId="{B6C76A05-29F8-49F8-91D7-0CD7F7E25BF2}" type="pres">
      <dgm:prSet presAssocID="{7217269A-31DA-41D7-9F40-C83FDD5E0295}" presName="compNode" presStyleCnt="0"/>
      <dgm:spPr/>
    </dgm:pt>
    <dgm:pt modelId="{BFF5474E-9479-4068-A7EA-EB7C424C9426}" type="pres">
      <dgm:prSet presAssocID="{7217269A-31DA-41D7-9F40-C83FDD5E029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D9FBA5C9-C05A-4543-8054-53367B5E72B1}" type="pres">
      <dgm:prSet presAssocID="{7217269A-31DA-41D7-9F40-C83FDD5E0295}" presName="spaceRect" presStyleCnt="0"/>
      <dgm:spPr/>
    </dgm:pt>
    <dgm:pt modelId="{E6B7A5E8-4F08-47EE-ABFC-163541A29175}" type="pres">
      <dgm:prSet presAssocID="{7217269A-31DA-41D7-9F40-C83FDD5E0295}" presName="textRect" presStyleLbl="revTx" presStyleIdx="3" presStyleCnt="6">
        <dgm:presLayoutVars>
          <dgm:chMax val="1"/>
          <dgm:chPref val="1"/>
        </dgm:presLayoutVars>
      </dgm:prSet>
      <dgm:spPr/>
    </dgm:pt>
    <dgm:pt modelId="{19CA69D7-E870-48B7-808F-0AFD759E90D4}" type="pres">
      <dgm:prSet presAssocID="{9FDA099A-48E7-41AA-B8A3-63BBB191CA84}" presName="sibTrans" presStyleCnt="0"/>
      <dgm:spPr/>
    </dgm:pt>
    <dgm:pt modelId="{2E0DEB71-0628-460A-869F-DAD482FA8D3C}" type="pres">
      <dgm:prSet presAssocID="{5EE0CA28-6FD3-43E7-BE3B-359D8E37E9E0}" presName="compNode" presStyleCnt="0"/>
      <dgm:spPr/>
    </dgm:pt>
    <dgm:pt modelId="{5035532D-49F3-4079-A5E0-4615411A371E}" type="pres">
      <dgm:prSet presAssocID="{5EE0CA28-6FD3-43E7-BE3B-359D8E37E9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CC034D7B-1E11-4BB2-B333-8CD836DA5F6C}" type="pres">
      <dgm:prSet presAssocID="{5EE0CA28-6FD3-43E7-BE3B-359D8E37E9E0}" presName="spaceRect" presStyleCnt="0"/>
      <dgm:spPr/>
    </dgm:pt>
    <dgm:pt modelId="{D52D87EA-7A0F-4DCC-9F1E-596036C808E4}" type="pres">
      <dgm:prSet presAssocID="{5EE0CA28-6FD3-43E7-BE3B-359D8E37E9E0}" presName="textRect" presStyleLbl="revTx" presStyleIdx="4" presStyleCnt="6">
        <dgm:presLayoutVars>
          <dgm:chMax val="1"/>
          <dgm:chPref val="1"/>
        </dgm:presLayoutVars>
      </dgm:prSet>
      <dgm:spPr/>
    </dgm:pt>
    <dgm:pt modelId="{6CEE138F-B0FC-4CA1-AF2F-D3C0EEA87BD5}" type="pres">
      <dgm:prSet presAssocID="{BACFCF41-EAB2-4753-9B18-7BDAE404D99D}" presName="sibTrans" presStyleCnt="0"/>
      <dgm:spPr/>
    </dgm:pt>
    <dgm:pt modelId="{39A93B49-B6EC-4427-8E16-C1AF4DFC3297}" type="pres">
      <dgm:prSet presAssocID="{216C4B5E-4F50-473B-993D-B14EFEF18C52}" presName="compNode" presStyleCnt="0"/>
      <dgm:spPr/>
    </dgm:pt>
    <dgm:pt modelId="{70E93B88-9FE5-4E84-8EB8-5AF4AA85254D}" type="pres">
      <dgm:prSet presAssocID="{216C4B5E-4F50-473B-993D-B14EFEF18C5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eb Design"/>
        </a:ext>
      </dgm:extLst>
    </dgm:pt>
    <dgm:pt modelId="{0EA565D9-F870-4ABE-A3C2-73BB887BD849}" type="pres">
      <dgm:prSet presAssocID="{216C4B5E-4F50-473B-993D-B14EFEF18C52}" presName="spaceRect" presStyleCnt="0"/>
      <dgm:spPr/>
    </dgm:pt>
    <dgm:pt modelId="{F9E206E0-EDE6-4C10-A56B-1357DA6C564B}" type="pres">
      <dgm:prSet presAssocID="{216C4B5E-4F50-473B-993D-B14EFEF18C52}" presName="textRect" presStyleLbl="revTx" presStyleIdx="5" presStyleCnt="6">
        <dgm:presLayoutVars>
          <dgm:chMax val="1"/>
          <dgm:chPref val="1"/>
        </dgm:presLayoutVars>
      </dgm:prSet>
      <dgm:spPr/>
    </dgm:pt>
  </dgm:ptLst>
  <dgm:cxnLst>
    <dgm:cxn modelId="{90C80707-2745-489F-B202-24185954403F}" srcId="{7D1D9B8B-12FF-4313-BD6D-DD685E725C7A}" destId="{5EE0CA28-6FD3-43E7-BE3B-359D8E37E9E0}" srcOrd="4" destOrd="0" parTransId="{B726405E-D0FC-4680-A3E4-113FBA1E4B3C}" sibTransId="{BACFCF41-EAB2-4753-9B18-7BDAE404D99D}"/>
    <dgm:cxn modelId="{F8D00309-0107-42D0-859F-10E99C8875BC}" type="presOf" srcId="{5EE0CA28-6FD3-43E7-BE3B-359D8E37E9E0}" destId="{D52D87EA-7A0F-4DCC-9F1E-596036C808E4}" srcOrd="0" destOrd="0" presId="urn:microsoft.com/office/officeart/2018/2/layout/IconLabelList"/>
    <dgm:cxn modelId="{114E2E1A-ADC6-4828-B082-830F0179CD98}" srcId="{7D1D9B8B-12FF-4313-BD6D-DD685E725C7A}" destId="{7217269A-31DA-41D7-9F40-C83FDD5E0295}" srcOrd="3" destOrd="0" parTransId="{AA38C206-9177-45D8-9F67-F060D9A59461}" sibTransId="{9FDA099A-48E7-41AA-B8A3-63BBB191CA84}"/>
    <dgm:cxn modelId="{DAD3C91F-8148-46E5-9B2C-3A2C9B1D088F}" srcId="{7D1D9B8B-12FF-4313-BD6D-DD685E725C7A}" destId="{9CB969E7-7A68-41A3-B16C-BE846C244DE9}" srcOrd="0" destOrd="0" parTransId="{3143A8D5-1A5B-420E-AFD2-E37A2903DB5D}" sibTransId="{99B1496C-2FD2-41C6-A0DC-39172373EE05}"/>
    <dgm:cxn modelId="{496D0C31-387E-41E1-9435-820ECDA4ED48}" type="presOf" srcId="{7D1D9B8B-12FF-4313-BD6D-DD685E725C7A}" destId="{53E47AC7-52EA-482F-BBDF-9956240ECE8D}" srcOrd="0" destOrd="0" presId="urn:microsoft.com/office/officeart/2018/2/layout/IconLabelList"/>
    <dgm:cxn modelId="{CA2C7076-3EEF-4078-9A50-225094598B85}" type="presOf" srcId="{7217269A-31DA-41D7-9F40-C83FDD5E0295}" destId="{E6B7A5E8-4F08-47EE-ABFC-163541A29175}" srcOrd="0" destOrd="0" presId="urn:microsoft.com/office/officeart/2018/2/layout/IconLabelList"/>
    <dgm:cxn modelId="{85D01879-E5C6-4D92-8B64-D46E0F0CB76A}" srcId="{7D1D9B8B-12FF-4313-BD6D-DD685E725C7A}" destId="{216C4B5E-4F50-473B-993D-B14EFEF18C52}" srcOrd="5" destOrd="0" parTransId="{29B4A16A-8CA8-4D45-B2EE-5E74F30CB503}" sibTransId="{1C980465-6D56-48D7-9FB3-55067DD6DCA9}"/>
    <dgm:cxn modelId="{12E34882-3F26-426B-A24B-CBEC82C1D678}" type="presOf" srcId="{216C4B5E-4F50-473B-993D-B14EFEF18C52}" destId="{F9E206E0-EDE6-4C10-A56B-1357DA6C564B}" srcOrd="0" destOrd="0" presId="urn:microsoft.com/office/officeart/2018/2/layout/IconLabelList"/>
    <dgm:cxn modelId="{CF37E586-9208-4E59-8DB0-4251DCD3969A}" type="presOf" srcId="{9CB969E7-7A68-41A3-B16C-BE846C244DE9}" destId="{A7B4A1AB-B1F1-4B2B-84B1-EFFE11E6B8C8}" srcOrd="0" destOrd="0" presId="urn:microsoft.com/office/officeart/2018/2/layout/IconLabelList"/>
    <dgm:cxn modelId="{A4A3DBA4-8A75-438D-B45A-CC6BE91BCA2F}" srcId="{7D1D9B8B-12FF-4313-BD6D-DD685E725C7A}" destId="{71A1F4ED-89CD-4BD4-B367-2ACC5C178EFC}" srcOrd="1" destOrd="0" parTransId="{C7F03AB0-9C68-44EA-8998-96203206020D}" sibTransId="{B84FBB5F-127B-44A9-BAC9-EE0ABCA7D527}"/>
    <dgm:cxn modelId="{773BC7C0-F33E-47C5-91FD-E46F713E717A}" type="presOf" srcId="{71A1F4ED-89CD-4BD4-B367-2ACC5C178EFC}" destId="{7111CCD3-E8F8-4924-9D1C-4AF0BF268372}" srcOrd="0" destOrd="0" presId="urn:microsoft.com/office/officeart/2018/2/layout/IconLabelList"/>
    <dgm:cxn modelId="{B4A595CA-61F5-4953-AF91-66350C0AEF9F}" type="presOf" srcId="{EE505758-3DC4-4309-9458-71E78C9AADEB}" destId="{D45DE463-F8A2-4C44-A346-6E083B63AF4D}" srcOrd="0" destOrd="0" presId="urn:microsoft.com/office/officeart/2018/2/layout/IconLabelList"/>
    <dgm:cxn modelId="{7D5CA5F5-3658-4E81-A431-4EB6A85247BC}" srcId="{7D1D9B8B-12FF-4313-BD6D-DD685E725C7A}" destId="{EE505758-3DC4-4309-9458-71E78C9AADEB}" srcOrd="2" destOrd="0" parTransId="{5C174D84-BAAD-4195-AE0E-51956C983D89}" sibTransId="{A7E73F50-E3FE-432A-9781-6023C606921D}"/>
    <dgm:cxn modelId="{46328D69-DA1F-40F2-9D42-6F1B7C975579}" type="presParOf" srcId="{53E47AC7-52EA-482F-BBDF-9956240ECE8D}" destId="{1A16ACEC-80FA-49EC-A36E-9433B6009350}" srcOrd="0" destOrd="0" presId="urn:microsoft.com/office/officeart/2018/2/layout/IconLabelList"/>
    <dgm:cxn modelId="{CB7A61F7-97B9-4F22-A87C-3461E15F94CE}" type="presParOf" srcId="{1A16ACEC-80FA-49EC-A36E-9433B6009350}" destId="{1EC91A4B-4A37-4277-9C19-548D9C511052}" srcOrd="0" destOrd="0" presId="urn:microsoft.com/office/officeart/2018/2/layout/IconLabelList"/>
    <dgm:cxn modelId="{1DAAA41C-17D8-4C81-9184-CD52D5F6232C}" type="presParOf" srcId="{1A16ACEC-80FA-49EC-A36E-9433B6009350}" destId="{FBF1FB95-2E15-42D8-B6D7-99D54BB58B3A}" srcOrd="1" destOrd="0" presId="urn:microsoft.com/office/officeart/2018/2/layout/IconLabelList"/>
    <dgm:cxn modelId="{E7998F0E-4592-4B44-8C7A-7E5222872B56}" type="presParOf" srcId="{1A16ACEC-80FA-49EC-A36E-9433B6009350}" destId="{A7B4A1AB-B1F1-4B2B-84B1-EFFE11E6B8C8}" srcOrd="2" destOrd="0" presId="urn:microsoft.com/office/officeart/2018/2/layout/IconLabelList"/>
    <dgm:cxn modelId="{CD56384A-D78C-4EB9-84CB-23CE5D0977D3}" type="presParOf" srcId="{53E47AC7-52EA-482F-BBDF-9956240ECE8D}" destId="{52F01B54-A481-4E96-8840-0708600DF1F0}" srcOrd="1" destOrd="0" presId="urn:microsoft.com/office/officeart/2018/2/layout/IconLabelList"/>
    <dgm:cxn modelId="{EAC1833B-6421-4E2F-AA13-C4843E885E79}" type="presParOf" srcId="{53E47AC7-52EA-482F-BBDF-9956240ECE8D}" destId="{7D43DD5F-F030-435B-8F39-B8DA79A1D9CF}" srcOrd="2" destOrd="0" presId="urn:microsoft.com/office/officeart/2018/2/layout/IconLabelList"/>
    <dgm:cxn modelId="{C7FC7A11-16B4-44C7-AF70-3B5C4F26229E}" type="presParOf" srcId="{7D43DD5F-F030-435B-8F39-B8DA79A1D9CF}" destId="{F1E27C8A-F70B-4B7E-9719-A3122E1B6E2A}" srcOrd="0" destOrd="0" presId="urn:microsoft.com/office/officeart/2018/2/layout/IconLabelList"/>
    <dgm:cxn modelId="{A38F9BEF-AF32-471F-869E-E8507F7F8976}" type="presParOf" srcId="{7D43DD5F-F030-435B-8F39-B8DA79A1D9CF}" destId="{28623EBA-6F54-4D2E-8462-DBEEB6EAC992}" srcOrd="1" destOrd="0" presId="urn:microsoft.com/office/officeart/2018/2/layout/IconLabelList"/>
    <dgm:cxn modelId="{0CDB7786-AB3D-4492-A27C-570619C9F95D}" type="presParOf" srcId="{7D43DD5F-F030-435B-8F39-B8DA79A1D9CF}" destId="{7111CCD3-E8F8-4924-9D1C-4AF0BF268372}" srcOrd="2" destOrd="0" presId="urn:microsoft.com/office/officeart/2018/2/layout/IconLabelList"/>
    <dgm:cxn modelId="{80089E6A-2F71-46C4-A863-668AB5D2262E}" type="presParOf" srcId="{53E47AC7-52EA-482F-BBDF-9956240ECE8D}" destId="{32F79F3A-CB59-4CF9-881F-852CBF468F4F}" srcOrd="3" destOrd="0" presId="urn:microsoft.com/office/officeart/2018/2/layout/IconLabelList"/>
    <dgm:cxn modelId="{7EA1253F-F734-4A7D-A8BD-DDACB408919B}" type="presParOf" srcId="{53E47AC7-52EA-482F-BBDF-9956240ECE8D}" destId="{5E25ACD3-0682-4CA0-BD6F-7151F54DB086}" srcOrd="4" destOrd="0" presId="urn:microsoft.com/office/officeart/2018/2/layout/IconLabelList"/>
    <dgm:cxn modelId="{BEA12760-2839-4D48-84FC-732244C79B2F}" type="presParOf" srcId="{5E25ACD3-0682-4CA0-BD6F-7151F54DB086}" destId="{3247AEEB-5E9B-4BF1-9FEC-A1CAF34EEA71}" srcOrd="0" destOrd="0" presId="urn:microsoft.com/office/officeart/2018/2/layout/IconLabelList"/>
    <dgm:cxn modelId="{8FFA4F06-63FD-4F25-873D-4B4175BCC4D0}" type="presParOf" srcId="{5E25ACD3-0682-4CA0-BD6F-7151F54DB086}" destId="{1CD086FE-7DB3-4AC5-9728-360D3AC25A43}" srcOrd="1" destOrd="0" presId="urn:microsoft.com/office/officeart/2018/2/layout/IconLabelList"/>
    <dgm:cxn modelId="{01B1AA43-A31E-47EB-94C2-7627372D7E11}" type="presParOf" srcId="{5E25ACD3-0682-4CA0-BD6F-7151F54DB086}" destId="{D45DE463-F8A2-4C44-A346-6E083B63AF4D}" srcOrd="2" destOrd="0" presId="urn:microsoft.com/office/officeart/2018/2/layout/IconLabelList"/>
    <dgm:cxn modelId="{622100B2-7F8C-49BE-9B40-CD733EA46DD7}" type="presParOf" srcId="{53E47AC7-52EA-482F-BBDF-9956240ECE8D}" destId="{EC4CD623-24C3-43E7-9F61-89CA2F40A8D8}" srcOrd="5" destOrd="0" presId="urn:microsoft.com/office/officeart/2018/2/layout/IconLabelList"/>
    <dgm:cxn modelId="{63FA3085-46E0-4523-BF77-CFA6BB2C9A2E}" type="presParOf" srcId="{53E47AC7-52EA-482F-BBDF-9956240ECE8D}" destId="{B6C76A05-29F8-49F8-91D7-0CD7F7E25BF2}" srcOrd="6" destOrd="0" presId="urn:microsoft.com/office/officeart/2018/2/layout/IconLabelList"/>
    <dgm:cxn modelId="{AA87DCCE-FB1E-4987-B1AA-C6AB292C6547}" type="presParOf" srcId="{B6C76A05-29F8-49F8-91D7-0CD7F7E25BF2}" destId="{BFF5474E-9479-4068-A7EA-EB7C424C9426}" srcOrd="0" destOrd="0" presId="urn:microsoft.com/office/officeart/2018/2/layout/IconLabelList"/>
    <dgm:cxn modelId="{55AE951C-E9A3-4C65-8611-1FCCFAAB7669}" type="presParOf" srcId="{B6C76A05-29F8-49F8-91D7-0CD7F7E25BF2}" destId="{D9FBA5C9-C05A-4543-8054-53367B5E72B1}" srcOrd="1" destOrd="0" presId="urn:microsoft.com/office/officeart/2018/2/layout/IconLabelList"/>
    <dgm:cxn modelId="{812180DD-9265-4976-AAF9-5DFE53DD9509}" type="presParOf" srcId="{B6C76A05-29F8-49F8-91D7-0CD7F7E25BF2}" destId="{E6B7A5E8-4F08-47EE-ABFC-163541A29175}" srcOrd="2" destOrd="0" presId="urn:microsoft.com/office/officeart/2018/2/layout/IconLabelList"/>
    <dgm:cxn modelId="{6DA4D854-D2AD-48D5-B120-4EFCF27B51BB}" type="presParOf" srcId="{53E47AC7-52EA-482F-BBDF-9956240ECE8D}" destId="{19CA69D7-E870-48B7-808F-0AFD759E90D4}" srcOrd="7" destOrd="0" presId="urn:microsoft.com/office/officeart/2018/2/layout/IconLabelList"/>
    <dgm:cxn modelId="{5A2CFB3F-8991-4288-9890-6185B0EF919D}" type="presParOf" srcId="{53E47AC7-52EA-482F-BBDF-9956240ECE8D}" destId="{2E0DEB71-0628-460A-869F-DAD482FA8D3C}" srcOrd="8" destOrd="0" presId="urn:microsoft.com/office/officeart/2018/2/layout/IconLabelList"/>
    <dgm:cxn modelId="{904CE50E-1440-412E-8CF3-74668280D1A0}" type="presParOf" srcId="{2E0DEB71-0628-460A-869F-DAD482FA8D3C}" destId="{5035532D-49F3-4079-A5E0-4615411A371E}" srcOrd="0" destOrd="0" presId="urn:microsoft.com/office/officeart/2018/2/layout/IconLabelList"/>
    <dgm:cxn modelId="{F3F1EFC1-BF03-4046-8CF6-7E035673C876}" type="presParOf" srcId="{2E0DEB71-0628-460A-869F-DAD482FA8D3C}" destId="{CC034D7B-1E11-4BB2-B333-8CD836DA5F6C}" srcOrd="1" destOrd="0" presId="urn:microsoft.com/office/officeart/2018/2/layout/IconLabelList"/>
    <dgm:cxn modelId="{FEEAB308-7CDE-43E0-876D-AA6B446636C6}" type="presParOf" srcId="{2E0DEB71-0628-460A-869F-DAD482FA8D3C}" destId="{D52D87EA-7A0F-4DCC-9F1E-596036C808E4}" srcOrd="2" destOrd="0" presId="urn:microsoft.com/office/officeart/2018/2/layout/IconLabelList"/>
    <dgm:cxn modelId="{E73321EB-4AA4-4CAF-B3E4-9E36A7B81D60}" type="presParOf" srcId="{53E47AC7-52EA-482F-BBDF-9956240ECE8D}" destId="{6CEE138F-B0FC-4CA1-AF2F-D3C0EEA87BD5}" srcOrd="9" destOrd="0" presId="urn:microsoft.com/office/officeart/2018/2/layout/IconLabelList"/>
    <dgm:cxn modelId="{E59AB8BC-5BB2-4A32-9296-5A3FFE4733A0}" type="presParOf" srcId="{53E47AC7-52EA-482F-BBDF-9956240ECE8D}" destId="{39A93B49-B6EC-4427-8E16-C1AF4DFC3297}" srcOrd="10" destOrd="0" presId="urn:microsoft.com/office/officeart/2018/2/layout/IconLabelList"/>
    <dgm:cxn modelId="{BCC5E138-6654-462E-9211-2B98A2756D26}" type="presParOf" srcId="{39A93B49-B6EC-4427-8E16-C1AF4DFC3297}" destId="{70E93B88-9FE5-4E84-8EB8-5AF4AA85254D}" srcOrd="0" destOrd="0" presId="urn:microsoft.com/office/officeart/2018/2/layout/IconLabelList"/>
    <dgm:cxn modelId="{CB424994-3F7D-4C6A-8F93-8BE19C77D05E}" type="presParOf" srcId="{39A93B49-B6EC-4427-8E16-C1AF4DFC3297}" destId="{0EA565D9-F870-4ABE-A3C2-73BB887BD849}" srcOrd="1" destOrd="0" presId="urn:microsoft.com/office/officeart/2018/2/layout/IconLabelList"/>
    <dgm:cxn modelId="{85C9B89A-A113-4009-8555-74FDCB611956}" type="presParOf" srcId="{39A93B49-B6EC-4427-8E16-C1AF4DFC3297}" destId="{F9E206E0-EDE6-4C10-A56B-1357DA6C564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A8AF6-5F9B-439F-A23C-9FDC646B39D9}">
      <dsp:nvSpPr>
        <dsp:cNvPr id="0" name=""/>
        <dsp:cNvSpPr/>
      </dsp:nvSpPr>
      <dsp:spPr>
        <a:xfrm>
          <a:off x="399634" y="650906"/>
          <a:ext cx="3784592" cy="3784592"/>
        </a:xfrm>
        <a:prstGeom prst="pie">
          <a:avLst>
            <a:gd name="adj1" fmla="val 16200000"/>
            <a:gd name="adj2" fmla="val 19285716"/>
          </a:avLst>
        </a:prstGeom>
        <a:gradFill rotWithShape="0">
          <a:gsLst>
            <a:gs pos="0">
              <a:schemeClr val="accent1">
                <a:alpha val="90000"/>
                <a:hueOff val="0"/>
                <a:satOff val="0"/>
                <a:lumOff val="0"/>
                <a:alphaOff val="0"/>
                <a:tint val="98000"/>
                <a:satMod val="110000"/>
                <a:lumMod val="104000"/>
              </a:schemeClr>
            </a:gs>
            <a:gs pos="69000">
              <a:schemeClr val="accent1">
                <a:alpha val="90000"/>
                <a:hueOff val="0"/>
                <a:satOff val="0"/>
                <a:lumOff val="0"/>
                <a:alphaOff val="0"/>
                <a:shade val="84000"/>
                <a:satMod val="130000"/>
                <a:lumMod val="92000"/>
              </a:schemeClr>
            </a:gs>
            <a:gs pos="100000">
              <a:schemeClr val="accent1">
                <a:alpha val="90000"/>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Register Company or Retailer</a:t>
          </a:r>
        </a:p>
      </dsp:txBody>
      <dsp:txXfrm>
        <a:off x="2387897" y="1002333"/>
        <a:ext cx="901093" cy="720874"/>
      </dsp:txXfrm>
    </dsp:sp>
    <dsp:sp modelId="{63F66F73-14E9-4B86-AF08-3B8958F062CA}">
      <dsp:nvSpPr>
        <dsp:cNvPr id="0" name=""/>
        <dsp:cNvSpPr/>
      </dsp:nvSpPr>
      <dsp:spPr>
        <a:xfrm>
          <a:off x="448293" y="711730"/>
          <a:ext cx="3784592" cy="3784592"/>
        </a:xfrm>
        <a:prstGeom prst="pie">
          <a:avLst>
            <a:gd name="adj1" fmla="val 19285716"/>
            <a:gd name="adj2" fmla="val 771428"/>
          </a:avLst>
        </a:prstGeom>
        <a:gradFill rotWithShape="0">
          <a:gsLst>
            <a:gs pos="0">
              <a:schemeClr val="accent1">
                <a:alpha val="90000"/>
                <a:hueOff val="0"/>
                <a:satOff val="0"/>
                <a:lumOff val="0"/>
                <a:alphaOff val="-6667"/>
                <a:tint val="98000"/>
                <a:satMod val="110000"/>
                <a:lumMod val="104000"/>
              </a:schemeClr>
            </a:gs>
            <a:gs pos="69000">
              <a:schemeClr val="accent1">
                <a:alpha val="90000"/>
                <a:hueOff val="0"/>
                <a:satOff val="0"/>
                <a:lumOff val="0"/>
                <a:alphaOff val="-6667"/>
                <a:shade val="84000"/>
                <a:satMod val="130000"/>
                <a:lumMod val="92000"/>
              </a:schemeClr>
            </a:gs>
            <a:gs pos="100000">
              <a:schemeClr val="accent1">
                <a:alpha val="90000"/>
                <a:hueOff val="0"/>
                <a:satOff val="0"/>
                <a:lumOff val="0"/>
                <a:alphaOff val="-6667"/>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Point of Sale</a:t>
          </a:r>
        </a:p>
      </dsp:txBody>
      <dsp:txXfrm>
        <a:off x="3018662" y="2083645"/>
        <a:ext cx="1036257" cy="630765"/>
      </dsp:txXfrm>
    </dsp:sp>
    <dsp:sp modelId="{5C0D26EB-3702-4919-AD74-4A4888E4CE55}">
      <dsp:nvSpPr>
        <dsp:cNvPr id="0" name=""/>
        <dsp:cNvSpPr/>
      </dsp:nvSpPr>
      <dsp:spPr>
        <a:xfrm>
          <a:off x="430722" y="788323"/>
          <a:ext cx="3784592" cy="3784592"/>
        </a:xfrm>
        <a:prstGeom prst="pie">
          <a:avLst>
            <a:gd name="adj1" fmla="val 771428"/>
            <a:gd name="adj2" fmla="val 3857143"/>
          </a:avLst>
        </a:prstGeom>
        <a:gradFill rotWithShape="0">
          <a:gsLst>
            <a:gs pos="0">
              <a:schemeClr val="accent1">
                <a:alpha val="90000"/>
                <a:hueOff val="0"/>
                <a:satOff val="0"/>
                <a:lumOff val="0"/>
                <a:alphaOff val="-13333"/>
                <a:tint val="98000"/>
                <a:satMod val="110000"/>
                <a:lumMod val="104000"/>
              </a:schemeClr>
            </a:gs>
            <a:gs pos="69000">
              <a:schemeClr val="accent1">
                <a:alpha val="90000"/>
                <a:hueOff val="0"/>
                <a:satOff val="0"/>
                <a:lumOff val="0"/>
                <a:alphaOff val="-13333"/>
                <a:shade val="84000"/>
                <a:satMod val="130000"/>
                <a:lumMod val="92000"/>
              </a:schemeClr>
            </a:gs>
            <a:gs pos="100000">
              <a:schemeClr val="accent1">
                <a:alpha val="90000"/>
                <a:hueOff val="0"/>
                <a:satOff val="0"/>
                <a:lumOff val="0"/>
                <a:alphaOff val="-13333"/>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Inventory </a:t>
          </a:r>
          <a:r>
            <a:rPr lang="en-US" sz="1100" kern="1200" dirty="0" err="1"/>
            <a:t>Mangment</a:t>
          </a:r>
          <a:endParaRPr lang="en-US" sz="1100" kern="1200" dirty="0"/>
        </a:p>
      </dsp:txBody>
      <dsp:txXfrm>
        <a:off x="2860971" y="3029793"/>
        <a:ext cx="901093" cy="698347"/>
      </dsp:txXfrm>
    </dsp:sp>
    <dsp:sp modelId="{E06E7CEE-8D0A-4AD0-9572-9B79184F96E9}">
      <dsp:nvSpPr>
        <dsp:cNvPr id="0" name=""/>
        <dsp:cNvSpPr/>
      </dsp:nvSpPr>
      <dsp:spPr>
        <a:xfrm>
          <a:off x="360437" y="822114"/>
          <a:ext cx="3784592" cy="3784592"/>
        </a:xfrm>
        <a:prstGeom prst="pie">
          <a:avLst>
            <a:gd name="adj1" fmla="val 3857226"/>
            <a:gd name="adj2" fmla="val 6942858"/>
          </a:avLst>
        </a:prstGeom>
        <a:gradFill rotWithShape="0">
          <a:gsLst>
            <a:gs pos="0">
              <a:schemeClr val="accent1">
                <a:alpha val="90000"/>
                <a:hueOff val="0"/>
                <a:satOff val="0"/>
                <a:lumOff val="0"/>
                <a:alphaOff val="-20000"/>
                <a:tint val="98000"/>
                <a:satMod val="110000"/>
                <a:lumMod val="104000"/>
              </a:schemeClr>
            </a:gs>
            <a:gs pos="69000">
              <a:schemeClr val="accent1">
                <a:alpha val="90000"/>
                <a:hueOff val="0"/>
                <a:satOff val="0"/>
                <a:lumOff val="0"/>
                <a:alphaOff val="-20000"/>
                <a:shade val="84000"/>
                <a:satMod val="130000"/>
                <a:lumMod val="92000"/>
              </a:schemeClr>
            </a:gs>
            <a:gs pos="100000">
              <a:schemeClr val="accent1">
                <a:alpha val="90000"/>
                <a:hueOff val="0"/>
                <a:satOff val="0"/>
                <a:lumOff val="0"/>
                <a:alphaOff val="-2000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Enable Guest Employee</a:t>
          </a:r>
        </a:p>
      </dsp:txBody>
      <dsp:txXfrm>
        <a:off x="1813450" y="3795722"/>
        <a:ext cx="878566" cy="630765"/>
      </dsp:txXfrm>
    </dsp:sp>
    <dsp:sp modelId="{D6EAD434-FDC5-42A9-A067-8E152F5DA75C}">
      <dsp:nvSpPr>
        <dsp:cNvPr id="0" name=""/>
        <dsp:cNvSpPr/>
      </dsp:nvSpPr>
      <dsp:spPr>
        <a:xfrm>
          <a:off x="290152" y="788323"/>
          <a:ext cx="3784592" cy="3784592"/>
        </a:xfrm>
        <a:prstGeom prst="pie">
          <a:avLst>
            <a:gd name="adj1" fmla="val 6942858"/>
            <a:gd name="adj2" fmla="val 10028574"/>
          </a:avLst>
        </a:prstGeom>
        <a:gradFill rotWithShape="0">
          <a:gsLst>
            <a:gs pos="0">
              <a:schemeClr val="accent1">
                <a:alpha val="90000"/>
                <a:hueOff val="0"/>
                <a:satOff val="0"/>
                <a:lumOff val="0"/>
                <a:alphaOff val="-26667"/>
                <a:tint val="98000"/>
                <a:satMod val="110000"/>
                <a:lumMod val="104000"/>
              </a:schemeClr>
            </a:gs>
            <a:gs pos="69000">
              <a:schemeClr val="accent1">
                <a:alpha val="90000"/>
                <a:hueOff val="0"/>
                <a:satOff val="0"/>
                <a:lumOff val="0"/>
                <a:alphaOff val="-26667"/>
                <a:shade val="84000"/>
                <a:satMod val="130000"/>
                <a:lumMod val="92000"/>
              </a:schemeClr>
            </a:gs>
            <a:gs pos="100000">
              <a:schemeClr val="accent1">
                <a:alpha val="90000"/>
                <a:hueOff val="0"/>
                <a:satOff val="0"/>
                <a:lumOff val="0"/>
                <a:alphaOff val="-26667"/>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Automatic Order Placement</a:t>
          </a:r>
        </a:p>
      </dsp:txBody>
      <dsp:txXfrm>
        <a:off x="743402" y="3029793"/>
        <a:ext cx="901093" cy="698347"/>
      </dsp:txXfrm>
    </dsp:sp>
    <dsp:sp modelId="{4B788DDB-CF1B-4A4B-A8C6-4332B70975C7}">
      <dsp:nvSpPr>
        <dsp:cNvPr id="0" name=""/>
        <dsp:cNvSpPr/>
      </dsp:nvSpPr>
      <dsp:spPr>
        <a:xfrm>
          <a:off x="272580" y="711730"/>
          <a:ext cx="3784592" cy="3784592"/>
        </a:xfrm>
        <a:prstGeom prst="pie">
          <a:avLst>
            <a:gd name="adj1" fmla="val 10028574"/>
            <a:gd name="adj2" fmla="val 13114284"/>
          </a:avLst>
        </a:prstGeom>
        <a:gradFill rotWithShape="0">
          <a:gsLst>
            <a:gs pos="0">
              <a:schemeClr val="accent1">
                <a:alpha val="90000"/>
                <a:hueOff val="0"/>
                <a:satOff val="0"/>
                <a:lumOff val="0"/>
                <a:alphaOff val="-33333"/>
                <a:tint val="98000"/>
                <a:satMod val="110000"/>
                <a:lumMod val="104000"/>
              </a:schemeClr>
            </a:gs>
            <a:gs pos="69000">
              <a:schemeClr val="accent1">
                <a:alpha val="90000"/>
                <a:hueOff val="0"/>
                <a:satOff val="0"/>
                <a:lumOff val="0"/>
                <a:alphaOff val="-33333"/>
                <a:shade val="84000"/>
                <a:satMod val="130000"/>
                <a:lumMod val="92000"/>
              </a:schemeClr>
            </a:gs>
            <a:gs pos="100000">
              <a:schemeClr val="accent1">
                <a:alpha val="90000"/>
                <a:hueOff val="0"/>
                <a:satOff val="0"/>
                <a:lumOff val="0"/>
                <a:alphaOff val="-33333"/>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Report Generation</a:t>
          </a:r>
        </a:p>
      </dsp:txBody>
      <dsp:txXfrm>
        <a:off x="450546" y="2083645"/>
        <a:ext cx="1036257" cy="630765"/>
      </dsp:txXfrm>
    </dsp:sp>
    <dsp:sp modelId="{A52E0F6A-F81E-4B27-9CC2-1032F24AF641}">
      <dsp:nvSpPr>
        <dsp:cNvPr id="0" name=""/>
        <dsp:cNvSpPr/>
      </dsp:nvSpPr>
      <dsp:spPr>
        <a:xfrm>
          <a:off x="321239" y="650906"/>
          <a:ext cx="3784592" cy="3784592"/>
        </a:xfrm>
        <a:prstGeom prst="pie">
          <a:avLst>
            <a:gd name="adj1" fmla="val 13114284"/>
            <a:gd name="adj2" fmla="val 16200000"/>
          </a:avLst>
        </a:prstGeom>
        <a:gradFill rotWithShape="0">
          <a:gsLst>
            <a:gs pos="0">
              <a:schemeClr val="accent1">
                <a:alpha val="90000"/>
                <a:hueOff val="0"/>
                <a:satOff val="0"/>
                <a:lumOff val="0"/>
                <a:alphaOff val="-40000"/>
                <a:tint val="98000"/>
                <a:satMod val="110000"/>
                <a:lumMod val="104000"/>
              </a:schemeClr>
            </a:gs>
            <a:gs pos="69000">
              <a:schemeClr val="accent1">
                <a:alpha val="90000"/>
                <a:hueOff val="0"/>
                <a:satOff val="0"/>
                <a:lumOff val="0"/>
                <a:alphaOff val="-40000"/>
                <a:shade val="84000"/>
                <a:satMod val="130000"/>
                <a:lumMod val="92000"/>
              </a:schemeClr>
            </a:gs>
            <a:gs pos="100000">
              <a:schemeClr val="accent1">
                <a:alpha val="90000"/>
                <a:hueOff val="0"/>
                <a:satOff val="0"/>
                <a:lumOff val="0"/>
                <a:alphaOff val="-4000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Transactions Detail</a:t>
          </a:r>
        </a:p>
      </dsp:txBody>
      <dsp:txXfrm>
        <a:off x="1216476" y="1002333"/>
        <a:ext cx="901093" cy="720874"/>
      </dsp:txXfrm>
    </dsp:sp>
    <dsp:sp modelId="{5DF60A52-5B99-4802-B54E-7FEF15DD8E42}">
      <dsp:nvSpPr>
        <dsp:cNvPr id="0" name=""/>
        <dsp:cNvSpPr/>
      </dsp:nvSpPr>
      <dsp:spPr>
        <a:xfrm>
          <a:off x="165161" y="416622"/>
          <a:ext cx="4253160" cy="4253160"/>
        </a:xfrm>
        <a:prstGeom prst="circularArrow">
          <a:avLst>
            <a:gd name="adj1" fmla="val 5085"/>
            <a:gd name="adj2" fmla="val 327528"/>
            <a:gd name="adj3" fmla="val 18957827"/>
            <a:gd name="adj4" fmla="val 16200343"/>
            <a:gd name="adj5" fmla="val 5932"/>
          </a:avLst>
        </a:prstGeom>
        <a:gradFill rotWithShape="0">
          <a:gsLst>
            <a:gs pos="0">
              <a:schemeClr val="accent1">
                <a:shade val="90000"/>
                <a:hueOff val="0"/>
                <a:satOff val="0"/>
                <a:lumOff val="0"/>
                <a:alphaOff val="0"/>
                <a:tint val="98000"/>
                <a:satMod val="110000"/>
                <a:lumMod val="104000"/>
              </a:schemeClr>
            </a:gs>
            <a:gs pos="69000">
              <a:schemeClr val="accent1">
                <a:shade val="90000"/>
                <a:hueOff val="0"/>
                <a:satOff val="0"/>
                <a:lumOff val="0"/>
                <a:alphaOff val="0"/>
                <a:shade val="84000"/>
                <a:satMod val="130000"/>
                <a:lumMod val="92000"/>
              </a:schemeClr>
            </a:gs>
            <a:gs pos="100000">
              <a:schemeClr val="accent1">
                <a:shade val="90000"/>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sp>
    <dsp:sp modelId="{27FA262E-7766-4915-9E1C-407E004AEF93}">
      <dsp:nvSpPr>
        <dsp:cNvPr id="0" name=""/>
        <dsp:cNvSpPr/>
      </dsp:nvSpPr>
      <dsp:spPr>
        <a:xfrm>
          <a:off x="214127" y="477715"/>
          <a:ext cx="4253160" cy="4253160"/>
        </a:xfrm>
        <a:prstGeom prst="circularArrow">
          <a:avLst>
            <a:gd name="adj1" fmla="val 5085"/>
            <a:gd name="adj2" fmla="val 327528"/>
            <a:gd name="adj3" fmla="val 443744"/>
            <a:gd name="adj4" fmla="val 19285776"/>
            <a:gd name="adj5" fmla="val 5932"/>
          </a:avLst>
        </a:prstGeom>
        <a:gradFill rotWithShape="0">
          <a:gsLst>
            <a:gs pos="0">
              <a:schemeClr val="accent1">
                <a:shade val="90000"/>
                <a:hueOff val="-51677"/>
                <a:satOff val="-1377"/>
                <a:lumOff val="6554"/>
                <a:alphaOff val="0"/>
                <a:tint val="98000"/>
                <a:satMod val="110000"/>
                <a:lumMod val="104000"/>
              </a:schemeClr>
            </a:gs>
            <a:gs pos="69000">
              <a:schemeClr val="accent1">
                <a:shade val="90000"/>
                <a:hueOff val="-51677"/>
                <a:satOff val="-1377"/>
                <a:lumOff val="6554"/>
                <a:alphaOff val="0"/>
                <a:shade val="84000"/>
                <a:satMod val="130000"/>
                <a:lumMod val="92000"/>
              </a:schemeClr>
            </a:gs>
            <a:gs pos="100000">
              <a:schemeClr val="accent1">
                <a:shade val="90000"/>
                <a:hueOff val="-51677"/>
                <a:satOff val="-1377"/>
                <a:lumOff val="6554"/>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sp>
    <dsp:sp modelId="{5D17B013-4F9A-4E8A-BD99-1A828A50C15C}">
      <dsp:nvSpPr>
        <dsp:cNvPr id="0" name=""/>
        <dsp:cNvSpPr/>
      </dsp:nvSpPr>
      <dsp:spPr>
        <a:xfrm>
          <a:off x="196493" y="554131"/>
          <a:ext cx="4253160" cy="4253160"/>
        </a:xfrm>
        <a:prstGeom prst="circularArrow">
          <a:avLst>
            <a:gd name="adj1" fmla="val 5085"/>
            <a:gd name="adj2" fmla="val 327528"/>
            <a:gd name="adj3" fmla="val 3529100"/>
            <a:gd name="adj4" fmla="val 770764"/>
            <a:gd name="adj5" fmla="val 5932"/>
          </a:avLst>
        </a:prstGeom>
        <a:gradFill rotWithShape="0">
          <a:gsLst>
            <a:gs pos="0">
              <a:schemeClr val="accent1">
                <a:shade val="90000"/>
                <a:hueOff val="-103354"/>
                <a:satOff val="-2755"/>
                <a:lumOff val="13107"/>
                <a:alphaOff val="0"/>
                <a:tint val="98000"/>
                <a:satMod val="110000"/>
                <a:lumMod val="104000"/>
              </a:schemeClr>
            </a:gs>
            <a:gs pos="69000">
              <a:schemeClr val="accent1">
                <a:shade val="90000"/>
                <a:hueOff val="-103354"/>
                <a:satOff val="-2755"/>
                <a:lumOff val="13107"/>
                <a:alphaOff val="0"/>
                <a:shade val="84000"/>
                <a:satMod val="130000"/>
                <a:lumMod val="92000"/>
              </a:schemeClr>
            </a:gs>
            <a:gs pos="100000">
              <a:schemeClr val="accent1">
                <a:shade val="90000"/>
                <a:hueOff val="-103354"/>
                <a:satOff val="-2755"/>
                <a:lumOff val="13107"/>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sp>
    <dsp:sp modelId="{06EA49DC-C66F-4857-94AF-6465186B68DF}">
      <dsp:nvSpPr>
        <dsp:cNvPr id="0" name=""/>
        <dsp:cNvSpPr/>
      </dsp:nvSpPr>
      <dsp:spPr>
        <a:xfrm>
          <a:off x="126153" y="587731"/>
          <a:ext cx="4253160" cy="4253160"/>
        </a:xfrm>
        <a:prstGeom prst="circularArrow">
          <a:avLst>
            <a:gd name="adj1" fmla="val 5085"/>
            <a:gd name="adj2" fmla="val 327528"/>
            <a:gd name="adj3" fmla="val 6615046"/>
            <a:gd name="adj4" fmla="val 3857426"/>
            <a:gd name="adj5" fmla="val 5932"/>
          </a:avLst>
        </a:prstGeom>
        <a:gradFill rotWithShape="0">
          <a:gsLst>
            <a:gs pos="0">
              <a:schemeClr val="accent1">
                <a:shade val="90000"/>
                <a:hueOff val="-155031"/>
                <a:satOff val="-4132"/>
                <a:lumOff val="19661"/>
                <a:alphaOff val="0"/>
                <a:tint val="98000"/>
                <a:satMod val="110000"/>
                <a:lumMod val="104000"/>
              </a:schemeClr>
            </a:gs>
            <a:gs pos="69000">
              <a:schemeClr val="accent1">
                <a:shade val="90000"/>
                <a:hueOff val="-155031"/>
                <a:satOff val="-4132"/>
                <a:lumOff val="19661"/>
                <a:alphaOff val="0"/>
                <a:shade val="84000"/>
                <a:satMod val="130000"/>
                <a:lumMod val="92000"/>
              </a:schemeClr>
            </a:gs>
            <a:gs pos="100000">
              <a:schemeClr val="accent1">
                <a:shade val="90000"/>
                <a:hueOff val="-155031"/>
                <a:satOff val="-4132"/>
                <a:lumOff val="19661"/>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sp>
    <dsp:sp modelId="{FD094F91-A6DA-40FB-AF96-05D9D831475B}">
      <dsp:nvSpPr>
        <dsp:cNvPr id="0" name=""/>
        <dsp:cNvSpPr/>
      </dsp:nvSpPr>
      <dsp:spPr>
        <a:xfrm>
          <a:off x="55812" y="554131"/>
          <a:ext cx="4253160" cy="4253160"/>
        </a:xfrm>
        <a:prstGeom prst="circularArrow">
          <a:avLst>
            <a:gd name="adj1" fmla="val 5085"/>
            <a:gd name="adj2" fmla="val 327528"/>
            <a:gd name="adj3" fmla="val 9701707"/>
            <a:gd name="adj4" fmla="val 6943371"/>
            <a:gd name="adj5" fmla="val 5932"/>
          </a:avLst>
        </a:prstGeom>
        <a:gradFill rotWithShape="0">
          <a:gsLst>
            <a:gs pos="0">
              <a:schemeClr val="accent1">
                <a:shade val="90000"/>
                <a:hueOff val="-206709"/>
                <a:satOff val="-5509"/>
                <a:lumOff val="26215"/>
                <a:alphaOff val="0"/>
                <a:tint val="98000"/>
                <a:satMod val="110000"/>
                <a:lumMod val="104000"/>
              </a:schemeClr>
            </a:gs>
            <a:gs pos="69000">
              <a:schemeClr val="accent1">
                <a:shade val="90000"/>
                <a:hueOff val="-206709"/>
                <a:satOff val="-5509"/>
                <a:lumOff val="26215"/>
                <a:alphaOff val="0"/>
                <a:shade val="84000"/>
                <a:satMod val="130000"/>
                <a:lumMod val="92000"/>
              </a:schemeClr>
            </a:gs>
            <a:gs pos="100000">
              <a:schemeClr val="accent1">
                <a:shade val="90000"/>
                <a:hueOff val="-206709"/>
                <a:satOff val="-5509"/>
                <a:lumOff val="26215"/>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sp>
    <dsp:sp modelId="{95D2D988-AEEF-4845-B641-FA4CA276190F}">
      <dsp:nvSpPr>
        <dsp:cNvPr id="0" name=""/>
        <dsp:cNvSpPr/>
      </dsp:nvSpPr>
      <dsp:spPr>
        <a:xfrm>
          <a:off x="38179" y="477715"/>
          <a:ext cx="4253160" cy="4253160"/>
        </a:xfrm>
        <a:prstGeom prst="circularArrow">
          <a:avLst>
            <a:gd name="adj1" fmla="val 5085"/>
            <a:gd name="adj2" fmla="val 327528"/>
            <a:gd name="adj3" fmla="val 12786695"/>
            <a:gd name="adj4" fmla="val 10028727"/>
            <a:gd name="adj5" fmla="val 5932"/>
          </a:avLst>
        </a:prstGeom>
        <a:gradFill rotWithShape="0">
          <a:gsLst>
            <a:gs pos="0">
              <a:schemeClr val="accent1">
                <a:shade val="90000"/>
                <a:hueOff val="-258386"/>
                <a:satOff val="-6887"/>
                <a:lumOff val="32768"/>
                <a:alphaOff val="0"/>
                <a:tint val="98000"/>
                <a:satMod val="110000"/>
                <a:lumMod val="104000"/>
              </a:schemeClr>
            </a:gs>
            <a:gs pos="69000">
              <a:schemeClr val="accent1">
                <a:shade val="90000"/>
                <a:hueOff val="-258386"/>
                <a:satOff val="-6887"/>
                <a:lumOff val="32768"/>
                <a:alphaOff val="0"/>
                <a:shade val="84000"/>
                <a:satMod val="130000"/>
                <a:lumMod val="92000"/>
              </a:schemeClr>
            </a:gs>
            <a:gs pos="100000">
              <a:schemeClr val="accent1">
                <a:shade val="90000"/>
                <a:hueOff val="-258386"/>
                <a:satOff val="-6887"/>
                <a:lumOff val="32768"/>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sp>
    <dsp:sp modelId="{7847A29E-8965-4BFA-BAD9-DFA53EFC360E}">
      <dsp:nvSpPr>
        <dsp:cNvPr id="0" name=""/>
        <dsp:cNvSpPr/>
      </dsp:nvSpPr>
      <dsp:spPr>
        <a:xfrm>
          <a:off x="87144" y="416622"/>
          <a:ext cx="4253160" cy="4253160"/>
        </a:xfrm>
        <a:prstGeom prst="circularArrow">
          <a:avLst>
            <a:gd name="adj1" fmla="val 5085"/>
            <a:gd name="adj2" fmla="val 327528"/>
            <a:gd name="adj3" fmla="val 15872129"/>
            <a:gd name="adj4" fmla="val 13114645"/>
            <a:gd name="adj5" fmla="val 5932"/>
          </a:avLst>
        </a:prstGeom>
        <a:gradFill rotWithShape="0">
          <a:gsLst>
            <a:gs pos="0">
              <a:schemeClr val="accent1">
                <a:shade val="90000"/>
                <a:hueOff val="-310063"/>
                <a:satOff val="-8264"/>
                <a:lumOff val="39322"/>
                <a:alphaOff val="0"/>
                <a:tint val="98000"/>
                <a:satMod val="110000"/>
                <a:lumMod val="104000"/>
              </a:schemeClr>
            </a:gs>
            <a:gs pos="69000">
              <a:schemeClr val="accent1">
                <a:shade val="90000"/>
                <a:hueOff val="-310063"/>
                <a:satOff val="-8264"/>
                <a:lumOff val="39322"/>
                <a:alphaOff val="0"/>
                <a:shade val="84000"/>
                <a:satMod val="130000"/>
                <a:lumMod val="92000"/>
              </a:schemeClr>
            </a:gs>
            <a:gs pos="100000">
              <a:schemeClr val="accent1">
                <a:shade val="90000"/>
                <a:hueOff val="-310063"/>
                <a:satOff val="-8264"/>
                <a:lumOff val="39322"/>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91A4B-4A37-4277-9C19-548D9C511052}">
      <dsp:nvSpPr>
        <dsp:cNvPr id="0" name=""/>
        <dsp:cNvSpPr/>
      </dsp:nvSpPr>
      <dsp:spPr>
        <a:xfrm>
          <a:off x="996605" y="380418"/>
          <a:ext cx="672363" cy="672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B4A1AB-B1F1-4B2B-84B1-EFFE11E6B8C8}">
      <dsp:nvSpPr>
        <dsp:cNvPr id="0" name=""/>
        <dsp:cNvSpPr/>
      </dsp:nvSpPr>
      <dsp:spPr>
        <a:xfrm>
          <a:off x="585716"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Visual Studio Code</a:t>
          </a:r>
        </a:p>
      </dsp:txBody>
      <dsp:txXfrm>
        <a:off x="585716" y="1303310"/>
        <a:ext cx="1494140" cy="597656"/>
      </dsp:txXfrm>
    </dsp:sp>
    <dsp:sp modelId="{F1E27C8A-F70B-4B7E-9719-A3122E1B6E2A}">
      <dsp:nvSpPr>
        <dsp:cNvPr id="0" name=""/>
        <dsp:cNvSpPr/>
      </dsp:nvSpPr>
      <dsp:spPr>
        <a:xfrm>
          <a:off x="2752220" y="380418"/>
          <a:ext cx="672363" cy="672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1CCD3-E8F8-4924-9D1C-4AF0BF268372}">
      <dsp:nvSpPr>
        <dsp:cNvPr id="0" name=""/>
        <dsp:cNvSpPr/>
      </dsp:nvSpPr>
      <dsp:spPr>
        <a:xfrm>
          <a:off x="2341331"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Android Studio</a:t>
          </a:r>
        </a:p>
      </dsp:txBody>
      <dsp:txXfrm>
        <a:off x="2341331" y="1303310"/>
        <a:ext cx="1494140" cy="597656"/>
      </dsp:txXfrm>
    </dsp:sp>
    <dsp:sp modelId="{3247AEEB-5E9B-4BF1-9FEC-A1CAF34EEA71}">
      <dsp:nvSpPr>
        <dsp:cNvPr id="0" name=""/>
        <dsp:cNvSpPr/>
      </dsp:nvSpPr>
      <dsp:spPr>
        <a:xfrm>
          <a:off x="4507835" y="380418"/>
          <a:ext cx="672363" cy="672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DE463-F8A2-4C44-A346-6E083B63AF4D}">
      <dsp:nvSpPr>
        <dsp:cNvPr id="0" name=""/>
        <dsp:cNvSpPr/>
      </dsp:nvSpPr>
      <dsp:spPr>
        <a:xfrm>
          <a:off x="4096946"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Star UML</a:t>
          </a:r>
        </a:p>
      </dsp:txBody>
      <dsp:txXfrm>
        <a:off x="4096946" y="1303310"/>
        <a:ext cx="1494140" cy="597656"/>
      </dsp:txXfrm>
    </dsp:sp>
    <dsp:sp modelId="{BFF5474E-9479-4068-A7EA-EB7C424C9426}">
      <dsp:nvSpPr>
        <dsp:cNvPr id="0" name=""/>
        <dsp:cNvSpPr/>
      </dsp:nvSpPr>
      <dsp:spPr>
        <a:xfrm>
          <a:off x="6263450" y="380418"/>
          <a:ext cx="672363" cy="672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7A5E8-4F08-47EE-ABFC-163541A29175}">
      <dsp:nvSpPr>
        <dsp:cNvPr id="0" name=""/>
        <dsp:cNvSpPr/>
      </dsp:nvSpPr>
      <dsp:spPr>
        <a:xfrm>
          <a:off x="5852562"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MS Visio</a:t>
          </a:r>
        </a:p>
      </dsp:txBody>
      <dsp:txXfrm>
        <a:off x="5852562" y="1303310"/>
        <a:ext cx="1494140" cy="597656"/>
      </dsp:txXfrm>
    </dsp:sp>
    <dsp:sp modelId="{5035532D-49F3-4079-A5E0-4615411A371E}">
      <dsp:nvSpPr>
        <dsp:cNvPr id="0" name=""/>
        <dsp:cNvSpPr/>
      </dsp:nvSpPr>
      <dsp:spPr>
        <a:xfrm>
          <a:off x="2752220" y="2274501"/>
          <a:ext cx="672363" cy="6723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D87EA-7A0F-4DCC-9F1E-596036C808E4}">
      <dsp:nvSpPr>
        <dsp:cNvPr id="0" name=""/>
        <dsp:cNvSpPr/>
      </dsp:nvSpPr>
      <dsp:spPr>
        <a:xfrm>
          <a:off x="2341331" y="319739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Laravel Php Framework</a:t>
          </a:r>
        </a:p>
      </dsp:txBody>
      <dsp:txXfrm>
        <a:off x="2341331" y="3197392"/>
        <a:ext cx="1494140" cy="597656"/>
      </dsp:txXfrm>
    </dsp:sp>
    <dsp:sp modelId="{70E93B88-9FE5-4E84-8EB8-5AF4AA85254D}">
      <dsp:nvSpPr>
        <dsp:cNvPr id="0" name=""/>
        <dsp:cNvSpPr/>
      </dsp:nvSpPr>
      <dsp:spPr>
        <a:xfrm>
          <a:off x="4507835" y="2274501"/>
          <a:ext cx="672363" cy="6723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206E0-EDE6-4C10-A56B-1357DA6C564B}">
      <dsp:nvSpPr>
        <dsp:cNvPr id="0" name=""/>
        <dsp:cNvSpPr/>
      </dsp:nvSpPr>
      <dsp:spPr>
        <a:xfrm>
          <a:off x="4096946" y="319739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Html, Css, Java Script</a:t>
          </a:r>
        </a:p>
      </dsp:txBody>
      <dsp:txXfrm>
        <a:off x="4096946" y="3197392"/>
        <a:ext cx="1494140" cy="597656"/>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10/27/2020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7BE7D89F-69BA-45D8-85C1-789124DFB921}" type="datetime1">
              <a:rPr lang="en-US" smtClean="0"/>
              <a:pPr/>
              <a:t>10/27/2020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978918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41830-9FBF-4C58-837A-230882702FD4}" type="datetime1">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59926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691B8442-52C5-4632-BA82-04F7AD4C9B34}" type="datetime1">
              <a:rPr lang="en-US" smtClean="0"/>
              <a:pPr/>
              <a:t>10/27/2020</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327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3749-7540-4838-B5FB-EDC40CB84DB0}" type="datetime1">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73808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781A8085-18D1-4091-8AD3-81F140965EFC}" type="datetime1">
              <a:rPr lang="en-US" smtClean="0"/>
              <a:pPr/>
              <a:t>10/27/2020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070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EACD35F7-97F8-4D2E-B83D-158766068E0A}" type="datetime1">
              <a:rPr lang="en-US" smtClean="0"/>
              <a:pPr/>
              <a:t>10/27/2020</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41475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203EFADE-B1F7-484F-89D9-3E148D53B52B}" type="datetime1">
              <a:rPr lang="en-US" smtClean="0"/>
              <a:pPr/>
              <a:t>10/27/2020</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3737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9F378E-9541-4F7D-BD6F-302448FBBB81}" type="datetime1">
              <a:rPr lang="en-US" smtClean="0"/>
              <a:pPr/>
              <a:t>10/27/2020</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62892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7E26370F-658E-452B-A4D5-DB4240E0AF51}" type="datetime1">
              <a:rPr lang="en-US" smtClean="0"/>
              <a:pPr/>
              <a:t>10/27/2020</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99519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73168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1E4C22A7-5E39-4CEE-A6B3-52DA5303DD53}" type="datetime1">
              <a:rPr lang="en-US" smtClean="0"/>
              <a:pPr/>
              <a:t>10/27/2020</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32152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68188C4-8F03-4988-A683-AFCBDCFC6ED7}" type="datetime1">
              <a:rPr lang="en-US" smtClean="0"/>
              <a:pPr/>
              <a:t>10/27/2020</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C2A8C5E-5ACC-4DAB-B41C-5718F8C58B6D}" type="slidenum">
              <a:rPr lang="en-US" smtClean="0"/>
              <a:pPr/>
              <a:t>‹#›</a:t>
            </a:fld>
            <a:endParaRPr lang="en-US"/>
          </a:p>
        </p:txBody>
      </p:sp>
    </p:spTree>
    <p:extLst>
      <p:ext uri="{BB962C8B-B14F-4D97-AF65-F5344CB8AC3E}">
        <p14:creationId xmlns:p14="http://schemas.microsoft.com/office/powerpoint/2010/main" val="405952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091" y="2055278"/>
            <a:ext cx="6428445" cy="1221322"/>
          </a:xfrm>
        </p:spPr>
        <p:txBody>
          <a:bodyPr>
            <a:normAutofit fontScale="90000"/>
          </a:bodyPr>
          <a:lstStyle/>
          <a:p>
            <a:r>
              <a:rPr lang="en-GB" b="1" u="sng" dirty="0"/>
              <a:t>Medical Store-Distributor-Consumer Network </a:t>
            </a:r>
            <a:endParaRPr lang="en-US"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499377"/>
            <a:ext cx="6400800" cy="1529823"/>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Abdulla Iqbal FA17-BSE-030</a:t>
            </a:r>
          </a:p>
          <a:p>
            <a:r>
              <a:rPr lang="en-US" b="1" dirty="0" err="1">
                <a:latin typeface="Times New Roman" panose="02020603050405020304" pitchFamily="18" charset="0"/>
                <a:cs typeface="Times New Roman" panose="02020603050405020304" pitchFamily="18" charset="0"/>
              </a:rPr>
              <a:t>Armaghan</a:t>
            </a:r>
            <a:r>
              <a:rPr lang="en-US" b="1" dirty="0">
                <a:latin typeface="Times New Roman" panose="02020603050405020304" pitchFamily="18" charset="0"/>
                <a:cs typeface="Times New Roman" panose="02020603050405020304" pitchFamily="18" charset="0"/>
              </a:rPr>
              <a:t> Hassan FA17-BSE-045</a:t>
            </a:r>
          </a:p>
          <a:p>
            <a:r>
              <a:rPr lang="en-US" b="1" dirty="0">
                <a:latin typeface="Times New Roman" panose="02020603050405020304" pitchFamily="18" charset="0"/>
                <a:cs typeface="Times New Roman" panose="02020603050405020304" pitchFamily="18" charset="0"/>
              </a:rPr>
              <a:t>Majid </a:t>
            </a:r>
            <a:r>
              <a:rPr lang="en-US" b="1" dirty="0" err="1">
                <a:latin typeface="Times New Roman" panose="02020603050405020304" pitchFamily="18" charset="0"/>
                <a:cs typeface="Times New Roman" panose="02020603050405020304" pitchFamily="18" charset="0"/>
              </a:rPr>
              <a:t>Durani</a:t>
            </a:r>
            <a:r>
              <a:rPr lang="en-US" b="1" dirty="0">
                <a:latin typeface="Times New Roman" panose="02020603050405020304" pitchFamily="18" charset="0"/>
                <a:cs typeface="Times New Roman" panose="02020603050405020304" pitchFamily="18" charset="0"/>
              </a:rPr>
              <a:t> FA17-BSE-021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Supervisor: Sir Kashif Nasir</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 University Islamabad</a:t>
            </a:r>
            <a:r>
              <a:rPr lang="en-US" sz="2200" dirty="0">
                <a:solidFill>
                  <a:schemeClr val="tx1">
                    <a:tint val="75000"/>
                  </a:schemeClr>
                </a:solidFill>
                <a:latin typeface="Times New Roman" panose="02020603050405020304" pitchFamily="18" charset="0"/>
                <a:cs typeface="Times New Roman" panose="02020603050405020304" pitchFamily="18" charset="0"/>
              </a:rPr>
              <a:t>,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7034" y="461557"/>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Proposal and Feasibility Presentation Template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39"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10</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Resource feasibility</a:t>
            </a:r>
          </a:p>
          <a:p>
            <a:pPr lvl="2"/>
            <a:r>
              <a:rPr lang="en-US" dirty="0">
                <a:latin typeface="Times New Roman" panose="02020603050405020304" pitchFamily="18" charset="0"/>
                <a:cs typeface="Times New Roman" panose="02020603050405020304" pitchFamily="18" charset="0"/>
              </a:rPr>
              <a:t>Human resources Such as Team members and useable equipment (Laptops and Mobile phones) are available for the project.</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11</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Operational feasibility</a:t>
            </a:r>
          </a:p>
          <a:p>
            <a:pPr lvl="2"/>
            <a:r>
              <a:rPr lang="en-US" dirty="0">
                <a:latin typeface="Times New Roman" panose="02020603050405020304" pitchFamily="18" charset="0"/>
                <a:cs typeface="Times New Roman" panose="02020603050405020304" pitchFamily="18" charset="0"/>
              </a:rPr>
              <a:t>Website and App developed will be officially released and no ethical problems will occur during development, human recourses will be available after the system has been installed.</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a:latin typeface="Times New Roman" panose="02020603050405020304" pitchFamily="18" charset="0"/>
                <a:cs typeface="Times New Roman" panose="02020603050405020304" pitchFamily="18" charset="0"/>
              </a:rPr>
              <a:t>Schedule</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6" name="Content Placeholder 5" descr="Chart&#10;&#10;Description automatically generated">
            <a:extLst>
              <a:ext uri="{FF2B5EF4-FFF2-40B4-BE49-F238E27FC236}">
                <a16:creationId xmlns:a16="http://schemas.microsoft.com/office/drawing/2014/main" id="{5ADA17D8-D404-42DF-BFDF-0DEB429FE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CF6972-1F72-4289-8BB5-DE02EA57728C}"/>
              </a:ext>
            </a:extLst>
          </p:cNvPr>
          <p:cNvSpPr txBox="1"/>
          <p:nvPr/>
        </p:nvSpPr>
        <p:spPr>
          <a:xfrm flipH="1">
            <a:off x="655319" y="320040"/>
            <a:ext cx="7498081"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Schedule (GANTT Chart) </a:t>
            </a:r>
            <a:endParaRPr lang="en-PK" sz="36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06091" y="-15796"/>
            <a:ext cx="5933937"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Shape 12">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87312" y="-6726"/>
            <a:ext cx="4448744"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Shape 14">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75146" y="-3116"/>
            <a:ext cx="5075230"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Shape 16">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852" y="0"/>
            <a:ext cx="3929148"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906196" y="1124998"/>
            <a:ext cx="2592091" cy="4589717"/>
          </a:xfrm>
        </p:spPr>
        <p:txBody>
          <a:bodyPr>
            <a:normAutofit/>
          </a:bodyPr>
          <a:lstStyle/>
          <a:p>
            <a:pPr algn="l"/>
            <a:r>
              <a:rPr lang="en-US" alt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Tasks for 1st Iteration (or 30%)</a:t>
            </a:r>
            <a:endParaRPr 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rgbClr val="FFFFFF"/>
                </a:solidFill>
                <a:latin typeface="Times New Roman" panose="02020603050405020304" pitchFamily="18" charset="0"/>
                <a:cs typeface="Times New Roman" panose="02020603050405020304" pitchFamily="18" charset="0"/>
              </a:rPr>
              <a:pPr>
                <a:spcAft>
                  <a:spcPts val="600"/>
                </a:spcAft>
              </a:pPr>
              <a:t>13</a:t>
            </a:fld>
            <a:endParaRPr lang="en-US">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932" y="794042"/>
            <a:ext cx="4070353" cy="5248622"/>
          </a:xfrm>
        </p:spPr>
        <p:txBody>
          <a:bodyPr>
            <a:normAutofit/>
          </a:bodyPr>
          <a:lstStyle/>
          <a:p>
            <a:r>
              <a:rPr lang="en-US" sz="1400">
                <a:latin typeface="Times New Roman" panose="02020603050405020304" pitchFamily="18" charset="0"/>
                <a:cs typeface="Times New Roman" panose="02020603050405020304" pitchFamily="18" charset="0"/>
              </a:rPr>
              <a:t>Software Requirements Specifications (SRS)</a:t>
            </a:r>
          </a:p>
          <a:p>
            <a:r>
              <a:rPr lang="en-US" sz="1400">
                <a:latin typeface="Times New Roman" panose="02020603050405020304" pitchFamily="18" charset="0"/>
                <a:cs typeface="Times New Roman" panose="02020603050405020304" pitchFamily="18" charset="0"/>
              </a:rPr>
              <a:t>Software Design Specification (SDS)</a:t>
            </a:r>
          </a:p>
          <a:p>
            <a:r>
              <a:rPr lang="en-US" sz="1400">
                <a:latin typeface="Times New Roman" panose="02020603050405020304" pitchFamily="18" charset="0"/>
                <a:cs typeface="Times New Roman" panose="02020603050405020304" pitchFamily="18" charset="0"/>
              </a:rPr>
              <a:t>Database</a:t>
            </a:r>
          </a:p>
          <a:p>
            <a:r>
              <a:rPr lang="en-US" sz="1400">
                <a:latin typeface="Times New Roman" panose="02020603050405020304" pitchFamily="18" charset="0"/>
                <a:cs typeface="Times New Roman" panose="02020603050405020304" pitchFamily="18" charset="0"/>
              </a:rPr>
              <a:t>Back end logic of Point of Sale</a:t>
            </a:r>
          </a:p>
          <a:p>
            <a:r>
              <a:rPr lang="en-US" sz="1400">
                <a:latin typeface="Times New Roman" panose="02020603050405020304" pitchFamily="18" charset="0"/>
                <a:cs typeface="Times New Roman" panose="02020603050405020304" pitchFamily="18" charset="0"/>
              </a:rPr>
              <a:t>Back end logic of Inventory management </a:t>
            </a:r>
          </a:p>
          <a:p>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1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38"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Slide Number Placeholder 3"/>
          <p:cNvSpPr>
            <a:spLocks noGrp="1"/>
          </p:cNvSpPr>
          <p:nvPr>
            <p:ph type="sldNum" sz="quarter" idx="12"/>
          </p:nvPr>
        </p:nvSpPr>
        <p:spPr>
          <a:xfrm>
            <a:off x="7852410" y="320040"/>
            <a:ext cx="685800" cy="320040"/>
          </a:xfrm>
        </p:spPr>
        <p:txBody>
          <a:bodyPr vert="horz" lIns="91440" tIns="45720" rIns="91440" bIns="45720" rtlCol="0" anchor="ctr">
            <a:normAutofit/>
          </a:bodyPr>
          <a:lstStyle/>
          <a:p>
            <a:pPr>
              <a:spcAft>
                <a:spcPts val="600"/>
              </a:spcAft>
            </a:pPr>
            <a:fld id="{DC2A8C5E-5ACC-4DAB-B41C-5718F8C58B6D}" type="slidenum">
              <a:rPr lang="en-US" kern="1200" dirty="0">
                <a:solidFill>
                  <a:schemeClr val="tx1">
                    <a:tint val="75000"/>
                  </a:schemeClr>
                </a:solidFill>
                <a:latin typeface="+mn-lt"/>
                <a:ea typeface="+mn-ea"/>
                <a:cs typeface="+mn-cs"/>
              </a:rPr>
              <a:pPr>
                <a:spcAft>
                  <a:spcPts val="600"/>
                </a:spcAft>
              </a:pPr>
              <a:t>14</a:t>
            </a:fld>
            <a:endParaRPr lang="en-US" kern="1200" dirty="0">
              <a:solidFill>
                <a:schemeClr val="tx1">
                  <a:tint val="75000"/>
                </a:schemeClr>
              </a:solidFill>
              <a:latin typeface="+mn-lt"/>
              <a:ea typeface="+mn-ea"/>
              <a:cs typeface="+mn-cs"/>
            </a:endParaRPr>
          </a:p>
        </p:txBody>
      </p:sp>
      <p:sp>
        <p:nvSpPr>
          <p:cNvPr id="58" name="Freeform: Shape 57">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2448612"/>
            <a:ext cx="331406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5934" y="691977"/>
            <a:ext cx="5821442"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62207" y="2061838"/>
            <a:ext cx="5219585" cy="1662475"/>
          </a:xfrm>
        </p:spPr>
        <p:txBody>
          <a:bodyPr vert="horz" lIns="228600" tIns="228600" rIns="228600" bIns="0" rtlCol="0" anchor="b">
            <a:normAutofit/>
          </a:bodyPr>
          <a:lstStyle/>
          <a:p>
            <a:pPr defTabSz="914400">
              <a:lnSpc>
                <a:spcPct val="80000"/>
              </a:lnSpc>
            </a:pPr>
            <a:r>
              <a:rPr lang="en-US" sz="4200" spc="-150"/>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Agenda of the Presentation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2</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a:latin typeface="Times New Roman" panose="02020603050405020304" pitchFamily="18" charset="0"/>
                <a:cs typeface="Times New Roman" panose="02020603050405020304" pitchFamily="18" charset="0"/>
              </a:rPr>
              <a:t>The agenda is to find out the feasibility report of the project.</a:t>
            </a:r>
          </a:p>
          <a:p>
            <a:pPr lvl="2"/>
            <a:r>
              <a:rPr lang="en-US">
                <a:latin typeface="Times New Roman" panose="02020603050405020304" pitchFamily="18" charset="0"/>
                <a:cs typeface="Times New Roman" panose="02020603050405020304" pitchFamily="18" charset="0"/>
              </a:rPr>
              <a:t>Motivation</a:t>
            </a:r>
          </a:p>
          <a:p>
            <a:pPr lvl="2"/>
            <a:r>
              <a:rPr lang="en-US">
                <a:latin typeface="Times New Roman" panose="02020603050405020304" pitchFamily="18" charset="0"/>
                <a:cs typeface="Times New Roman" panose="02020603050405020304" pitchFamily="18" charset="0"/>
              </a:rPr>
              <a:t>Introduction</a:t>
            </a:r>
          </a:p>
          <a:p>
            <a:pPr lvl="2"/>
            <a:r>
              <a:rPr lang="en-US">
                <a:latin typeface="Times New Roman" panose="02020603050405020304" pitchFamily="18" charset="0"/>
                <a:cs typeface="Times New Roman" panose="02020603050405020304" pitchFamily="18" charset="0"/>
              </a:rPr>
              <a:t>Scope</a:t>
            </a:r>
          </a:p>
          <a:p>
            <a:pPr lvl="2"/>
            <a:r>
              <a:rPr lang="en-US">
                <a:latin typeface="Times New Roman" panose="02020603050405020304" pitchFamily="18" charset="0"/>
                <a:cs typeface="Times New Roman" panose="02020603050405020304" pitchFamily="18" charset="0"/>
              </a:rPr>
              <a:t>Functionalities</a:t>
            </a:r>
          </a:p>
          <a:p>
            <a:pPr lvl="2"/>
            <a:r>
              <a:rPr lang="en-US">
                <a:latin typeface="Times New Roman" panose="02020603050405020304" pitchFamily="18" charset="0"/>
                <a:cs typeface="Times New Roman" panose="02020603050405020304" pitchFamily="18" charset="0"/>
              </a:rPr>
              <a:t>Proposed Tools/Platform</a:t>
            </a:r>
          </a:p>
          <a:p>
            <a:pPr lvl="2"/>
            <a:r>
              <a:rPr lang="en-US">
                <a:latin typeface="Times New Roman" panose="02020603050405020304" pitchFamily="18" charset="0"/>
                <a:cs typeface="Times New Roman" panose="02020603050405020304" pitchFamily="18" charset="0"/>
              </a:rPr>
              <a:t>Feasibility</a:t>
            </a:r>
          </a:p>
          <a:p>
            <a:pPr lvl="2"/>
            <a:r>
              <a:rPr lang="en-US">
                <a:latin typeface="Times New Roman" panose="02020603050405020304" pitchFamily="18" charset="0"/>
                <a:cs typeface="Times New Roman" panose="02020603050405020304" pitchFamily="18" charset="0"/>
              </a:rPr>
              <a:t>Schedule </a:t>
            </a:r>
          </a:p>
          <a:p>
            <a:pPr lvl="2"/>
            <a:r>
              <a:rPr lang="en-US" altLang="en-US">
                <a:latin typeface="Times New Roman" panose="02020603050405020304" pitchFamily="18" charset="0"/>
                <a:cs typeface="Times New Roman" panose="02020603050405020304" pitchFamily="18" charset="0"/>
              </a:rPr>
              <a:t>Tasks for 1st Iteration (or 30%)</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Motivation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3</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US" sz="1400" dirty="0">
                <a:latin typeface="Times New Roman" panose="02020603050405020304" pitchFamily="18" charset="0"/>
                <a:cs typeface="Times New Roman" panose="02020603050405020304" pitchFamily="18" charset="0"/>
              </a:rPr>
              <a:t>To develop an interactive Website, which will enable both companies and retailers to manage their stock and to get rid of medicine shortage problem. </a:t>
            </a:r>
          </a:p>
          <a:p>
            <a:pPr algn="just"/>
            <a:r>
              <a:rPr lang="en-US" sz="1400" dirty="0">
                <a:latin typeface="Times New Roman" panose="02020603050405020304" pitchFamily="18" charset="0"/>
                <a:cs typeface="Times New Roman" panose="02020603050405020304" pitchFamily="18" charset="0"/>
              </a:rPr>
              <a:t>It will make it easier for them to keep track of their inventory and will maintain the information of their buying and selling. </a:t>
            </a:r>
          </a:p>
          <a:p>
            <a:pPr algn="just"/>
            <a:r>
              <a:rPr lang="en-US" sz="1400" dirty="0">
                <a:latin typeface="Times New Roman" panose="02020603050405020304" pitchFamily="18" charset="0"/>
                <a:cs typeface="Times New Roman" panose="02020603050405020304" pitchFamily="18" charset="0"/>
              </a:rPr>
              <a:t>This method is all on paper we are digitalizing this all.</a:t>
            </a:r>
          </a:p>
          <a:p>
            <a:endParaRPr lang="en-US" sz="1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Brief Introduction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4</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GB" sz="1400" dirty="0"/>
              <a:t>The Medical Store Distributor Consumer Network (MSDCN) is a medicine stock inventory system which will be used in Medical store and Pharmaceutical companies. This website will store details of medicine purchase and selling. The system will maintain purchases and selling detail w.r.t retailer and company. The system will consist of automatic billing and reporting module. Furthermore the website will also help the shopkeeper to automatically place the order if the stock is short from the shop and will be able to see the status about his or </a:t>
            </a:r>
            <a:r>
              <a:rPr lang="en-GB" sz="1400"/>
              <a:t>her shipment.</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56"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2"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3"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78" name="Rectangle 77">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Scope</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5</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0" name="Isosceles Triangle 79">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US" sz="1400" dirty="0"/>
              <a:t>Our system will target Medicine market. </a:t>
            </a:r>
          </a:p>
          <a:p>
            <a:pPr algn="just"/>
            <a:r>
              <a:rPr lang="en-US" sz="1400" dirty="0"/>
              <a:t>The problem with current medicine market is that all the communication, transactions, order placing, and order delivery is based on paperwork and wire transfers which results in delays and no monitoring. </a:t>
            </a:r>
          </a:p>
          <a:p>
            <a:pPr algn="just"/>
            <a:r>
              <a:rPr lang="en-US" sz="1400" dirty="0"/>
              <a:t>Our system will provide online platform for both Medical Stores and Pharmaceutical Companies. </a:t>
            </a:r>
          </a:p>
          <a:p>
            <a:pPr algn="just"/>
            <a:r>
              <a:rPr lang="en-US" sz="1400" dirty="0"/>
              <a:t>It will allow them to monitor transaction, order details, order delivery status, point of sale details, inventory managements. </a:t>
            </a:r>
          </a:p>
          <a:p>
            <a:pPr algn="just"/>
            <a:r>
              <a:rPr lang="en-US" sz="1400" dirty="0"/>
              <a:t>Physical Order Delivery will not be covered by this system.</a:t>
            </a:r>
            <a:endParaRPr lang="en-PK" sz="1400" dirty="0"/>
          </a:p>
          <a:p>
            <a:endParaRPr lang="en-US" sz="1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E43D436-9D76-4479-B202-282AA3363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ED5FDDF-28FB-4871-BAF5-BC352B7065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2" y="0"/>
            <a:ext cx="9438087" cy="6853238"/>
            <a:chOff x="-417513" y="0"/>
            <a:chExt cx="12584114" cy="6853238"/>
          </a:xfrm>
        </p:grpSpPr>
        <p:sp>
          <p:nvSpPr>
            <p:cNvPr id="26" name="Freeform 5">
              <a:extLst>
                <a:ext uri="{FF2B5EF4-FFF2-40B4-BE49-F238E27FC236}">
                  <a16:creationId xmlns:a16="http://schemas.microsoft.com/office/drawing/2014/main" id="{5B7D8589-9CA0-4BA7-B315-7BA600BCB7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D0C97FEA-5238-47DE-9956-42F382C26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8C4A9B43-E0C5-483B-B15C-4022ECA49C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95BF8B62-C636-43AF-894B-0457A9F268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669F993C-7340-4413-87F8-A281668607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6EB881D7-3E2B-4490-BB0A-16E777AD9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52CE5935-55CA-4EB9-9A3D-100B75145F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CC6D6F8B-79F9-4F06-8A2D-7BABF0529B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DEF715FE-2D51-4CC6-AD82-306DA627C3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a:extLst>
                <a:ext uri="{FF2B5EF4-FFF2-40B4-BE49-F238E27FC236}">
                  <a16:creationId xmlns:a16="http://schemas.microsoft.com/office/drawing/2014/main" id="{60E354CF-EF82-4609-8F48-2EFB01C279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5">
              <a:extLst>
                <a:ext uri="{FF2B5EF4-FFF2-40B4-BE49-F238E27FC236}">
                  <a16:creationId xmlns:a16="http://schemas.microsoft.com/office/drawing/2014/main" id="{FB9D2ACB-DE65-4053-BB6A-2DD575E12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6">
              <a:extLst>
                <a:ext uri="{FF2B5EF4-FFF2-40B4-BE49-F238E27FC236}">
                  <a16:creationId xmlns:a16="http://schemas.microsoft.com/office/drawing/2014/main" id="{275F112D-24B3-48F4-B2DB-FAB9E57C7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7">
              <a:extLst>
                <a:ext uri="{FF2B5EF4-FFF2-40B4-BE49-F238E27FC236}">
                  <a16:creationId xmlns:a16="http://schemas.microsoft.com/office/drawing/2014/main" id="{4224785A-F9F5-4670-880A-D7C6FBAB9A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a:extLst>
                <a:ext uri="{FF2B5EF4-FFF2-40B4-BE49-F238E27FC236}">
                  <a16:creationId xmlns:a16="http://schemas.microsoft.com/office/drawing/2014/main" id="{6767A8E2-1B21-4162-ACFD-4B70C14032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9">
              <a:extLst>
                <a:ext uri="{FF2B5EF4-FFF2-40B4-BE49-F238E27FC236}">
                  <a16:creationId xmlns:a16="http://schemas.microsoft.com/office/drawing/2014/main" id="{260829BA-C3E3-4388-B253-321C7F999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0">
              <a:extLst>
                <a:ext uri="{FF2B5EF4-FFF2-40B4-BE49-F238E27FC236}">
                  <a16:creationId xmlns:a16="http://schemas.microsoft.com/office/drawing/2014/main" id="{7F195E9B-F7B2-48EE-ADF4-0FCA5767B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a:extLst>
                <a:ext uri="{FF2B5EF4-FFF2-40B4-BE49-F238E27FC236}">
                  <a16:creationId xmlns:a16="http://schemas.microsoft.com/office/drawing/2014/main" id="{BD0E493A-B71F-4BD3-B6BC-84DC52C14C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2">
              <a:extLst>
                <a:ext uri="{FF2B5EF4-FFF2-40B4-BE49-F238E27FC236}">
                  <a16:creationId xmlns:a16="http://schemas.microsoft.com/office/drawing/2014/main" id="{C82D4841-AB36-409F-AD31-FF0FE10B44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3">
              <a:extLst>
                <a:ext uri="{FF2B5EF4-FFF2-40B4-BE49-F238E27FC236}">
                  <a16:creationId xmlns:a16="http://schemas.microsoft.com/office/drawing/2014/main" id="{A025D47F-C545-4969-97D8-A41AE0B2E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4">
              <a:extLst>
                <a:ext uri="{FF2B5EF4-FFF2-40B4-BE49-F238E27FC236}">
                  <a16:creationId xmlns:a16="http://schemas.microsoft.com/office/drawing/2014/main" id="{CB1A3BE3-B4BA-4266-A08A-DC26E7CA6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5">
              <a:extLst>
                <a:ext uri="{FF2B5EF4-FFF2-40B4-BE49-F238E27FC236}">
                  <a16:creationId xmlns:a16="http://schemas.microsoft.com/office/drawing/2014/main" id="{CC5D0E10-479B-45F0-9A6D-F38F3240A6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850819" y="2349925"/>
            <a:ext cx="2624234" cy="2456442"/>
          </a:xfrm>
        </p:spPr>
        <p:txBody>
          <a:bodyPr>
            <a:normAutofit/>
          </a:bodyPr>
          <a:lstStyle/>
          <a:p>
            <a:r>
              <a:rPr lang="en-US" sz="2700" b="1" u="sng" dirty="0">
                <a:solidFill>
                  <a:schemeClr val="tx1"/>
                </a:solidFill>
                <a:latin typeface="Times New Roman" panose="02020603050405020304" pitchFamily="18" charset="0"/>
                <a:cs typeface="Times New Roman" panose="02020603050405020304" pitchFamily="18" charset="0"/>
              </a:rPr>
              <a:t>Functionalities</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latin typeface="Times New Roman" panose="02020603050405020304" pitchFamily="18" charset="0"/>
                <a:cs typeface="Times New Roman" panose="02020603050405020304" pitchFamily="18" charset="0"/>
              </a:rPr>
              <a:pPr>
                <a:spcAft>
                  <a:spcPts val="600"/>
                </a:spcAft>
              </a:pPr>
              <a:t>6</a:t>
            </a:fld>
            <a:endParaRPr lang="en-US">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BF229A10-A5EA-4CBD-9B06-06F1B5FB60B6}"/>
              </a:ext>
            </a:extLst>
          </p:cNvPr>
          <p:cNvGraphicFramePr>
            <a:graphicFrameLocks noGrp="1"/>
          </p:cNvGraphicFramePr>
          <p:nvPr>
            <p:ph idx="1"/>
            <p:extLst>
              <p:ext uri="{D42A27DB-BD31-4B8C-83A1-F6EECF244321}">
                <p14:modId xmlns:p14="http://schemas.microsoft.com/office/powerpoint/2010/main" val="2914431107"/>
              </p:ext>
            </p:extLst>
          </p:nvPr>
        </p:nvGraphicFramePr>
        <p:xfrm>
          <a:off x="603504" y="798444"/>
          <a:ext cx="4505467" cy="5257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Rectangle 14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15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5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US" b="1" u="sng">
                <a:solidFill>
                  <a:schemeClr val="tx1"/>
                </a:solidFill>
                <a:latin typeface="Times New Roman" panose="02020603050405020304" pitchFamily="18" charset="0"/>
                <a:cs typeface="Times New Roman" panose="02020603050405020304" pitchFamily="18" charset="0"/>
              </a:rPr>
              <a:t>Proposed Tools/Platform</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7</a:t>
            </a:fld>
            <a:endParaRPr lang="en-US">
              <a:latin typeface="Times New Roman" panose="02020603050405020304" pitchFamily="18" charset="0"/>
              <a:cs typeface="Times New Roman" panose="02020603050405020304" pitchFamily="18" charset="0"/>
            </a:endParaRPr>
          </a:p>
        </p:txBody>
      </p:sp>
      <p:graphicFrame>
        <p:nvGraphicFramePr>
          <p:cNvPr id="144" name="Content Placeholder 2">
            <a:extLst>
              <a:ext uri="{FF2B5EF4-FFF2-40B4-BE49-F238E27FC236}">
                <a16:creationId xmlns:a16="http://schemas.microsoft.com/office/drawing/2014/main" id="{E42CA806-CC0F-41E0-A5E6-AC991A704559}"/>
              </a:ext>
            </a:extLst>
          </p:cNvPr>
          <p:cNvGraphicFramePr>
            <a:graphicFrameLocks noGrp="1"/>
          </p:cNvGraphicFramePr>
          <p:nvPr>
            <p:ph idx="1"/>
            <p:extLst>
              <p:ext uri="{D42A27DB-BD31-4B8C-83A1-F6EECF244321}">
                <p14:modId xmlns:p14="http://schemas.microsoft.com/office/powerpoint/2010/main" val="3128925666"/>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10">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12">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81"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452264" y="795527"/>
            <a:ext cx="3092804" cy="1433323"/>
          </a:xfrm>
        </p:spPr>
        <p:txBody>
          <a:bodyPr>
            <a:normAutofit/>
          </a:bodyPr>
          <a:lstStyle/>
          <a:p>
            <a:pPr algn="l"/>
            <a:r>
              <a:rPr lang="en-US" sz="2800" b="1" u="sng">
                <a:solidFill>
                  <a:schemeClr val="tx2"/>
                </a:solidFill>
                <a:latin typeface="Times New Roman" panose="02020603050405020304" pitchFamily="18" charset="0"/>
                <a:cs typeface="Times New Roman" panose="02020603050405020304" pitchFamily="18" charset="0"/>
              </a:rPr>
              <a:t>Feasibility</a:t>
            </a:r>
            <a:r>
              <a:rPr lang="en-US" sz="2800">
                <a:solidFill>
                  <a:schemeClr val="tx2"/>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8</a:t>
            </a:fld>
            <a:endParaRPr lang="en-US">
              <a:latin typeface="Times New Roman" panose="02020603050405020304" pitchFamily="18" charset="0"/>
              <a:cs typeface="Times New Roman" panose="02020603050405020304" pitchFamily="18" charset="0"/>
            </a:endParaRPr>
          </a:p>
        </p:txBody>
      </p:sp>
      <p:sp>
        <p:nvSpPr>
          <p:cNvPr id="102" name="Rectangle 3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90" y="795527"/>
            <a:ext cx="4477978" cy="524884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Graphic 7" descr="Laptop">
            <a:extLst>
              <a:ext uri="{FF2B5EF4-FFF2-40B4-BE49-F238E27FC236}">
                <a16:creationId xmlns:a16="http://schemas.microsoft.com/office/drawing/2014/main" id="{C85A162E-8AAD-444D-86D6-A695030FC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0391" y="961505"/>
            <a:ext cx="3281736" cy="2246833"/>
          </a:xfrm>
          <a:prstGeom prst="rect">
            <a:avLst/>
          </a:prstGeom>
          <a:ln w="12700">
            <a:noFill/>
          </a:ln>
        </p:spPr>
      </p:pic>
      <p:sp>
        <p:nvSpPr>
          <p:cNvPr id="3" name="Content Placeholder 2"/>
          <p:cNvSpPr>
            <a:spLocks noGrp="1"/>
          </p:cNvSpPr>
          <p:nvPr>
            <p:ph idx="1"/>
          </p:nvPr>
        </p:nvSpPr>
        <p:spPr>
          <a:xfrm>
            <a:off x="5470362" y="960120"/>
            <a:ext cx="3074706" cy="5056505"/>
          </a:xfrm>
        </p:spPr>
        <p:txBody>
          <a:bodyPr>
            <a:normAutofit/>
          </a:bodyPr>
          <a:lstStyle/>
          <a:p>
            <a:r>
              <a:rPr lang="en-US">
                <a:latin typeface="Times New Roman" panose="02020603050405020304" pitchFamily="18" charset="0"/>
                <a:cs typeface="Times New Roman" panose="02020603050405020304" pitchFamily="18" charset="0"/>
              </a:rPr>
              <a:t>Technical feasibility</a:t>
            </a:r>
          </a:p>
          <a:p>
            <a:pPr lvl="2"/>
            <a:r>
              <a:rPr lang="en-US">
                <a:latin typeface="Times New Roman" panose="02020603050405020304" pitchFamily="18" charset="0"/>
                <a:cs typeface="Times New Roman" panose="02020603050405020304" pitchFamily="18" charset="0"/>
              </a:rPr>
              <a:t>All the hardware is available like laptops and cell phones, and technically it is possible to make this project. </a:t>
            </a:r>
          </a:p>
          <a:p>
            <a:pPr lvl="2"/>
            <a:r>
              <a:rPr lang="en-US">
                <a:latin typeface="Times New Roman" panose="02020603050405020304" pitchFamily="18" charset="0"/>
                <a:cs typeface="Times New Roman" panose="02020603050405020304" pitchFamily="18" charset="0"/>
              </a:rPr>
              <a:t>The API’s that will be used are:</a:t>
            </a:r>
          </a:p>
          <a:p>
            <a:pPr lvl="4"/>
            <a:r>
              <a:rPr lang="en-US">
                <a:latin typeface="Times New Roman" panose="02020603050405020304" pitchFamily="18" charset="0"/>
                <a:cs typeface="Times New Roman" panose="02020603050405020304" pitchFamily="18" charset="0"/>
              </a:rPr>
              <a:t>Email Verification</a:t>
            </a:r>
          </a:p>
          <a:p>
            <a:pPr lvl="4"/>
            <a:r>
              <a:rPr lang="en-US">
                <a:latin typeface="Times New Roman" panose="02020603050405020304" pitchFamily="18" charset="0"/>
                <a:cs typeface="Times New Roman" panose="02020603050405020304" pitchFamily="18" charset="0"/>
              </a:rPr>
              <a:t>Contact verification</a:t>
            </a:r>
          </a:p>
          <a:p>
            <a:pPr lvl="4"/>
            <a:r>
              <a:rPr lang="en-US">
                <a:latin typeface="Times New Roman" panose="02020603050405020304" pitchFamily="18" charset="0"/>
                <a:cs typeface="Times New Roman" panose="02020603050405020304" pitchFamily="18" charset="0"/>
              </a:rPr>
              <a:t>Payment method</a:t>
            </a:r>
            <a:endParaRPr lang="en-US" dirty="0">
              <a:latin typeface="Times New Roman" panose="02020603050405020304" pitchFamily="18" charset="0"/>
              <a:cs typeface="Times New Roman" panose="02020603050405020304" pitchFamily="18" charset="0"/>
            </a:endParaRPr>
          </a:p>
        </p:txBody>
      </p:sp>
      <p:pic>
        <p:nvPicPr>
          <p:cNvPr id="6" name="Picture 5" descr="Icon&#10;&#10;Description automatically generated">
            <a:extLst>
              <a:ext uri="{FF2B5EF4-FFF2-40B4-BE49-F238E27FC236}">
                <a16:creationId xmlns:a16="http://schemas.microsoft.com/office/drawing/2014/main" id="{6E0A0768-D2D0-4D7A-8C49-1E1C2AB021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529" y="3031564"/>
            <a:ext cx="3238500" cy="2571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7"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1"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9</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82"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Financial feasibility</a:t>
            </a:r>
          </a:p>
          <a:p>
            <a:pPr lvl="2"/>
            <a:r>
              <a:rPr lang="en-US" dirty="0">
                <a:latin typeface="Times New Roman" panose="02020603050405020304" pitchFamily="18" charset="0"/>
                <a:cs typeface="Times New Roman" panose="02020603050405020304" pitchFamily="18" charset="0"/>
              </a:rPr>
              <a:t>The tools which we will be using are free and there is no hardware, so no cost hence no financial feasibility is present.</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Atlas</Template>
  <TotalTime>39</TotalTime>
  <Words>542</Words>
  <Application>Microsoft Office PowerPoint</Application>
  <PresentationFormat>On-screen Show (4:3)</PresentationFormat>
  <Paragraphs>85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Rockwell</vt:lpstr>
      <vt:lpstr>Times New Roman</vt:lpstr>
      <vt:lpstr>Wingdings</vt:lpstr>
      <vt:lpstr>Atlas</vt:lpstr>
      <vt:lpstr>Medical Store-Distributor-Consumer Network </vt:lpstr>
      <vt:lpstr>Agenda of the Presentation</vt:lpstr>
      <vt:lpstr>Motivation</vt:lpstr>
      <vt:lpstr>Brief Introduction</vt:lpstr>
      <vt:lpstr>Scope</vt:lpstr>
      <vt:lpstr>Functionalities</vt:lpstr>
      <vt:lpstr>Proposed Tools/Platform</vt:lpstr>
      <vt:lpstr>Feasibility </vt:lpstr>
      <vt:lpstr>Feasibility </vt:lpstr>
      <vt:lpstr>Feasibility </vt:lpstr>
      <vt:lpstr>Feasibility </vt:lpstr>
      <vt:lpstr>Schedule </vt:lpstr>
      <vt:lpstr>Tasks for 1st Iteration (or 30%)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Store-Distributor-Consumer Network </dc:title>
  <dc:creator>abdullah iqbal</dc:creator>
  <cp:lastModifiedBy>abdullah iqbal</cp:lastModifiedBy>
  <cp:revision>1</cp:revision>
  <dcterms:created xsi:type="dcterms:W3CDTF">2020-10-13T12:16:58Z</dcterms:created>
  <dcterms:modified xsi:type="dcterms:W3CDTF">2020-10-27T09:11:55Z</dcterms:modified>
</cp:coreProperties>
</file>