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6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0" r:id="rId15"/>
    <p:sldId id="28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52CBBE"/>
    <a:srgbClr val="EE0017"/>
    <a:srgbClr val="FEC630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3613" autoAdjust="0"/>
  </p:normalViewPr>
  <p:slideViewPr>
    <p:cSldViewPr snapToGrid="0">
      <p:cViewPr>
        <p:scale>
          <a:sx n="66" d="100"/>
          <a:sy n="66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13" name="click.wav"/>
          </p:stSnd>
        </p:sndAc>
      </p:transition>
    </mc:Choice>
    <mc:Fallback xmlns="">
      <p:transition spd="med">
        <p:fade/>
        <p:sndAc>
          <p:stSnd>
            <p:snd r:embed="rId14" name="click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E7569F-6C98-447C-A79A-F259EAB74459}"/>
              </a:ext>
            </a:extLst>
          </p:cNvPr>
          <p:cNvGrpSpPr/>
          <p:nvPr/>
        </p:nvGrpSpPr>
        <p:grpSpPr>
          <a:xfrm>
            <a:off x="-10972796" y="4899"/>
            <a:ext cx="12192000" cy="6858000"/>
            <a:chOff x="-54429" y="326572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81291A-B6DC-4227-AAD5-14F3516AF014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2970EB-CBF2-4621-A771-A01EB29381E9}"/>
                </a:ext>
              </a:extLst>
            </p:cNvPr>
            <p:cNvSpPr/>
            <p:nvPr/>
          </p:nvSpPr>
          <p:spPr>
            <a:xfrm rot="5400000">
              <a:off x="10615748" y="3429000"/>
              <a:ext cx="2390503" cy="6531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1E118F1-C9E8-43F9-B594-E4AA0ED89EF0}"/>
              </a:ext>
            </a:extLst>
          </p:cNvPr>
          <p:cNvGrpSpPr/>
          <p:nvPr/>
        </p:nvGrpSpPr>
        <p:grpSpPr>
          <a:xfrm>
            <a:off x="-11530689" y="0"/>
            <a:ext cx="23730857" cy="6858000"/>
            <a:chOff x="-54429" y="326572"/>
            <a:chExt cx="23730857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16E8E1-A75E-478C-A7E6-6CD7F8E2290D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1AFB88-8061-4C3F-B89A-33E0CBB8DCEB}"/>
                </a:ext>
              </a:extLst>
            </p:cNvPr>
            <p:cNvSpPr/>
            <p:nvPr/>
          </p:nvSpPr>
          <p:spPr>
            <a:xfrm rot="5400000">
              <a:off x="10615748" y="3429000"/>
              <a:ext cx="2390503" cy="6531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BB5956-18E5-465D-B403-2E9D1E753876}"/>
                </a:ext>
              </a:extLst>
            </p:cNvPr>
            <p:cNvSpPr/>
            <p:nvPr/>
          </p:nvSpPr>
          <p:spPr>
            <a:xfrm rot="5400000">
              <a:off x="22154605" y="3429000"/>
              <a:ext cx="2390503" cy="653143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F1958F-814F-4E28-82A3-00990DB686F1}"/>
              </a:ext>
            </a:extLst>
          </p:cNvPr>
          <p:cNvSpPr txBox="1"/>
          <p:nvPr/>
        </p:nvSpPr>
        <p:spPr>
          <a:xfrm>
            <a:off x="6096000" y="1351507"/>
            <a:ext cx="85316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w Cen MT" panose="020B0602020104020603" pitchFamily="34" charset="0"/>
              </a:rPr>
              <a:t>Team </a:t>
            </a:r>
          </a:p>
          <a:p>
            <a:r>
              <a:rPr lang="en-US" sz="6600" dirty="0">
                <a:latin typeface="Tw Cen MT" panose="020B0602020104020603" pitchFamily="34" charset="0"/>
              </a:rPr>
              <a:t>Fantastic Four </a:t>
            </a:r>
          </a:p>
          <a:p>
            <a:r>
              <a:rPr lang="en-US" sz="6600" dirty="0">
                <a:latin typeface="Tw Cen MT" panose="020B0602020104020603" pitchFamily="34" charset="0"/>
              </a:rPr>
              <a:t>Presents</a:t>
            </a:r>
          </a:p>
          <a:p>
            <a:r>
              <a:rPr lang="en-US" sz="6600" dirty="0">
                <a:solidFill>
                  <a:srgbClr val="FF5969"/>
                </a:solidFill>
                <a:latin typeface="Tw Cen MT" panose="020B0602020104020603" pitchFamily="34" charset="0"/>
              </a:rPr>
              <a:t>DIU Assist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C76E51-618F-4C4C-BCBC-4B2F65B4495E}"/>
              </a:ext>
            </a:extLst>
          </p:cNvPr>
          <p:cNvSpPr txBox="1"/>
          <p:nvPr/>
        </p:nvSpPr>
        <p:spPr>
          <a:xfrm rot="16200000">
            <a:off x="-131422" y="3244333"/>
            <a:ext cx="2048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Acknowledgement</a:t>
            </a:r>
            <a:endParaRPr lang="en-US" sz="1800" dirty="0">
              <a:solidFill>
                <a:schemeClr val="bg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90208-96B0-49C1-AF5D-50BCC28BD791}"/>
              </a:ext>
            </a:extLst>
          </p:cNvPr>
          <p:cNvSpPr txBox="1"/>
          <p:nvPr/>
        </p:nvSpPr>
        <p:spPr>
          <a:xfrm rot="16200000">
            <a:off x="-459585" y="3228944"/>
            <a:ext cx="1549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Members</a:t>
            </a:r>
            <a:endParaRPr lang="en-US" sz="2000" dirty="0">
              <a:solidFill>
                <a:schemeClr val="bg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D6931-BFAC-4532-AF8E-6CE97D8B64AC}"/>
              </a:ext>
            </a:extLst>
          </p:cNvPr>
          <p:cNvSpPr txBox="1"/>
          <p:nvPr/>
        </p:nvSpPr>
        <p:spPr>
          <a:xfrm rot="16200000">
            <a:off x="10886624" y="3228944"/>
            <a:ext cx="1973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STC ASSIST</a:t>
            </a:r>
            <a:endParaRPr lang="en-US" sz="2000" dirty="0">
              <a:solidFill>
                <a:schemeClr val="bg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26" name="Picture 2" descr="Multimedia &amp; Creative Technology">
            <a:extLst>
              <a:ext uri="{FF2B5EF4-FFF2-40B4-BE49-F238E27FC236}">
                <a16:creationId xmlns:a16="http://schemas.microsoft.com/office/drawing/2014/main" id="{A554A3F2-E69F-48FC-82C2-9B69BEEB3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6"/>
          <a:stretch/>
        </p:blipFill>
        <p:spPr bwMode="auto">
          <a:xfrm>
            <a:off x="2252436" y="1877617"/>
            <a:ext cx="3035300" cy="31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63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4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6FC1E-24D0-4654-BFF8-85E9A76D782F}"/>
              </a:ext>
            </a:extLst>
          </p:cNvPr>
          <p:cNvSpPr/>
          <p:nvPr/>
        </p:nvSpPr>
        <p:spPr>
          <a:xfrm>
            <a:off x="4900748" y="0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F6FB2-B1D2-4D47-BA0B-609390DA92D1}"/>
              </a:ext>
            </a:extLst>
          </p:cNvPr>
          <p:cNvGrpSpPr/>
          <p:nvPr/>
        </p:nvGrpSpPr>
        <p:grpSpPr>
          <a:xfrm>
            <a:off x="0" y="326572"/>
            <a:ext cx="12192000" cy="6858000"/>
            <a:chOff x="0" y="326572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743BF3-1E5B-4CDD-8CB7-A1D070AF3D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1B96FC-8D97-4B38-837E-80F08DCCFED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61790-1226-4F1E-9F27-7D7E0260FF53}"/>
              </a:ext>
            </a:extLst>
          </p:cNvPr>
          <p:cNvGrpSpPr/>
          <p:nvPr/>
        </p:nvGrpSpPr>
        <p:grpSpPr>
          <a:xfrm>
            <a:off x="-1" y="653143"/>
            <a:ext cx="12192000" cy="6858000"/>
            <a:chOff x="0" y="326572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263065-DB75-4112-B1D2-2BB32D3AA4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C657F-1F62-4610-B371-314E3BBA986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66A8DC-F37C-4F86-961B-FD1F524EE717}"/>
              </a:ext>
            </a:extLst>
          </p:cNvPr>
          <p:cNvGrpSpPr/>
          <p:nvPr/>
        </p:nvGrpSpPr>
        <p:grpSpPr>
          <a:xfrm>
            <a:off x="-2" y="979714"/>
            <a:ext cx="12192000" cy="6858000"/>
            <a:chOff x="-54429" y="326572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22A255-0690-4386-B70D-C0181B9E26A5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401CFD-699B-41A4-A7A9-E8EBD4625E88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785CB-4157-4BDC-B9E6-564CBF303151}"/>
              </a:ext>
            </a:extLst>
          </p:cNvPr>
          <p:cNvGrpSpPr/>
          <p:nvPr/>
        </p:nvGrpSpPr>
        <p:grpSpPr>
          <a:xfrm>
            <a:off x="0" y="1306285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96442-90BF-420F-8733-BF886CA33F2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D070BA-EC06-4484-8F11-FA41C5826E0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2A7919-BB63-4F8C-BE59-F15F3FD55A0A}"/>
              </a:ext>
            </a:extLst>
          </p:cNvPr>
          <p:cNvGrpSpPr/>
          <p:nvPr/>
        </p:nvGrpSpPr>
        <p:grpSpPr>
          <a:xfrm>
            <a:off x="0" y="1632856"/>
            <a:ext cx="12192000" cy="6858000"/>
            <a:chOff x="-54429" y="326572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18C6D1-5A21-43D4-A060-392EB4D82790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1E8E36-27BA-40F6-9174-52F191D88D36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69041F-15C2-42FC-8530-3A53D5EA7A49}"/>
              </a:ext>
            </a:extLst>
          </p:cNvPr>
          <p:cNvGrpSpPr/>
          <p:nvPr/>
        </p:nvGrpSpPr>
        <p:grpSpPr>
          <a:xfrm>
            <a:off x="0" y="5878286"/>
            <a:ext cx="12192000" cy="6858000"/>
            <a:chOff x="-54429" y="326572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DA381D-7B3D-4FDD-B97D-222AD8A207EC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DFB2C9E-4C31-4921-8D64-1B80E775CE6F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43050B-4B3A-4C69-ACB9-0E6D6E3A51AE}"/>
              </a:ext>
            </a:extLst>
          </p:cNvPr>
          <p:cNvGrpSpPr/>
          <p:nvPr/>
        </p:nvGrpSpPr>
        <p:grpSpPr>
          <a:xfrm>
            <a:off x="4" y="6204860"/>
            <a:ext cx="12192000" cy="6858000"/>
            <a:chOff x="-54429" y="326572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40D09A-B086-4DA7-9692-FFB68A9C081E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8071DB-A147-435A-8100-8CE999C2CE9A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95A56A-A8AC-428F-9C11-8E41EF2218D4}"/>
              </a:ext>
            </a:extLst>
          </p:cNvPr>
          <p:cNvGrpSpPr/>
          <p:nvPr/>
        </p:nvGrpSpPr>
        <p:grpSpPr>
          <a:xfrm>
            <a:off x="4" y="6531428"/>
            <a:ext cx="12192000" cy="6858000"/>
            <a:chOff x="-54429" y="326572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A55032-64E6-460A-B0B4-E7701EE30468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69E195-5B90-41DF-95CD-DE64022D1EFA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A7B9BC-E796-4900-B616-FA8F455C844D}"/>
              </a:ext>
            </a:extLst>
          </p:cNvPr>
          <p:cNvSpPr txBox="1"/>
          <p:nvPr/>
        </p:nvSpPr>
        <p:spPr>
          <a:xfrm>
            <a:off x="4900745" y="1693589"/>
            <a:ext cx="2390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Demo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71066-75EE-464A-A3E7-71B3CD0491DD}"/>
              </a:ext>
            </a:extLst>
          </p:cNvPr>
          <p:cNvSpPr txBox="1"/>
          <p:nvPr/>
        </p:nvSpPr>
        <p:spPr>
          <a:xfrm>
            <a:off x="617285" y="5061856"/>
            <a:ext cx="1054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          Title Screen                                                 Log in                                           Operational features 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7097BF-CBF2-4936-8EDB-7A5BB61B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3019308"/>
            <a:ext cx="3271874" cy="19886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382C6B-B34D-4BCC-80A9-54763204F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725" y="3019308"/>
            <a:ext cx="3959966" cy="19945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263BEB-C6B1-4A41-B71F-35EC36173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025" y="3013430"/>
            <a:ext cx="3271874" cy="19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6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6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6FC1E-24D0-4654-BFF8-85E9A76D782F}"/>
              </a:ext>
            </a:extLst>
          </p:cNvPr>
          <p:cNvSpPr/>
          <p:nvPr/>
        </p:nvSpPr>
        <p:spPr>
          <a:xfrm>
            <a:off x="4900748" y="0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F6FB2-B1D2-4D47-BA0B-609390DA92D1}"/>
              </a:ext>
            </a:extLst>
          </p:cNvPr>
          <p:cNvGrpSpPr/>
          <p:nvPr/>
        </p:nvGrpSpPr>
        <p:grpSpPr>
          <a:xfrm>
            <a:off x="0" y="326572"/>
            <a:ext cx="12192000" cy="6858000"/>
            <a:chOff x="0" y="326572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743BF3-1E5B-4CDD-8CB7-A1D070AF3D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1B96FC-8D97-4B38-837E-80F08DCCFED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61790-1226-4F1E-9F27-7D7E0260FF53}"/>
              </a:ext>
            </a:extLst>
          </p:cNvPr>
          <p:cNvGrpSpPr/>
          <p:nvPr/>
        </p:nvGrpSpPr>
        <p:grpSpPr>
          <a:xfrm>
            <a:off x="-1" y="653143"/>
            <a:ext cx="12192000" cy="6858000"/>
            <a:chOff x="0" y="326572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263065-DB75-4112-B1D2-2BB32D3AA4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C657F-1F62-4610-B371-314E3BBA986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66A8DC-F37C-4F86-961B-FD1F524EE717}"/>
              </a:ext>
            </a:extLst>
          </p:cNvPr>
          <p:cNvGrpSpPr/>
          <p:nvPr/>
        </p:nvGrpSpPr>
        <p:grpSpPr>
          <a:xfrm>
            <a:off x="-2" y="979714"/>
            <a:ext cx="12192000" cy="6858000"/>
            <a:chOff x="-54429" y="326572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22A255-0690-4386-B70D-C0181B9E26A5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401CFD-699B-41A4-A7A9-E8EBD4625E88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785CB-4157-4BDC-B9E6-564CBF303151}"/>
              </a:ext>
            </a:extLst>
          </p:cNvPr>
          <p:cNvGrpSpPr/>
          <p:nvPr/>
        </p:nvGrpSpPr>
        <p:grpSpPr>
          <a:xfrm>
            <a:off x="0" y="1306285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96442-90BF-420F-8733-BF886CA33F2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D070BA-EC06-4484-8F11-FA41C5826E0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2A7919-BB63-4F8C-BE59-F15F3FD55A0A}"/>
              </a:ext>
            </a:extLst>
          </p:cNvPr>
          <p:cNvGrpSpPr/>
          <p:nvPr/>
        </p:nvGrpSpPr>
        <p:grpSpPr>
          <a:xfrm>
            <a:off x="0" y="1632856"/>
            <a:ext cx="12192000" cy="6858000"/>
            <a:chOff x="-54429" y="326572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18C6D1-5A21-43D4-A060-392EB4D82790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1E8E36-27BA-40F6-9174-52F191D88D36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42EB14-E39F-4A83-AF88-3C9BC97E5C41}"/>
              </a:ext>
            </a:extLst>
          </p:cNvPr>
          <p:cNvGrpSpPr/>
          <p:nvPr/>
        </p:nvGrpSpPr>
        <p:grpSpPr>
          <a:xfrm>
            <a:off x="-4" y="1959427"/>
            <a:ext cx="12192000" cy="6858000"/>
            <a:chOff x="-54429" y="326572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AE01B1-5C21-41F8-809A-BF53E7A734EA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26528C-D325-4495-A7A5-04DBD8175165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7B725-FFC3-4C83-99DD-AA81E2090D49}"/>
              </a:ext>
            </a:extLst>
          </p:cNvPr>
          <p:cNvGrpSpPr/>
          <p:nvPr/>
        </p:nvGrpSpPr>
        <p:grpSpPr>
          <a:xfrm>
            <a:off x="0" y="6204857"/>
            <a:ext cx="12192000" cy="6858000"/>
            <a:chOff x="-54429" y="326572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F5E04E-78FB-4B68-8155-3363AE391BC4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E3A128-2DB8-4313-B671-85EA21EDBFAF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2B31F1-6496-45D6-96ED-0CF4B9AF668F}"/>
              </a:ext>
            </a:extLst>
          </p:cNvPr>
          <p:cNvGrpSpPr/>
          <p:nvPr/>
        </p:nvGrpSpPr>
        <p:grpSpPr>
          <a:xfrm>
            <a:off x="0" y="6531425"/>
            <a:ext cx="12192000" cy="6858000"/>
            <a:chOff x="-54429" y="326572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D0F6A9-B9DB-4638-B671-626A20FE16F2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8ECC86-A313-42F9-91A4-C19D980FCBF4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F29C57-0733-4569-8D6B-897849231AE3}"/>
              </a:ext>
            </a:extLst>
          </p:cNvPr>
          <p:cNvSpPr txBox="1"/>
          <p:nvPr/>
        </p:nvSpPr>
        <p:spPr>
          <a:xfrm>
            <a:off x="4900745" y="2101329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Implemented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DE31A-1101-4CA1-ADBE-B680F4A2D221}"/>
              </a:ext>
            </a:extLst>
          </p:cNvPr>
          <p:cNvSpPr txBox="1"/>
          <p:nvPr/>
        </p:nvSpPr>
        <p:spPr>
          <a:xfrm>
            <a:off x="2095081" y="2839428"/>
            <a:ext cx="7386544" cy="306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IDE</a:t>
            </a:r>
            <a:r>
              <a:rPr lang="en-US" sz="24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: </a:t>
            </a:r>
            <a:r>
              <a:rPr lang="en-US" sz="2400" dirty="0" err="1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Netbeans</a:t>
            </a:r>
            <a:r>
              <a:rPr lang="en-US" sz="24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 (1.8)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Database Management System </a:t>
            </a:r>
            <a:r>
              <a:rPr lang="en-US" sz="24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: MySQL (XAMPP 7.4.12)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Libraries :</a:t>
            </a:r>
          </a:p>
          <a:p>
            <a:pPr algn="l"/>
            <a:r>
              <a:rPr lang="en-US" sz="2400" b="0" i="0" dirty="0">
                <a:effectLst/>
                <a:latin typeface="Tw Cen MT" panose="020B0602020104020603" pitchFamily="34" charset="0"/>
              </a:rPr>
              <a:t>MySQL JDBC Driver.</a:t>
            </a:r>
          </a:p>
          <a:p>
            <a:pPr algn="l"/>
            <a:r>
              <a:rPr lang="en-US" sz="2400" b="0" i="0" dirty="0" err="1">
                <a:effectLst/>
                <a:latin typeface="Tw Cen MT" panose="020B0602020104020603" pitchFamily="34" charset="0"/>
              </a:rPr>
              <a:t>Jfoinex</a:t>
            </a:r>
            <a:r>
              <a:rPr lang="en-US" sz="2400" b="0" i="0" dirty="0">
                <a:effectLst/>
                <a:latin typeface="Tw Cen MT" panose="020B0602020104020603" pitchFamily="34" charset="0"/>
              </a:rPr>
              <a:t> 8.0.jar</a:t>
            </a:r>
          </a:p>
          <a:p>
            <a:pPr algn="l"/>
            <a:r>
              <a:rPr lang="en-US" sz="2400" b="0" i="0" dirty="0" err="1">
                <a:effectLst/>
                <a:latin typeface="Tw Cen MT" panose="020B0602020104020603" pitchFamily="34" charset="0"/>
              </a:rPr>
              <a:t>Fontawsomfx</a:t>
            </a:r>
            <a:r>
              <a:rPr lang="en-US" sz="2400" b="0" i="0" dirty="0">
                <a:effectLst/>
                <a:latin typeface="Tw Cen MT" panose="020B0602020104020603" pitchFamily="34" charset="0"/>
              </a:rPr>
              <a:t> 8.2.jar</a:t>
            </a:r>
          </a:p>
          <a:p>
            <a:pPr algn="l"/>
            <a:r>
              <a:rPr lang="en-US" sz="2400" b="0" i="0" dirty="0">
                <a:effectLst/>
                <a:latin typeface="Tw Cen MT" panose="020B0602020104020603" pitchFamily="34" charset="0"/>
              </a:rPr>
              <a:t>Java DB Driver.</a:t>
            </a:r>
          </a:p>
        </p:txBody>
      </p:sp>
    </p:spTree>
    <p:extLst>
      <p:ext uri="{BB962C8B-B14F-4D97-AF65-F5344CB8AC3E}">
        <p14:creationId xmlns:p14="http://schemas.microsoft.com/office/powerpoint/2010/main" val="126977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6FC1E-24D0-4654-BFF8-85E9A76D782F}"/>
              </a:ext>
            </a:extLst>
          </p:cNvPr>
          <p:cNvSpPr/>
          <p:nvPr/>
        </p:nvSpPr>
        <p:spPr>
          <a:xfrm>
            <a:off x="4900748" y="0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F6FB2-B1D2-4D47-BA0B-609390DA92D1}"/>
              </a:ext>
            </a:extLst>
          </p:cNvPr>
          <p:cNvGrpSpPr/>
          <p:nvPr/>
        </p:nvGrpSpPr>
        <p:grpSpPr>
          <a:xfrm>
            <a:off x="0" y="326572"/>
            <a:ext cx="12192000" cy="6858000"/>
            <a:chOff x="0" y="326572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743BF3-1E5B-4CDD-8CB7-A1D070AF3D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1B96FC-8D97-4B38-837E-80F08DCCFED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61790-1226-4F1E-9F27-7D7E0260FF53}"/>
              </a:ext>
            </a:extLst>
          </p:cNvPr>
          <p:cNvGrpSpPr/>
          <p:nvPr/>
        </p:nvGrpSpPr>
        <p:grpSpPr>
          <a:xfrm>
            <a:off x="-1" y="653143"/>
            <a:ext cx="12192000" cy="6858000"/>
            <a:chOff x="0" y="326572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263065-DB75-4112-B1D2-2BB32D3AA4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C657F-1F62-4610-B371-314E3BBA986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66A8DC-F37C-4F86-961B-FD1F524EE717}"/>
              </a:ext>
            </a:extLst>
          </p:cNvPr>
          <p:cNvGrpSpPr/>
          <p:nvPr/>
        </p:nvGrpSpPr>
        <p:grpSpPr>
          <a:xfrm>
            <a:off x="-2" y="979714"/>
            <a:ext cx="12192000" cy="6858000"/>
            <a:chOff x="-54429" y="326572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22A255-0690-4386-B70D-C0181B9E26A5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401CFD-699B-41A4-A7A9-E8EBD4625E88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785CB-4157-4BDC-B9E6-564CBF303151}"/>
              </a:ext>
            </a:extLst>
          </p:cNvPr>
          <p:cNvGrpSpPr/>
          <p:nvPr/>
        </p:nvGrpSpPr>
        <p:grpSpPr>
          <a:xfrm>
            <a:off x="0" y="1306285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96442-90BF-420F-8733-BF886CA33F2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D070BA-EC06-4484-8F11-FA41C5826E0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2A7919-BB63-4F8C-BE59-F15F3FD55A0A}"/>
              </a:ext>
            </a:extLst>
          </p:cNvPr>
          <p:cNvGrpSpPr/>
          <p:nvPr/>
        </p:nvGrpSpPr>
        <p:grpSpPr>
          <a:xfrm>
            <a:off x="0" y="1632856"/>
            <a:ext cx="12192000" cy="6858000"/>
            <a:chOff x="-54429" y="326572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18C6D1-5A21-43D4-A060-392EB4D82790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1E8E36-27BA-40F6-9174-52F191D88D36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42EB14-E39F-4A83-AF88-3C9BC97E5C41}"/>
              </a:ext>
            </a:extLst>
          </p:cNvPr>
          <p:cNvGrpSpPr/>
          <p:nvPr/>
        </p:nvGrpSpPr>
        <p:grpSpPr>
          <a:xfrm>
            <a:off x="-4" y="1959427"/>
            <a:ext cx="12192000" cy="6858000"/>
            <a:chOff x="-54429" y="326572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AE01B1-5C21-41F8-809A-BF53E7A734EA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26528C-D325-4495-A7A5-04DBD8175165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BBF951-DC33-4852-9FA6-43749FA8DDC1}"/>
              </a:ext>
            </a:extLst>
          </p:cNvPr>
          <p:cNvGrpSpPr/>
          <p:nvPr/>
        </p:nvGrpSpPr>
        <p:grpSpPr>
          <a:xfrm>
            <a:off x="0" y="2286001"/>
            <a:ext cx="12192000" cy="6858000"/>
            <a:chOff x="-54429" y="326572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1EC1F-2314-42A2-91FE-C9B3BB0A0D5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4D5E16-0CB0-4F55-A0CC-8C75600F4E3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2C7E03-5DA4-4CFA-B181-108096C38B0E}"/>
              </a:ext>
            </a:extLst>
          </p:cNvPr>
          <p:cNvGrpSpPr/>
          <p:nvPr/>
        </p:nvGrpSpPr>
        <p:grpSpPr>
          <a:xfrm>
            <a:off x="0" y="6531425"/>
            <a:ext cx="12192000" cy="6858000"/>
            <a:chOff x="-54429" y="326572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0E8C69-6F72-4E7F-A030-0EDFB1C0E209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8D7FED-E5BC-40E7-A4ED-F50E5DD00D7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A111F9-C0D6-4182-86C0-E43AA38D5322}"/>
              </a:ext>
            </a:extLst>
          </p:cNvPr>
          <p:cNvSpPr txBox="1"/>
          <p:nvPr/>
        </p:nvSpPr>
        <p:spPr>
          <a:xfrm>
            <a:off x="4900745" y="2447778"/>
            <a:ext cx="239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Challenges</a:t>
            </a:r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58368-53E0-4764-94EB-F8CAB7CB4614}"/>
              </a:ext>
            </a:extLst>
          </p:cNvPr>
          <p:cNvSpPr txBox="1"/>
          <p:nvPr/>
        </p:nvSpPr>
        <p:spPr>
          <a:xfrm>
            <a:off x="2883875" y="3319975"/>
            <a:ext cx="7638757" cy="254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Faced error connecting into Database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E</a:t>
            </a:r>
            <a:r>
              <a:rPr lang="en-US" sz="24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rror in showing data from database in </a:t>
            </a:r>
            <a:r>
              <a:rPr lang="en-US" sz="2400" dirty="0" err="1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tableview</a:t>
            </a:r>
            <a:endParaRPr lang="en-US" sz="2400" dirty="0">
              <a:effectLst/>
              <a:latin typeface="Tw Cen MT" panose="020B06020201040206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N</a:t>
            </a:r>
            <a:r>
              <a:rPr lang="en-US" sz="24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ot getting any data from user input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P</a:t>
            </a:r>
            <a:r>
              <a:rPr lang="en-US" sz="24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roblem in insert, modify, delete, view from database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Some Little bugs fixed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Exception handling</a:t>
            </a:r>
            <a:endParaRPr lang="en-US" sz="2400" dirty="0">
              <a:effectLst/>
              <a:latin typeface="Tw Cen MT" panose="020B06020201040206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6FC1E-24D0-4654-BFF8-85E9A76D782F}"/>
              </a:ext>
            </a:extLst>
          </p:cNvPr>
          <p:cNvSpPr/>
          <p:nvPr/>
        </p:nvSpPr>
        <p:spPr>
          <a:xfrm>
            <a:off x="4900748" y="0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F6FB2-B1D2-4D47-BA0B-609390DA92D1}"/>
              </a:ext>
            </a:extLst>
          </p:cNvPr>
          <p:cNvGrpSpPr/>
          <p:nvPr/>
        </p:nvGrpSpPr>
        <p:grpSpPr>
          <a:xfrm>
            <a:off x="0" y="326572"/>
            <a:ext cx="12192000" cy="6858000"/>
            <a:chOff x="0" y="326572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743BF3-1E5B-4CDD-8CB7-A1D070AF3D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1B96FC-8D97-4B38-837E-80F08DCCFED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61790-1226-4F1E-9F27-7D7E0260FF53}"/>
              </a:ext>
            </a:extLst>
          </p:cNvPr>
          <p:cNvGrpSpPr/>
          <p:nvPr/>
        </p:nvGrpSpPr>
        <p:grpSpPr>
          <a:xfrm>
            <a:off x="-1" y="653143"/>
            <a:ext cx="12192000" cy="6858000"/>
            <a:chOff x="0" y="326572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263065-DB75-4112-B1D2-2BB32D3AA4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C657F-1F62-4610-B371-314E3BBA986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66A8DC-F37C-4F86-961B-FD1F524EE717}"/>
              </a:ext>
            </a:extLst>
          </p:cNvPr>
          <p:cNvGrpSpPr/>
          <p:nvPr/>
        </p:nvGrpSpPr>
        <p:grpSpPr>
          <a:xfrm>
            <a:off x="-2" y="979714"/>
            <a:ext cx="12192000" cy="6858000"/>
            <a:chOff x="-54429" y="326572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22A255-0690-4386-B70D-C0181B9E26A5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401CFD-699B-41A4-A7A9-E8EBD4625E88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785CB-4157-4BDC-B9E6-564CBF303151}"/>
              </a:ext>
            </a:extLst>
          </p:cNvPr>
          <p:cNvGrpSpPr/>
          <p:nvPr/>
        </p:nvGrpSpPr>
        <p:grpSpPr>
          <a:xfrm>
            <a:off x="0" y="1306285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96442-90BF-420F-8733-BF886CA33F2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D070BA-EC06-4484-8F11-FA41C5826E0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2A7919-BB63-4F8C-BE59-F15F3FD55A0A}"/>
              </a:ext>
            </a:extLst>
          </p:cNvPr>
          <p:cNvGrpSpPr/>
          <p:nvPr/>
        </p:nvGrpSpPr>
        <p:grpSpPr>
          <a:xfrm>
            <a:off x="0" y="1632856"/>
            <a:ext cx="12192000" cy="6858000"/>
            <a:chOff x="-54429" y="326572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18C6D1-5A21-43D4-A060-392EB4D82790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1E8E36-27BA-40F6-9174-52F191D88D36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42EB14-E39F-4A83-AF88-3C9BC97E5C41}"/>
              </a:ext>
            </a:extLst>
          </p:cNvPr>
          <p:cNvGrpSpPr/>
          <p:nvPr/>
        </p:nvGrpSpPr>
        <p:grpSpPr>
          <a:xfrm>
            <a:off x="-4" y="1959427"/>
            <a:ext cx="12192000" cy="6858000"/>
            <a:chOff x="-54429" y="326572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AE01B1-5C21-41F8-809A-BF53E7A734EA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26528C-D325-4495-A7A5-04DBD8175165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BBF951-DC33-4852-9FA6-43749FA8DDC1}"/>
              </a:ext>
            </a:extLst>
          </p:cNvPr>
          <p:cNvGrpSpPr/>
          <p:nvPr/>
        </p:nvGrpSpPr>
        <p:grpSpPr>
          <a:xfrm>
            <a:off x="0" y="2286001"/>
            <a:ext cx="12192000" cy="6858000"/>
            <a:chOff x="-54429" y="326572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1EC1F-2314-42A2-91FE-C9B3BB0A0D5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4D5E16-0CB0-4F55-A0CC-8C75600F4E3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2C7E03-5DA4-4CFA-B181-108096C38B0E}"/>
              </a:ext>
            </a:extLst>
          </p:cNvPr>
          <p:cNvGrpSpPr/>
          <p:nvPr/>
        </p:nvGrpSpPr>
        <p:grpSpPr>
          <a:xfrm>
            <a:off x="0" y="2612569"/>
            <a:ext cx="12192000" cy="6858000"/>
            <a:chOff x="-54429" y="326572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0E8C69-6F72-4E7F-A030-0EDFB1C0E209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8D7FED-E5BC-40E7-A4ED-F50E5DD00D7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29C84CE-4703-4B8C-BAC9-8ABFE450396E}"/>
              </a:ext>
            </a:extLst>
          </p:cNvPr>
          <p:cNvSpPr txBox="1"/>
          <p:nvPr/>
        </p:nvSpPr>
        <p:spPr>
          <a:xfrm>
            <a:off x="4900745" y="2785403"/>
            <a:ext cx="239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Upcoming Features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53188-9E21-4C22-A6D5-ECA7E32C701E}"/>
              </a:ext>
            </a:extLst>
          </p:cNvPr>
          <p:cNvSpPr txBox="1"/>
          <p:nvPr/>
        </p:nvSpPr>
        <p:spPr>
          <a:xfrm>
            <a:off x="2686929" y="3924886"/>
            <a:ext cx="792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Tw Cen MT" panose="020B0602020104020603" pitchFamily="34" charset="0"/>
              </a:rPr>
              <a:t>• Dynamic Search from Database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Tw Cen MT" panose="020B0602020104020603" pitchFamily="34" charset="0"/>
              </a:rPr>
              <a:t>• Relational DBMS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Tw Cen MT" panose="020B0602020104020603" pitchFamily="34" charset="0"/>
              </a:rPr>
              <a:t>• Routine and Event's management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Tw Cen MT" panose="020B0602020104020603" pitchFamily="34" charset="0"/>
              </a:rPr>
              <a:t>• Move into Web and Android Application</a:t>
            </a:r>
            <a:endParaRPr lang="en-US" dirty="0">
              <a:latin typeface="Tw Cen MT" panose="020B06020201040206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555FDE-4A59-4261-AB92-BB692F0E7E8C}"/>
              </a:ext>
            </a:extLst>
          </p:cNvPr>
          <p:cNvGrpSpPr/>
          <p:nvPr/>
        </p:nvGrpSpPr>
        <p:grpSpPr>
          <a:xfrm>
            <a:off x="-10879183" y="2612569"/>
            <a:ext cx="12192001" cy="6858000"/>
            <a:chOff x="-10472783" y="2612569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E71C60-1C55-40F1-B5AD-28DF29997639}"/>
                </a:ext>
              </a:extLst>
            </p:cNvPr>
            <p:cNvSpPr/>
            <p:nvPr/>
          </p:nvSpPr>
          <p:spPr>
            <a:xfrm>
              <a:off x="-10472783" y="2612569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B8E022-EAF8-4D1D-893F-E36AF7D50D7F}"/>
                </a:ext>
              </a:extLst>
            </p:cNvPr>
            <p:cNvSpPr/>
            <p:nvPr/>
          </p:nvSpPr>
          <p:spPr>
            <a:xfrm rot="16200000">
              <a:off x="743130" y="4575628"/>
              <a:ext cx="1371601" cy="580574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88ECCD-6DBB-4066-A2A4-AE8FD2DF6D2D}"/>
              </a:ext>
            </a:extLst>
          </p:cNvPr>
          <p:cNvGrpSpPr/>
          <p:nvPr/>
        </p:nvGrpSpPr>
        <p:grpSpPr>
          <a:xfrm>
            <a:off x="-11459759" y="2612569"/>
            <a:ext cx="12192002" cy="6858000"/>
            <a:chOff x="-10472783" y="2612569"/>
            <a:chExt cx="12192002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D7AA3E-0AED-4363-AE11-D68398300602}"/>
                </a:ext>
              </a:extLst>
            </p:cNvPr>
            <p:cNvSpPr/>
            <p:nvPr/>
          </p:nvSpPr>
          <p:spPr>
            <a:xfrm>
              <a:off x="-10472783" y="2612569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2FF995-FF9A-425B-9D98-96BB5B5BC59B}"/>
                </a:ext>
              </a:extLst>
            </p:cNvPr>
            <p:cNvSpPr/>
            <p:nvPr/>
          </p:nvSpPr>
          <p:spPr>
            <a:xfrm rot="16200000">
              <a:off x="743130" y="4575627"/>
              <a:ext cx="1371603" cy="580574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21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6FC1E-24D0-4654-BFF8-85E9A76D782F}"/>
              </a:ext>
            </a:extLst>
          </p:cNvPr>
          <p:cNvSpPr/>
          <p:nvPr/>
        </p:nvSpPr>
        <p:spPr>
          <a:xfrm>
            <a:off x="4900748" y="0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F6FB2-B1D2-4D47-BA0B-609390DA92D1}"/>
              </a:ext>
            </a:extLst>
          </p:cNvPr>
          <p:cNvGrpSpPr/>
          <p:nvPr/>
        </p:nvGrpSpPr>
        <p:grpSpPr>
          <a:xfrm>
            <a:off x="0" y="326572"/>
            <a:ext cx="12192000" cy="6858000"/>
            <a:chOff x="0" y="326572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743BF3-1E5B-4CDD-8CB7-A1D070AF3D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1B96FC-8D97-4B38-837E-80F08DCCFED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61790-1226-4F1E-9F27-7D7E0260FF53}"/>
              </a:ext>
            </a:extLst>
          </p:cNvPr>
          <p:cNvGrpSpPr/>
          <p:nvPr/>
        </p:nvGrpSpPr>
        <p:grpSpPr>
          <a:xfrm>
            <a:off x="-1" y="653143"/>
            <a:ext cx="12192000" cy="6858000"/>
            <a:chOff x="0" y="326572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263065-DB75-4112-B1D2-2BB32D3AA4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C657F-1F62-4610-B371-314E3BBA986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66A8DC-F37C-4F86-961B-FD1F524EE717}"/>
              </a:ext>
            </a:extLst>
          </p:cNvPr>
          <p:cNvGrpSpPr/>
          <p:nvPr/>
        </p:nvGrpSpPr>
        <p:grpSpPr>
          <a:xfrm>
            <a:off x="-2" y="979714"/>
            <a:ext cx="12192000" cy="6858000"/>
            <a:chOff x="-54429" y="326572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22A255-0690-4386-B70D-C0181B9E26A5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401CFD-699B-41A4-A7A9-E8EBD4625E88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785CB-4157-4BDC-B9E6-564CBF303151}"/>
              </a:ext>
            </a:extLst>
          </p:cNvPr>
          <p:cNvGrpSpPr/>
          <p:nvPr/>
        </p:nvGrpSpPr>
        <p:grpSpPr>
          <a:xfrm>
            <a:off x="0" y="1306285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96442-90BF-420F-8733-BF886CA33F2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D070BA-EC06-4484-8F11-FA41C5826E0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2A7919-BB63-4F8C-BE59-F15F3FD55A0A}"/>
              </a:ext>
            </a:extLst>
          </p:cNvPr>
          <p:cNvGrpSpPr/>
          <p:nvPr/>
        </p:nvGrpSpPr>
        <p:grpSpPr>
          <a:xfrm>
            <a:off x="0" y="1632856"/>
            <a:ext cx="12192000" cy="6858000"/>
            <a:chOff x="-54429" y="326572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18C6D1-5A21-43D4-A060-392EB4D82790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1E8E36-27BA-40F6-9174-52F191D88D36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42EB14-E39F-4A83-AF88-3C9BC97E5C41}"/>
              </a:ext>
            </a:extLst>
          </p:cNvPr>
          <p:cNvGrpSpPr/>
          <p:nvPr/>
        </p:nvGrpSpPr>
        <p:grpSpPr>
          <a:xfrm>
            <a:off x="-4" y="1959427"/>
            <a:ext cx="12192000" cy="6858000"/>
            <a:chOff x="-54429" y="326572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AE01B1-5C21-41F8-809A-BF53E7A734EA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26528C-D325-4495-A7A5-04DBD8175165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BBF951-DC33-4852-9FA6-43749FA8DDC1}"/>
              </a:ext>
            </a:extLst>
          </p:cNvPr>
          <p:cNvGrpSpPr/>
          <p:nvPr/>
        </p:nvGrpSpPr>
        <p:grpSpPr>
          <a:xfrm>
            <a:off x="0" y="2286001"/>
            <a:ext cx="12192000" cy="6858000"/>
            <a:chOff x="-54429" y="326572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1EC1F-2314-42A2-91FE-C9B3BB0A0D5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4D5E16-0CB0-4F55-A0CC-8C75600F4E3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2C7E03-5DA4-4CFA-B181-108096C38B0E}"/>
              </a:ext>
            </a:extLst>
          </p:cNvPr>
          <p:cNvGrpSpPr/>
          <p:nvPr/>
        </p:nvGrpSpPr>
        <p:grpSpPr>
          <a:xfrm>
            <a:off x="0" y="2612569"/>
            <a:ext cx="12192000" cy="6858000"/>
            <a:chOff x="-54429" y="326572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0E8C69-6F72-4E7F-A030-0EDFB1C0E209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8D7FED-E5BC-40E7-A4ED-F50E5DD00D7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29C84CE-4703-4B8C-BAC9-8ABFE450396E}"/>
              </a:ext>
            </a:extLst>
          </p:cNvPr>
          <p:cNvSpPr txBox="1"/>
          <p:nvPr/>
        </p:nvSpPr>
        <p:spPr>
          <a:xfrm>
            <a:off x="4900745" y="2785403"/>
            <a:ext cx="239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Upcoming Features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53188-9E21-4C22-A6D5-ECA7E32C701E}"/>
              </a:ext>
            </a:extLst>
          </p:cNvPr>
          <p:cNvSpPr txBox="1"/>
          <p:nvPr/>
        </p:nvSpPr>
        <p:spPr>
          <a:xfrm>
            <a:off x="2686929" y="3924886"/>
            <a:ext cx="7920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Real time searching from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Relational database management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Upgrade into Web and Android Application</a:t>
            </a:r>
          </a:p>
          <a:p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555FDE-4A59-4261-AB92-BB692F0E7E8C}"/>
              </a:ext>
            </a:extLst>
          </p:cNvPr>
          <p:cNvGrpSpPr/>
          <p:nvPr/>
        </p:nvGrpSpPr>
        <p:grpSpPr>
          <a:xfrm>
            <a:off x="-8" y="2612569"/>
            <a:ext cx="12192001" cy="6858000"/>
            <a:chOff x="-10472783" y="2612569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E71C60-1C55-40F1-B5AD-28DF29997639}"/>
                </a:ext>
              </a:extLst>
            </p:cNvPr>
            <p:cNvSpPr/>
            <p:nvPr/>
          </p:nvSpPr>
          <p:spPr>
            <a:xfrm>
              <a:off x="-10472783" y="2612569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B8E022-EAF8-4D1D-893F-E36AF7D50D7F}"/>
                </a:ext>
              </a:extLst>
            </p:cNvPr>
            <p:cNvSpPr/>
            <p:nvPr/>
          </p:nvSpPr>
          <p:spPr>
            <a:xfrm rot="16200000">
              <a:off x="743130" y="4575628"/>
              <a:ext cx="1371601" cy="580574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88ECCD-6DBB-4066-A2A4-AE8FD2DF6D2D}"/>
              </a:ext>
            </a:extLst>
          </p:cNvPr>
          <p:cNvGrpSpPr/>
          <p:nvPr/>
        </p:nvGrpSpPr>
        <p:grpSpPr>
          <a:xfrm>
            <a:off x="-11459759" y="2612569"/>
            <a:ext cx="12192002" cy="6858000"/>
            <a:chOff x="-10472783" y="2612569"/>
            <a:chExt cx="12192002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D7AA3E-0AED-4363-AE11-D68398300602}"/>
                </a:ext>
              </a:extLst>
            </p:cNvPr>
            <p:cNvSpPr/>
            <p:nvPr/>
          </p:nvSpPr>
          <p:spPr>
            <a:xfrm>
              <a:off x="-10472783" y="2612569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2FF995-FF9A-425B-9D98-96BB5B5BC59B}"/>
                </a:ext>
              </a:extLst>
            </p:cNvPr>
            <p:cNvSpPr/>
            <p:nvPr/>
          </p:nvSpPr>
          <p:spPr>
            <a:xfrm rot="16200000">
              <a:off x="743130" y="4575627"/>
              <a:ext cx="1371603" cy="580574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FEC1357-035B-41D1-AAAE-1EC0D561C406}"/>
              </a:ext>
            </a:extLst>
          </p:cNvPr>
          <p:cNvSpPr txBox="1"/>
          <p:nvPr/>
        </p:nvSpPr>
        <p:spPr>
          <a:xfrm>
            <a:off x="3712416" y="3185513"/>
            <a:ext cx="57926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w Cen MT" panose="020B0602020104020603" pitchFamily="34" charset="0"/>
              </a:rPr>
              <a:t>Any</a:t>
            </a:r>
          </a:p>
          <a:p>
            <a:r>
              <a:rPr lang="en-US" sz="9600" dirty="0">
                <a:latin typeface="Tw Cen MT" panose="020B0602020104020603" pitchFamily="34" charset="0"/>
              </a:rPr>
              <a:t>Questions</a:t>
            </a:r>
            <a:r>
              <a:rPr lang="en-US" sz="9600" dirty="0">
                <a:latin typeface="Sitka Subheading" panose="02000505000000020004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923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6FC1E-24D0-4654-BFF8-85E9A76D782F}"/>
              </a:ext>
            </a:extLst>
          </p:cNvPr>
          <p:cNvSpPr/>
          <p:nvPr/>
        </p:nvSpPr>
        <p:spPr>
          <a:xfrm>
            <a:off x="4900748" y="0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F6FB2-B1D2-4D47-BA0B-609390DA92D1}"/>
              </a:ext>
            </a:extLst>
          </p:cNvPr>
          <p:cNvGrpSpPr/>
          <p:nvPr/>
        </p:nvGrpSpPr>
        <p:grpSpPr>
          <a:xfrm>
            <a:off x="0" y="326572"/>
            <a:ext cx="12192000" cy="6858000"/>
            <a:chOff x="0" y="326572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743BF3-1E5B-4CDD-8CB7-A1D070AF3D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1B96FC-8D97-4B38-837E-80F08DCCFED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61790-1226-4F1E-9F27-7D7E0260FF53}"/>
              </a:ext>
            </a:extLst>
          </p:cNvPr>
          <p:cNvGrpSpPr/>
          <p:nvPr/>
        </p:nvGrpSpPr>
        <p:grpSpPr>
          <a:xfrm>
            <a:off x="-1" y="653143"/>
            <a:ext cx="12192000" cy="6858000"/>
            <a:chOff x="0" y="326572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263065-DB75-4112-B1D2-2BB32D3AA4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C657F-1F62-4610-B371-314E3BBA986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66A8DC-F37C-4F86-961B-FD1F524EE717}"/>
              </a:ext>
            </a:extLst>
          </p:cNvPr>
          <p:cNvGrpSpPr/>
          <p:nvPr/>
        </p:nvGrpSpPr>
        <p:grpSpPr>
          <a:xfrm>
            <a:off x="-2" y="979714"/>
            <a:ext cx="12192000" cy="6858000"/>
            <a:chOff x="-54429" y="326572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22A255-0690-4386-B70D-C0181B9E26A5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401CFD-699B-41A4-A7A9-E8EBD4625E88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785CB-4157-4BDC-B9E6-564CBF303151}"/>
              </a:ext>
            </a:extLst>
          </p:cNvPr>
          <p:cNvGrpSpPr/>
          <p:nvPr/>
        </p:nvGrpSpPr>
        <p:grpSpPr>
          <a:xfrm>
            <a:off x="0" y="1306285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96442-90BF-420F-8733-BF886CA33F2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D070BA-EC06-4484-8F11-FA41C5826E0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2A7919-BB63-4F8C-BE59-F15F3FD55A0A}"/>
              </a:ext>
            </a:extLst>
          </p:cNvPr>
          <p:cNvGrpSpPr/>
          <p:nvPr/>
        </p:nvGrpSpPr>
        <p:grpSpPr>
          <a:xfrm>
            <a:off x="0" y="1632856"/>
            <a:ext cx="12192000" cy="6858000"/>
            <a:chOff x="-54429" y="326572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18C6D1-5A21-43D4-A060-392EB4D82790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1E8E36-27BA-40F6-9174-52F191D88D36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42EB14-E39F-4A83-AF88-3C9BC97E5C41}"/>
              </a:ext>
            </a:extLst>
          </p:cNvPr>
          <p:cNvGrpSpPr/>
          <p:nvPr/>
        </p:nvGrpSpPr>
        <p:grpSpPr>
          <a:xfrm>
            <a:off x="-4" y="1959427"/>
            <a:ext cx="12192000" cy="6858000"/>
            <a:chOff x="-54429" y="326572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AE01B1-5C21-41F8-809A-BF53E7A734EA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26528C-D325-4495-A7A5-04DBD8175165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BBF951-DC33-4852-9FA6-43749FA8DDC1}"/>
              </a:ext>
            </a:extLst>
          </p:cNvPr>
          <p:cNvGrpSpPr/>
          <p:nvPr/>
        </p:nvGrpSpPr>
        <p:grpSpPr>
          <a:xfrm>
            <a:off x="0" y="2286001"/>
            <a:ext cx="12192000" cy="6858000"/>
            <a:chOff x="-54429" y="326572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1EC1F-2314-42A2-91FE-C9B3BB0A0D5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4D5E16-0CB0-4F55-A0CC-8C75600F4E3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2C7E03-5DA4-4CFA-B181-108096C38B0E}"/>
              </a:ext>
            </a:extLst>
          </p:cNvPr>
          <p:cNvGrpSpPr/>
          <p:nvPr/>
        </p:nvGrpSpPr>
        <p:grpSpPr>
          <a:xfrm>
            <a:off x="0" y="2612569"/>
            <a:ext cx="12192000" cy="6858000"/>
            <a:chOff x="-54429" y="326572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0E8C69-6F72-4E7F-A030-0EDFB1C0E209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8D7FED-E5BC-40E7-A4ED-F50E5DD00D7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29C84CE-4703-4B8C-BAC9-8ABFE450396E}"/>
              </a:ext>
            </a:extLst>
          </p:cNvPr>
          <p:cNvSpPr txBox="1"/>
          <p:nvPr/>
        </p:nvSpPr>
        <p:spPr>
          <a:xfrm>
            <a:off x="4900745" y="2785403"/>
            <a:ext cx="239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Upcoming Features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53188-9E21-4C22-A6D5-ECA7E32C701E}"/>
              </a:ext>
            </a:extLst>
          </p:cNvPr>
          <p:cNvSpPr txBox="1"/>
          <p:nvPr/>
        </p:nvSpPr>
        <p:spPr>
          <a:xfrm>
            <a:off x="2686929" y="3924886"/>
            <a:ext cx="7920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Real time searching from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Relational database management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Upgrade into Web and Android Application</a:t>
            </a:r>
          </a:p>
          <a:p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555FDE-4A59-4261-AB92-BB692F0E7E8C}"/>
              </a:ext>
            </a:extLst>
          </p:cNvPr>
          <p:cNvGrpSpPr/>
          <p:nvPr/>
        </p:nvGrpSpPr>
        <p:grpSpPr>
          <a:xfrm>
            <a:off x="-8" y="2612569"/>
            <a:ext cx="12192001" cy="6858000"/>
            <a:chOff x="-10472783" y="2612569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E71C60-1C55-40F1-B5AD-28DF29997639}"/>
                </a:ext>
              </a:extLst>
            </p:cNvPr>
            <p:cNvSpPr/>
            <p:nvPr/>
          </p:nvSpPr>
          <p:spPr>
            <a:xfrm>
              <a:off x="-10472783" y="2612569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B8E022-EAF8-4D1D-893F-E36AF7D50D7F}"/>
                </a:ext>
              </a:extLst>
            </p:cNvPr>
            <p:cNvSpPr/>
            <p:nvPr/>
          </p:nvSpPr>
          <p:spPr>
            <a:xfrm rot="16200000">
              <a:off x="743130" y="4575628"/>
              <a:ext cx="1371601" cy="580574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88ECCD-6DBB-4066-A2A4-AE8FD2DF6D2D}"/>
              </a:ext>
            </a:extLst>
          </p:cNvPr>
          <p:cNvGrpSpPr/>
          <p:nvPr/>
        </p:nvGrpSpPr>
        <p:grpSpPr>
          <a:xfrm>
            <a:off x="-580588" y="2612569"/>
            <a:ext cx="12192002" cy="6858000"/>
            <a:chOff x="-10472783" y="2612569"/>
            <a:chExt cx="12192002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D7AA3E-0AED-4363-AE11-D68398300602}"/>
                </a:ext>
              </a:extLst>
            </p:cNvPr>
            <p:cNvSpPr/>
            <p:nvPr/>
          </p:nvSpPr>
          <p:spPr>
            <a:xfrm>
              <a:off x="-10472783" y="2612569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2FF995-FF9A-425B-9D98-96BB5B5BC59B}"/>
                </a:ext>
              </a:extLst>
            </p:cNvPr>
            <p:cNvSpPr/>
            <p:nvPr/>
          </p:nvSpPr>
          <p:spPr>
            <a:xfrm rot="16200000">
              <a:off x="743130" y="4575627"/>
              <a:ext cx="1371603" cy="580574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633CB7-4588-42D7-898A-5C33C320148E}"/>
              </a:ext>
            </a:extLst>
          </p:cNvPr>
          <p:cNvSpPr txBox="1"/>
          <p:nvPr/>
        </p:nvSpPr>
        <p:spPr>
          <a:xfrm>
            <a:off x="1161469" y="4329613"/>
            <a:ext cx="8707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Tw Cen MT" panose="020B0602020104020603" pitchFamily="34" charset="0"/>
              </a:rPr>
              <a:t>Thanks You So Much!</a:t>
            </a:r>
          </a:p>
        </p:txBody>
      </p:sp>
    </p:spTree>
    <p:extLst>
      <p:ext uri="{BB962C8B-B14F-4D97-AF65-F5344CB8AC3E}">
        <p14:creationId xmlns:p14="http://schemas.microsoft.com/office/powerpoint/2010/main" val="69598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B523E14-2385-47C6-A537-131FF2489669}"/>
              </a:ext>
            </a:extLst>
          </p:cNvPr>
          <p:cNvSpPr/>
          <p:nvPr/>
        </p:nvSpPr>
        <p:spPr>
          <a:xfrm rot="5400000">
            <a:off x="10678345" y="3102428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E61552-D4A9-4198-871C-D19880084DFD}"/>
              </a:ext>
            </a:extLst>
          </p:cNvPr>
          <p:cNvGrpSpPr/>
          <p:nvPr/>
        </p:nvGrpSpPr>
        <p:grpSpPr>
          <a:xfrm>
            <a:off x="-644975" y="0"/>
            <a:ext cx="12192000" cy="6858000"/>
            <a:chOff x="-54429" y="326572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874AEF-E332-40A3-B8F8-8EAD807E7360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779FE3-1B0A-4F52-BB66-D3CA408D683C}"/>
                </a:ext>
              </a:extLst>
            </p:cNvPr>
            <p:cNvSpPr/>
            <p:nvPr/>
          </p:nvSpPr>
          <p:spPr>
            <a:xfrm rot="5400000">
              <a:off x="10615748" y="3429000"/>
              <a:ext cx="2390503" cy="6531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1D406A-2FF6-4BA9-B5C0-5158E2D5F502}"/>
              </a:ext>
            </a:extLst>
          </p:cNvPr>
          <p:cNvGrpSpPr/>
          <p:nvPr/>
        </p:nvGrpSpPr>
        <p:grpSpPr>
          <a:xfrm>
            <a:off x="-11530689" y="0"/>
            <a:ext cx="23730857" cy="6858000"/>
            <a:chOff x="-54429" y="326572"/>
            <a:chExt cx="23730857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D7FFAA-0CE7-4411-8739-CEE263D16514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A37330-B06F-45FF-8E4C-D0DF557A2EFB}"/>
                </a:ext>
              </a:extLst>
            </p:cNvPr>
            <p:cNvSpPr/>
            <p:nvPr/>
          </p:nvSpPr>
          <p:spPr>
            <a:xfrm rot="5400000">
              <a:off x="10615748" y="3429000"/>
              <a:ext cx="2390503" cy="6531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EF6899-359E-4B4F-BAB6-7B7F2D00FDFA}"/>
                </a:ext>
              </a:extLst>
            </p:cNvPr>
            <p:cNvSpPr/>
            <p:nvPr/>
          </p:nvSpPr>
          <p:spPr>
            <a:xfrm rot="5400000">
              <a:off x="22154605" y="3429000"/>
              <a:ext cx="2390503" cy="653143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0964C30-048D-429A-8E60-34D59DFD52B5}"/>
              </a:ext>
            </a:extLst>
          </p:cNvPr>
          <p:cNvSpPr txBox="1"/>
          <p:nvPr/>
        </p:nvSpPr>
        <p:spPr>
          <a:xfrm rot="16200000">
            <a:off x="10028609" y="3228944"/>
            <a:ext cx="239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Acknowledgement</a:t>
            </a:r>
            <a:endParaRPr lang="en-US" sz="2000" dirty="0">
              <a:solidFill>
                <a:schemeClr val="bg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18970-7D5A-4D70-8B54-314E26F74B12}"/>
              </a:ext>
            </a:extLst>
          </p:cNvPr>
          <p:cNvSpPr txBox="1"/>
          <p:nvPr/>
        </p:nvSpPr>
        <p:spPr>
          <a:xfrm rot="16200000">
            <a:off x="11075311" y="3228944"/>
            <a:ext cx="1596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STC ASSIST</a:t>
            </a:r>
            <a:endParaRPr lang="en-US" sz="2000" dirty="0">
              <a:solidFill>
                <a:schemeClr val="bg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C74AA-10CA-47E5-BF12-29415C450357}"/>
              </a:ext>
            </a:extLst>
          </p:cNvPr>
          <p:cNvSpPr txBox="1"/>
          <p:nvPr/>
        </p:nvSpPr>
        <p:spPr>
          <a:xfrm rot="16200000">
            <a:off x="-894497" y="3184792"/>
            <a:ext cx="2363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Team Members</a:t>
            </a:r>
            <a:endParaRPr lang="en-US" sz="2400" dirty="0">
              <a:solidFill>
                <a:schemeClr val="bg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BE225E-59F1-4F4E-95F2-1A538D8156FD}"/>
              </a:ext>
            </a:extLst>
          </p:cNvPr>
          <p:cNvGrpSpPr/>
          <p:nvPr/>
        </p:nvGrpSpPr>
        <p:grpSpPr>
          <a:xfrm>
            <a:off x="4768984" y="1398400"/>
            <a:ext cx="2017224" cy="2017224"/>
            <a:chOff x="1466851" y="1754971"/>
            <a:chExt cx="2362200" cy="23622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B0C516D-1944-4AE5-8560-290B74759258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0F73F65-6855-4CC8-BF7D-DD4FA7BB7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b="10000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EB05280-3B39-4F24-8552-D24488269249}"/>
              </a:ext>
            </a:extLst>
          </p:cNvPr>
          <p:cNvSpPr txBox="1"/>
          <p:nvPr/>
        </p:nvSpPr>
        <p:spPr>
          <a:xfrm>
            <a:off x="3261867" y="3714609"/>
            <a:ext cx="5031459" cy="157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Mr. Md.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Jueal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Mia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Senior Lecturer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Department of Computer Science  and Engineering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Faculty of Science and Information Technology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5547FC-24F7-4DF2-AB21-FDC70EFD6F54}"/>
              </a:ext>
            </a:extLst>
          </p:cNvPr>
          <p:cNvSpPr/>
          <p:nvPr/>
        </p:nvSpPr>
        <p:spPr>
          <a:xfrm rot="5400000">
            <a:off x="10678345" y="3102428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BCFB73-1FFD-4C1F-838B-2344E5061763}"/>
              </a:ext>
            </a:extLst>
          </p:cNvPr>
          <p:cNvGrpSpPr/>
          <p:nvPr/>
        </p:nvGrpSpPr>
        <p:grpSpPr>
          <a:xfrm>
            <a:off x="-644975" y="-1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2A8BF2-0530-4E2E-B7D4-147B0B152A2F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6F2FE9-2634-435E-9006-D9F76108DFCD}"/>
                </a:ext>
              </a:extLst>
            </p:cNvPr>
            <p:cNvSpPr/>
            <p:nvPr/>
          </p:nvSpPr>
          <p:spPr>
            <a:xfrm rot="5400000">
              <a:off x="10615748" y="3429000"/>
              <a:ext cx="2390503" cy="6531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B4DCB-3526-4944-9BFE-B3408AD407A3}"/>
              </a:ext>
            </a:extLst>
          </p:cNvPr>
          <p:cNvGrpSpPr/>
          <p:nvPr/>
        </p:nvGrpSpPr>
        <p:grpSpPr>
          <a:xfrm>
            <a:off x="-1334406" y="-3"/>
            <a:ext cx="23730858" cy="6858000"/>
            <a:chOff x="-54430" y="326571"/>
            <a:chExt cx="23730858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FD770D-A8F2-4B20-B2A8-E3FE5C543BFA}"/>
                </a:ext>
              </a:extLst>
            </p:cNvPr>
            <p:cNvSpPr/>
            <p:nvPr/>
          </p:nvSpPr>
          <p:spPr>
            <a:xfrm>
              <a:off x="-54430" y="326571"/>
              <a:ext cx="1222828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F33E00-FC30-4718-BCA7-2FF49E496D53}"/>
                </a:ext>
              </a:extLst>
            </p:cNvPr>
            <p:cNvSpPr/>
            <p:nvPr/>
          </p:nvSpPr>
          <p:spPr>
            <a:xfrm rot="5400000">
              <a:off x="10633890" y="3410857"/>
              <a:ext cx="2390503" cy="689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989650-7B13-4A22-8CEE-2DE6D29A4ABE}"/>
                </a:ext>
              </a:extLst>
            </p:cNvPr>
            <p:cNvSpPr/>
            <p:nvPr/>
          </p:nvSpPr>
          <p:spPr>
            <a:xfrm rot="5400000">
              <a:off x="22154605" y="3429000"/>
              <a:ext cx="2390503" cy="653143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7DE5E2-46D8-4AFF-A412-2446584602DD}"/>
              </a:ext>
            </a:extLst>
          </p:cNvPr>
          <p:cNvGrpSpPr/>
          <p:nvPr/>
        </p:nvGrpSpPr>
        <p:grpSpPr>
          <a:xfrm>
            <a:off x="3034988" y="2304598"/>
            <a:ext cx="2017224" cy="2017224"/>
            <a:chOff x="1466851" y="1754971"/>
            <a:chExt cx="2362200" cy="2362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681920-EA91-4611-B3E1-E62E718C40CA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A1B25EB-7033-4021-98C7-6EA8019DC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94" r="14394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  <a:grpFill/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4FB2D-5146-40D3-A219-3102DFCC2890}"/>
              </a:ext>
            </a:extLst>
          </p:cNvPr>
          <p:cNvGrpSpPr/>
          <p:nvPr/>
        </p:nvGrpSpPr>
        <p:grpSpPr>
          <a:xfrm>
            <a:off x="708033" y="2344445"/>
            <a:ext cx="2075350" cy="2075350"/>
            <a:chOff x="4388156" y="1754971"/>
            <a:chExt cx="2362200" cy="2362200"/>
          </a:xfrm>
          <a:solidFill>
            <a:srgbClr val="FF5969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2B15D99-D316-4C6F-93C7-0872AB25E7B5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C5A9417-3F32-427D-A7DE-A03D51C89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2" r="434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FFF068-3A67-471D-8C60-06695ED9E74F}"/>
              </a:ext>
            </a:extLst>
          </p:cNvPr>
          <p:cNvGrpSpPr/>
          <p:nvPr/>
        </p:nvGrpSpPr>
        <p:grpSpPr>
          <a:xfrm>
            <a:off x="5378784" y="2258923"/>
            <a:ext cx="2085652" cy="2085652"/>
            <a:chOff x="7245656" y="1754971"/>
            <a:chExt cx="2362200" cy="2362200"/>
          </a:xfrm>
          <a:solidFill>
            <a:schemeClr val="bg1">
              <a:lumMod val="50000"/>
            </a:schemeClr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49EF4E4-7DBA-4FEB-A4C7-3A623DC94D54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1B3F36A-EEF6-4A5A-918A-271349C81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5" r="432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90A92-6CFC-4152-A77F-235973777B9F}"/>
              </a:ext>
            </a:extLst>
          </p:cNvPr>
          <p:cNvGrpSpPr/>
          <p:nvPr/>
        </p:nvGrpSpPr>
        <p:grpSpPr>
          <a:xfrm>
            <a:off x="840814" y="2186466"/>
            <a:ext cx="662608" cy="523220"/>
            <a:chOff x="668600" y="2123782"/>
            <a:chExt cx="662608" cy="5232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048ED-87F4-4B5A-9444-EF2333F17BBB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7266CD-A458-4A0F-AFB6-7FCDE47D5113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92E5A3-1248-482C-A1C5-88CD96872691}"/>
              </a:ext>
            </a:extLst>
          </p:cNvPr>
          <p:cNvGrpSpPr/>
          <p:nvPr/>
        </p:nvGrpSpPr>
        <p:grpSpPr>
          <a:xfrm>
            <a:off x="7671954" y="2236170"/>
            <a:ext cx="2085652" cy="2085652"/>
            <a:chOff x="7245656" y="1754971"/>
            <a:chExt cx="2362200" cy="2362200"/>
          </a:xfrm>
          <a:solidFill>
            <a:schemeClr val="bg1">
              <a:lumMod val="50000"/>
            </a:schemeClr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3229F26-CDFE-44E8-83CF-68A66BB9F39D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2051E4F-A1E0-4220-A2D2-01BF89A93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2" r="4352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86A494-E291-4419-9E76-1027BDBC3D3D}"/>
              </a:ext>
            </a:extLst>
          </p:cNvPr>
          <p:cNvGrpSpPr/>
          <p:nvPr/>
        </p:nvGrpSpPr>
        <p:grpSpPr>
          <a:xfrm>
            <a:off x="3080765" y="2170840"/>
            <a:ext cx="662608" cy="508072"/>
            <a:chOff x="662610" y="2131356"/>
            <a:chExt cx="662608" cy="50807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3BA9B63-08D7-40BD-9A0F-49085B5C19A4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FF1363-C1DE-4047-AFA4-CACC6959EE41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B0C8C05-47AA-4F58-840F-92DB27B590C8}"/>
              </a:ext>
            </a:extLst>
          </p:cNvPr>
          <p:cNvSpPr txBox="1"/>
          <p:nvPr/>
        </p:nvSpPr>
        <p:spPr>
          <a:xfrm>
            <a:off x="420171" y="4422086"/>
            <a:ext cx="952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Md. Abdullah </a:t>
            </a:r>
            <a:r>
              <a:rPr lang="en-US" dirty="0" err="1">
                <a:latin typeface="Tw Cen MT" panose="020B0602020104020603" pitchFamily="34" charset="0"/>
                <a:cs typeface="Times New Roman" panose="02020603050405020304" pitchFamily="18" charset="0"/>
              </a:rPr>
              <a:t>Ibna</a:t>
            </a: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Harun    Md Mahfuzur Rahman      </a:t>
            </a:r>
            <a:r>
              <a:rPr lang="en-US" dirty="0" err="1">
                <a:latin typeface="Tw Cen MT" panose="020B0602020104020603" pitchFamily="34" charset="0"/>
                <a:cs typeface="Times New Roman" panose="02020603050405020304" pitchFamily="18" charset="0"/>
              </a:rPr>
              <a:t>Mahade</a:t>
            </a: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 Hasan </a:t>
            </a:r>
            <a:r>
              <a:rPr lang="en-US" dirty="0" err="1">
                <a:latin typeface="Tw Cen MT" panose="020B0602020104020603" pitchFamily="34" charset="0"/>
                <a:cs typeface="Times New Roman" panose="02020603050405020304" pitchFamily="18" charset="0"/>
              </a:rPr>
              <a:t>forhad</a:t>
            </a: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w Cen MT" panose="020B0602020104020603" pitchFamily="34" charset="0"/>
                <a:cs typeface="Times New Roman" panose="02020603050405020304" pitchFamily="18" charset="0"/>
              </a:rPr>
              <a:t>Abidur</a:t>
            </a: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Rahman Khan </a:t>
            </a:r>
          </a:p>
          <a:p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ID : 193-15-13426             ID : 193-15-13416          ID: 193-15-13355         ID : 193-15-13374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8C5BC4-0BBB-4712-B663-7667B8F0FA7D}"/>
              </a:ext>
            </a:extLst>
          </p:cNvPr>
          <p:cNvSpPr txBox="1"/>
          <p:nvPr/>
        </p:nvSpPr>
        <p:spPr>
          <a:xfrm rot="16200000">
            <a:off x="9392251" y="3040588"/>
            <a:ext cx="227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Team Members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93E112-115E-47D7-8EF5-A651B149DF5C}"/>
              </a:ext>
            </a:extLst>
          </p:cNvPr>
          <p:cNvGrpSpPr/>
          <p:nvPr/>
        </p:nvGrpSpPr>
        <p:grpSpPr>
          <a:xfrm>
            <a:off x="5644187" y="2194042"/>
            <a:ext cx="662608" cy="508072"/>
            <a:chOff x="662610" y="2131356"/>
            <a:chExt cx="662608" cy="50807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4761D2B-E427-46F9-A959-2C0A714264CF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9AC7B5-5F37-4A4D-8DD1-9DC95E440321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43D24B-8E8A-44D8-8B59-851FCEA93413}"/>
              </a:ext>
            </a:extLst>
          </p:cNvPr>
          <p:cNvGrpSpPr/>
          <p:nvPr/>
        </p:nvGrpSpPr>
        <p:grpSpPr>
          <a:xfrm>
            <a:off x="7871179" y="2159911"/>
            <a:ext cx="662608" cy="508072"/>
            <a:chOff x="662610" y="2131356"/>
            <a:chExt cx="662608" cy="50807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7E87FD8-6DCB-4ACE-9F81-8B39D781E9C5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9AF9B4-A097-4F6C-82F7-299E29EF5B6C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2D59E79-D2A6-481E-B425-26B458AAB42A}"/>
              </a:ext>
            </a:extLst>
          </p:cNvPr>
          <p:cNvSpPr txBox="1"/>
          <p:nvPr/>
        </p:nvSpPr>
        <p:spPr>
          <a:xfrm rot="16200000">
            <a:off x="10684770" y="3228684"/>
            <a:ext cx="2358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STC ASSIST</a:t>
            </a:r>
            <a:endParaRPr lang="en-US" sz="2000" dirty="0">
              <a:solidFill>
                <a:schemeClr val="bg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A774F6-4106-46F5-99C5-4B5F1C97C5CD}"/>
              </a:ext>
            </a:extLst>
          </p:cNvPr>
          <p:cNvSpPr txBox="1"/>
          <p:nvPr/>
        </p:nvSpPr>
        <p:spPr>
          <a:xfrm rot="16200000">
            <a:off x="9993554" y="3212440"/>
            <a:ext cx="2390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Acknowledgement</a:t>
            </a:r>
            <a:endParaRPr lang="en-US" sz="2000" dirty="0">
              <a:solidFill>
                <a:schemeClr val="bg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3564293-B0F0-478C-8DD9-62B10FE8EB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D99B13A-B5A8-4260-8C3C-0BA295BABAD2}"/>
              </a:ext>
            </a:extLst>
          </p:cNvPr>
          <p:cNvGrpSpPr/>
          <p:nvPr/>
        </p:nvGrpSpPr>
        <p:grpSpPr>
          <a:xfrm>
            <a:off x="-4" y="3592284"/>
            <a:ext cx="12192000" cy="6858000"/>
            <a:chOff x="0" y="0"/>
            <a:chExt cx="12192000" cy="6858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9748D45-7E2C-4E07-9DF9-973D702CE47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ABC2FDC-9B13-49A6-8AD5-86FDB3E7BFF9}"/>
                </a:ext>
              </a:extLst>
            </p:cNvPr>
            <p:cNvSpPr/>
            <p:nvPr/>
          </p:nvSpPr>
          <p:spPr>
            <a:xfrm>
              <a:off x="4900748" y="0"/>
              <a:ext cx="2390503" cy="653143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6DA472-BEB9-46C3-983E-3EE79C037EA8}"/>
              </a:ext>
            </a:extLst>
          </p:cNvPr>
          <p:cNvGrpSpPr/>
          <p:nvPr/>
        </p:nvGrpSpPr>
        <p:grpSpPr>
          <a:xfrm>
            <a:off x="4" y="4000863"/>
            <a:ext cx="12192000" cy="6858000"/>
            <a:chOff x="0" y="326572"/>
            <a:chExt cx="12192000" cy="6858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1752B3D-D924-488B-A6C8-BF5957933C3C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1F0739D-62DD-4596-94C2-BA011996A094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51B6ECD-C7DE-44A6-BD0B-40DC42960B73}"/>
              </a:ext>
            </a:extLst>
          </p:cNvPr>
          <p:cNvGrpSpPr/>
          <p:nvPr/>
        </p:nvGrpSpPr>
        <p:grpSpPr>
          <a:xfrm>
            <a:off x="3" y="4327434"/>
            <a:ext cx="12192000" cy="6858000"/>
            <a:chOff x="0" y="326572"/>
            <a:chExt cx="12192000" cy="6858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8A13FB-3774-4060-9E59-E88F943345C2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9E25295-25B3-40BC-9AC2-94728B0D7978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F2DC66F-18D2-41D5-AD3C-9B114CEC5538}"/>
              </a:ext>
            </a:extLst>
          </p:cNvPr>
          <p:cNvGrpSpPr/>
          <p:nvPr/>
        </p:nvGrpSpPr>
        <p:grpSpPr>
          <a:xfrm>
            <a:off x="2" y="4654005"/>
            <a:ext cx="12192000" cy="6858000"/>
            <a:chOff x="-54429" y="326572"/>
            <a:chExt cx="1219200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5458F95-5A69-49AA-A03F-4C5584A42D67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3F47B33-46FC-4375-A8B5-C50299D3F98A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3D658C6-74D9-4755-B505-5B0B76ED3173}"/>
              </a:ext>
            </a:extLst>
          </p:cNvPr>
          <p:cNvGrpSpPr/>
          <p:nvPr/>
        </p:nvGrpSpPr>
        <p:grpSpPr>
          <a:xfrm>
            <a:off x="4" y="4980576"/>
            <a:ext cx="12192000" cy="6858000"/>
            <a:chOff x="-54429" y="326572"/>
            <a:chExt cx="12192000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D89D1A-CADB-4BE0-B03A-3CBA12FA5902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27A1321-3645-4CDD-875E-372206DF5925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3DDD284-8FFD-470F-9BEC-A793510A2FBC}"/>
              </a:ext>
            </a:extLst>
          </p:cNvPr>
          <p:cNvGrpSpPr/>
          <p:nvPr/>
        </p:nvGrpSpPr>
        <p:grpSpPr>
          <a:xfrm>
            <a:off x="4" y="5307147"/>
            <a:ext cx="12192000" cy="6858000"/>
            <a:chOff x="-54429" y="326572"/>
            <a:chExt cx="12192000" cy="68580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1A756F0-FA7D-4171-B6CE-EDA99FA38057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16602AB-27C9-49FA-A3C0-3BB13BCE24A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D4F67A1-7DEE-4A84-B6CA-BC620C398921}"/>
              </a:ext>
            </a:extLst>
          </p:cNvPr>
          <p:cNvGrpSpPr/>
          <p:nvPr/>
        </p:nvGrpSpPr>
        <p:grpSpPr>
          <a:xfrm>
            <a:off x="0" y="5633718"/>
            <a:ext cx="12192000" cy="6858000"/>
            <a:chOff x="-54429" y="326572"/>
            <a:chExt cx="12192000" cy="68580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2CB2D85-F8FD-4792-8E61-C5C1460D80F8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15132F6-B466-4C7C-A302-1D771F1876F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3A8677E-BD65-4653-904D-70AA5B014F89}"/>
              </a:ext>
            </a:extLst>
          </p:cNvPr>
          <p:cNvGrpSpPr/>
          <p:nvPr/>
        </p:nvGrpSpPr>
        <p:grpSpPr>
          <a:xfrm>
            <a:off x="4" y="5960292"/>
            <a:ext cx="12192000" cy="6858000"/>
            <a:chOff x="-54429" y="326572"/>
            <a:chExt cx="12192000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9325A06-DFD3-4C95-BC6B-D3FF0424657D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19B0D2A-C920-462B-AD8E-BE68C2449B81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6E76232-E438-49A7-8153-9B9E1809574D}"/>
              </a:ext>
            </a:extLst>
          </p:cNvPr>
          <p:cNvGrpSpPr/>
          <p:nvPr/>
        </p:nvGrpSpPr>
        <p:grpSpPr>
          <a:xfrm>
            <a:off x="4" y="6286860"/>
            <a:ext cx="12192000" cy="6858000"/>
            <a:chOff x="-54429" y="326572"/>
            <a:chExt cx="12192000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BC0D6D3-78EE-4678-A2EA-CB70B932BFD9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AECFCEC-0614-4098-9289-9015D615C8B1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8F1FEA-753A-4C9E-851B-22BB666062B6}"/>
              </a:ext>
            </a:extLst>
          </p:cNvPr>
          <p:cNvSpPr txBox="1"/>
          <p:nvPr/>
        </p:nvSpPr>
        <p:spPr>
          <a:xfrm>
            <a:off x="3254321" y="1054884"/>
            <a:ext cx="5683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Tw Cen MT" panose="020B06020201040206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32AEF32-E2B1-41A0-8F61-E00E4D8649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76FC1E-24D0-4654-BFF8-85E9A76D782F}"/>
                </a:ext>
              </a:extLst>
            </p:cNvPr>
            <p:cNvSpPr/>
            <p:nvPr/>
          </p:nvSpPr>
          <p:spPr>
            <a:xfrm>
              <a:off x="4900748" y="0"/>
              <a:ext cx="2390503" cy="653143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906F94-C1D6-4AE4-8F9F-A6ADA876FDAE}"/>
              </a:ext>
            </a:extLst>
          </p:cNvPr>
          <p:cNvGrpSpPr/>
          <p:nvPr/>
        </p:nvGrpSpPr>
        <p:grpSpPr>
          <a:xfrm>
            <a:off x="4" y="4000863"/>
            <a:ext cx="12192000" cy="6858000"/>
            <a:chOff x="0" y="326572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9D08E2-60FE-4CB2-A535-4E98CC6BEF4F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6A637A-5100-4DB2-B551-D460B73484AE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B3D2CB-D891-42C5-8E92-3FCD374093A0}"/>
              </a:ext>
            </a:extLst>
          </p:cNvPr>
          <p:cNvGrpSpPr/>
          <p:nvPr/>
        </p:nvGrpSpPr>
        <p:grpSpPr>
          <a:xfrm>
            <a:off x="3" y="4327434"/>
            <a:ext cx="12192000" cy="6858000"/>
            <a:chOff x="0" y="326572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08CB8D-A8AF-472E-8081-CCA96CBE45F0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FE5504-8411-4D10-A3A7-B86BFEE81B2D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06CDB3-331A-4E2A-929C-34D749CA10F7}"/>
              </a:ext>
            </a:extLst>
          </p:cNvPr>
          <p:cNvGrpSpPr/>
          <p:nvPr/>
        </p:nvGrpSpPr>
        <p:grpSpPr>
          <a:xfrm>
            <a:off x="2" y="4654005"/>
            <a:ext cx="12192000" cy="6858000"/>
            <a:chOff x="-54429" y="326572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14E1A8-C75D-4381-AA6C-631444172BF9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A3F4B26-40A3-4CF5-9245-F6B1F590F323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3E42BBC-C9A6-4616-9151-8B44F8C43122}"/>
              </a:ext>
            </a:extLst>
          </p:cNvPr>
          <p:cNvGrpSpPr/>
          <p:nvPr/>
        </p:nvGrpSpPr>
        <p:grpSpPr>
          <a:xfrm>
            <a:off x="4" y="4980576"/>
            <a:ext cx="12192000" cy="6858000"/>
            <a:chOff x="-54429" y="326572"/>
            <a:chExt cx="12192000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70E5E25-4CC0-45DC-96CA-FE83864ACEFD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80AB4B9-E817-4276-878E-3CB1206086D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0811CC-84DE-4BC7-B4C8-4323B45EAECD}"/>
              </a:ext>
            </a:extLst>
          </p:cNvPr>
          <p:cNvGrpSpPr/>
          <p:nvPr/>
        </p:nvGrpSpPr>
        <p:grpSpPr>
          <a:xfrm>
            <a:off x="4" y="5307147"/>
            <a:ext cx="12192000" cy="6858000"/>
            <a:chOff x="-54429" y="326572"/>
            <a:chExt cx="12192000" cy="6858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D53CFE3-EA2D-4010-B888-F2D994CB4A87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0EAAA21-9D34-460C-8E7C-C4BF1E1FED76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ACB7747-E98B-4997-AB0B-CBFC4F296421}"/>
              </a:ext>
            </a:extLst>
          </p:cNvPr>
          <p:cNvGrpSpPr/>
          <p:nvPr/>
        </p:nvGrpSpPr>
        <p:grpSpPr>
          <a:xfrm>
            <a:off x="0" y="5633718"/>
            <a:ext cx="12192000" cy="6858000"/>
            <a:chOff x="-54429" y="326572"/>
            <a:chExt cx="1219200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6A5B82-CD27-497A-BCA8-E8C3A3A8D517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2BF17D7-5CA9-40F9-8509-EDB889CAABA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C3FD9D-A46E-4C7C-8E35-B1098A501C0F}"/>
              </a:ext>
            </a:extLst>
          </p:cNvPr>
          <p:cNvGrpSpPr/>
          <p:nvPr/>
        </p:nvGrpSpPr>
        <p:grpSpPr>
          <a:xfrm>
            <a:off x="4" y="5960292"/>
            <a:ext cx="12192000" cy="6858000"/>
            <a:chOff x="-54429" y="326572"/>
            <a:chExt cx="12192000" cy="68580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795F4E1-F180-4162-A295-EE7CF6311A74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99C5B1-4C86-488D-A1FE-2BB3116CAF5A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164EEDF-6C80-47FE-A864-8C7DA6973FC8}"/>
              </a:ext>
            </a:extLst>
          </p:cNvPr>
          <p:cNvGrpSpPr/>
          <p:nvPr/>
        </p:nvGrpSpPr>
        <p:grpSpPr>
          <a:xfrm>
            <a:off x="4" y="6286860"/>
            <a:ext cx="12192000" cy="6858000"/>
            <a:chOff x="-54429" y="326572"/>
            <a:chExt cx="12192000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CE208BF-7DB6-4A32-8BBE-85F6DCD056E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86F15B3-360B-45A7-B182-9FEDD6DB620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88C853-D2DD-40E9-81D6-A66747EE755D}"/>
              </a:ext>
            </a:extLst>
          </p:cNvPr>
          <p:cNvSpPr txBox="1"/>
          <p:nvPr/>
        </p:nvSpPr>
        <p:spPr>
          <a:xfrm>
            <a:off x="4900744" y="-2"/>
            <a:ext cx="2390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SDLC Waterfall Model</a:t>
            </a:r>
          </a:p>
        </p:txBody>
      </p:sp>
      <p:pic>
        <p:nvPicPr>
          <p:cNvPr id="1026" name="Picture 2" descr="Waterfall Methodology: Advantages and Disadvantages, And When to Use It?">
            <a:extLst>
              <a:ext uri="{FF2B5EF4-FFF2-40B4-BE49-F238E27FC236}">
                <a16:creationId xmlns:a16="http://schemas.microsoft.com/office/drawing/2014/main" id="{AFC90FCE-015E-4445-85A4-C170AF60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40" y="1157971"/>
            <a:ext cx="4908966" cy="23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6FC1E-24D0-4654-BFF8-85E9A76D782F}"/>
              </a:ext>
            </a:extLst>
          </p:cNvPr>
          <p:cNvSpPr/>
          <p:nvPr/>
        </p:nvSpPr>
        <p:spPr>
          <a:xfrm>
            <a:off x="4900748" y="0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43BF3-1E5B-4CDD-8CB7-A1D070AF3D2D}"/>
              </a:ext>
            </a:extLst>
          </p:cNvPr>
          <p:cNvSpPr/>
          <p:nvPr/>
        </p:nvSpPr>
        <p:spPr>
          <a:xfrm>
            <a:off x="0" y="326572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B96FC-8D97-4B38-837E-80F08DCCFED6}"/>
              </a:ext>
            </a:extLst>
          </p:cNvPr>
          <p:cNvSpPr/>
          <p:nvPr/>
        </p:nvSpPr>
        <p:spPr>
          <a:xfrm>
            <a:off x="4900748" y="326572"/>
            <a:ext cx="2390503" cy="653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61468E-C1A3-4AB0-9001-A4C2BE6C7ED5}"/>
              </a:ext>
            </a:extLst>
          </p:cNvPr>
          <p:cNvGrpSpPr/>
          <p:nvPr/>
        </p:nvGrpSpPr>
        <p:grpSpPr>
          <a:xfrm>
            <a:off x="3" y="4983480"/>
            <a:ext cx="12192000" cy="6858000"/>
            <a:chOff x="0" y="326572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579C9F-E30C-4F77-8939-705A17EE085E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570A9-899C-4B9A-802E-D4666038F2A4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55620-BD16-4AC1-8B52-A2ACEF9940FC}"/>
              </a:ext>
            </a:extLst>
          </p:cNvPr>
          <p:cNvGrpSpPr/>
          <p:nvPr/>
        </p:nvGrpSpPr>
        <p:grpSpPr>
          <a:xfrm>
            <a:off x="2" y="5310051"/>
            <a:ext cx="12192000" cy="6858000"/>
            <a:chOff x="-54429" y="326572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C14D9B-138D-4C22-8B6D-9139D2C47792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474406-B8BD-4EEA-860F-F6E15DD7391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138CE-2749-493E-8B6E-0B5CD8282CF0}"/>
              </a:ext>
            </a:extLst>
          </p:cNvPr>
          <p:cNvGrpSpPr/>
          <p:nvPr/>
        </p:nvGrpSpPr>
        <p:grpSpPr>
          <a:xfrm>
            <a:off x="4" y="5636622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F46AA5-32AD-421B-8F49-FE3A9F24BB21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5B9FE5-5592-4C3A-852F-545F62280B90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DF7EFE-296E-47E2-A189-FD9194248727}"/>
              </a:ext>
            </a:extLst>
          </p:cNvPr>
          <p:cNvGrpSpPr/>
          <p:nvPr/>
        </p:nvGrpSpPr>
        <p:grpSpPr>
          <a:xfrm>
            <a:off x="4" y="5963193"/>
            <a:ext cx="12192000" cy="6858000"/>
            <a:chOff x="-54429" y="326572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FBFB7F-834D-4D6F-ABF7-DCF2DB96BB88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2E1ADF-CEB0-48CA-875B-D6D1F9BD0C7B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E48BC6-B710-47A6-890B-2AD4A0D6B037}"/>
              </a:ext>
            </a:extLst>
          </p:cNvPr>
          <p:cNvGrpSpPr/>
          <p:nvPr/>
        </p:nvGrpSpPr>
        <p:grpSpPr>
          <a:xfrm>
            <a:off x="0" y="6289764"/>
            <a:ext cx="12192000" cy="6858000"/>
            <a:chOff x="-54429" y="326572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6E02667-0096-4BEC-94CD-3C16ED3198BC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30985D-152C-4A42-808E-7E3D0C50227F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259048-35FF-4FD2-9D5B-2FB0670D9457}"/>
              </a:ext>
            </a:extLst>
          </p:cNvPr>
          <p:cNvGrpSpPr/>
          <p:nvPr/>
        </p:nvGrpSpPr>
        <p:grpSpPr>
          <a:xfrm>
            <a:off x="4" y="6616338"/>
            <a:ext cx="12192000" cy="6858000"/>
            <a:chOff x="-54429" y="326572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B77C0-DD93-4F4E-9C6B-016A4639B3CE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5FA13B-1FCA-43A2-A4DF-F93F718CABD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7CA431-2DCD-4BAE-B83B-0A10D7ACD597}"/>
              </a:ext>
            </a:extLst>
          </p:cNvPr>
          <p:cNvGrpSpPr/>
          <p:nvPr/>
        </p:nvGrpSpPr>
        <p:grpSpPr>
          <a:xfrm>
            <a:off x="4" y="6942906"/>
            <a:ext cx="12192000" cy="6858000"/>
            <a:chOff x="-54429" y="326572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AB4372-AFFF-409C-A985-AFA8CEC34EE7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9EBE04-8F2D-4958-A7F0-C508E09C33D4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584E3D-A020-43B6-8C58-13D2E4D141A5}"/>
              </a:ext>
            </a:extLst>
          </p:cNvPr>
          <p:cNvSpPr txBox="1"/>
          <p:nvPr/>
        </p:nvSpPr>
        <p:spPr>
          <a:xfrm>
            <a:off x="4900748" y="464234"/>
            <a:ext cx="239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OBEJCTIVE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B98AD-DAAC-47A7-A8D8-711177BC2845}"/>
              </a:ext>
            </a:extLst>
          </p:cNvPr>
          <p:cNvSpPr txBox="1"/>
          <p:nvPr/>
        </p:nvSpPr>
        <p:spPr>
          <a:xfrm>
            <a:off x="2799471" y="1645920"/>
            <a:ext cx="7849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Make the application easier and 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Real time data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Handling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Implementing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19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6FC1E-24D0-4654-BFF8-85E9A76D782F}"/>
              </a:ext>
            </a:extLst>
          </p:cNvPr>
          <p:cNvSpPr/>
          <p:nvPr/>
        </p:nvSpPr>
        <p:spPr>
          <a:xfrm>
            <a:off x="4900748" y="0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F6FB2-B1D2-4D47-BA0B-609390DA92D1}"/>
              </a:ext>
            </a:extLst>
          </p:cNvPr>
          <p:cNvGrpSpPr/>
          <p:nvPr/>
        </p:nvGrpSpPr>
        <p:grpSpPr>
          <a:xfrm>
            <a:off x="0" y="326572"/>
            <a:ext cx="12192000" cy="6858000"/>
            <a:chOff x="0" y="326572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743BF3-1E5B-4CDD-8CB7-A1D070AF3D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1B96FC-8D97-4B38-837E-80F08DCCFED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61790-1226-4F1E-9F27-7D7E0260FF53}"/>
              </a:ext>
            </a:extLst>
          </p:cNvPr>
          <p:cNvGrpSpPr/>
          <p:nvPr/>
        </p:nvGrpSpPr>
        <p:grpSpPr>
          <a:xfrm>
            <a:off x="-1" y="653143"/>
            <a:ext cx="12192000" cy="6858000"/>
            <a:chOff x="0" y="326572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263065-DB75-4112-B1D2-2BB32D3AA4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C657F-1F62-4610-B371-314E3BBA986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57C7C5-21DD-41DD-AE23-2FAFAC745F99}"/>
              </a:ext>
            </a:extLst>
          </p:cNvPr>
          <p:cNvGrpSpPr/>
          <p:nvPr/>
        </p:nvGrpSpPr>
        <p:grpSpPr>
          <a:xfrm>
            <a:off x="2" y="5551715"/>
            <a:ext cx="12192000" cy="6858000"/>
            <a:chOff x="-54429" y="326572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A50260-201F-4763-9BC6-EEC4A60FD730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899A02-4DEB-4C8E-B19D-78A80ADDADF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EBDC9A-8E3C-46C9-B0F7-B5C1E0D68D0F}"/>
              </a:ext>
            </a:extLst>
          </p:cNvPr>
          <p:cNvGrpSpPr/>
          <p:nvPr/>
        </p:nvGrpSpPr>
        <p:grpSpPr>
          <a:xfrm>
            <a:off x="4" y="5878286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471BC7-EB88-412B-B65E-D1F2E3FF77BB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00779E-39A8-4287-BA3C-8118212FBE09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0BC20C-71B2-4551-A2A7-43033A042F4F}"/>
              </a:ext>
            </a:extLst>
          </p:cNvPr>
          <p:cNvGrpSpPr/>
          <p:nvPr/>
        </p:nvGrpSpPr>
        <p:grpSpPr>
          <a:xfrm>
            <a:off x="4" y="6204857"/>
            <a:ext cx="12192000" cy="6858000"/>
            <a:chOff x="-54429" y="326572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B0C81E-DF58-4B89-B1F4-8733C4580A8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FA8564-6AC5-4D55-9735-B349D2F43731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90010A-0754-44A7-8A3A-DAA8C9B3A60A}"/>
              </a:ext>
            </a:extLst>
          </p:cNvPr>
          <p:cNvGrpSpPr/>
          <p:nvPr/>
        </p:nvGrpSpPr>
        <p:grpSpPr>
          <a:xfrm>
            <a:off x="0" y="6531428"/>
            <a:ext cx="12192000" cy="6858000"/>
            <a:chOff x="-54429" y="326572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5262F-E106-450B-9E6B-54733313A4A1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E62A64-2F1C-4E15-BD94-45F7F54F33C6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C48748-D336-48ED-878F-FFEBA9753E94}"/>
              </a:ext>
            </a:extLst>
          </p:cNvPr>
          <p:cNvGrpSpPr/>
          <p:nvPr/>
        </p:nvGrpSpPr>
        <p:grpSpPr>
          <a:xfrm>
            <a:off x="4" y="6858002"/>
            <a:ext cx="12192000" cy="6858000"/>
            <a:chOff x="-54429" y="326572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81CF4E-65C5-4202-935B-49EE4D8CEFC8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F946C2-A85A-4E1A-A828-6215B096B14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7059CA-F020-46B1-B5E8-82B6D75A1C6D}"/>
              </a:ext>
            </a:extLst>
          </p:cNvPr>
          <p:cNvGrpSpPr/>
          <p:nvPr/>
        </p:nvGrpSpPr>
        <p:grpSpPr>
          <a:xfrm>
            <a:off x="4" y="7184570"/>
            <a:ext cx="12192000" cy="6858000"/>
            <a:chOff x="-54429" y="326572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D91F1E-7CE3-4831-9319-FF17AC1CFD34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07565B-CD23-41AE-8039-91602A5FC88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08A8A9-F4A6-426A-AA9F-5733A49E4CDC}"/>
              </a:ext>
            </a:extLst>
          </p:cNvPr>
          <p:cNvSpPr txBox="1"/>
          <p:nvPr/>
        </p:nvSpPr>
        <p:spPr>
          <a:xfrm>
            <a:off x="4900747" y="748878"/>
            <a:ext cx="239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C98EB0-5E2B-4E83-9595-6E0BDA30D58C}"/>
              </a:ext>
            </a:extLst>
          </p:cNvPr>
          <p:cNvSpPr txBox="1"/>
          <p:nvPr/>
        </p:nvSpPr>
        <p:spPr>
          <a:xfrm>
            <a:off x="2269586" y="2274834"/>
            <a:ext cx="765282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Object Oriented Programming concept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Real life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Managing Students requirements for daily usages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Implementing graphical user interface using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Gaining new experiences with this real life project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7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6FC1E-24D0-4654-BFF8-85E9A76D782F}"/>
              </a:ext>
            </a:extLst>
          </p:cNvPr>
          <p:cNvSpPr/>
          <p:nvPr/>
        </p:nvSpPr>
        <p:spPr>
          <a:xfrm>
            <a:off x="4900748" y="0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F6FB2-B1D2-4D47-BA0B-609390DA92D1}"/>
              </a:ext>
            </a:extLst>
          </p:cNvPr>
          <p:cNvGrpSpPr/>
          <p:nvPr/>
        </p:nvGrpSpPr>
        <p:grpSpPr>
          <a:xfrm>
            <a:off x="0" y="326572"/>
            <a:ext cx="12192000" cy="6858000"/>
            <a:chOff x="0" y="326572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743BF3-1E5B-4CDD-8CB7-A1D070AF3D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1B96FC-8D97-4B38-837E-80F08DCCFED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61790-1226-4F1E-9F27-7D7E0260FF53}"/>
              </a:ext>
            </a:extLst>
          </p:cNvPr>
          <p:cNvGrpSpPr/>
          <p:nvPr/>
        </p:nvGrpSpPr>
        <p:grpSpPr>
          <a:xfrm>
            <a:off x="-1" y="653143"/>
            <a:ext cx="12192000" cy="6858000"/>
            <a:chOff x="0" y="326572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263065-DB75-4112-B1D2-2BB32D3AA4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C657F-1F62-4610-B371-314E3BBA986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66A8DC-F37C-4F86-961B-FD1F524EE717}"/>
              </a:ext>
            </a:extLst>
          </p:cNvPr>
          <p:cNvGrpSpPr/>
          <p:nvPr/>
        </p:nvGrpSpPr>
        <p:grpSpPr>
          <a:xfrm>
            <a:off x="-2" y="979714"/>
            <a:ext cx="12192000" cy="6858000"/>
            <a:chOff x="-54429" y="326572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22A255-0690-4386-B70D-C0181B9E26A5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401CFD-699B-41A4-A7A9-E8EBD4625E88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A032B8-7171-4352-A1AC-231470BEAC81}"/>
              </a:ext>
            </a:extLst>
          </p:cNvPr>
          <p:cNvGrpSpPr/>
          <p:nvPr/>
        </p:nvGrpSpPr>
        <p:grpSpPr>
          <a:xfrm>
            <a:off x="-3" y="5633358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A74D01-33F1-4AD3-AE03-E7915730D7F2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FA0368-0ABF-42AC-AA44-1F4C00E89C4B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052611-708F-4F13-865D-B711D1B61BD8}"/>
              </a:ext>
            </a:extLst>
          </p:cNvPr>
          <p:cNvGrpSpPr/>
          <p:nvPr/>
        </p:nvGrpSpPr>
        <p:grpSpPr>
          <a:xfrm>
            <a:off x="-3" y="5959929"/>
            <a:ext cx="12192000" cy="6858000"/>
            <a:chOff x="-54429" y="326572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2DA397-E4EB-4756-9E48-D1ABC3A03B8D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894A4A-B17E-45B5-805D-426620004A0D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9F7174-4F75-4F97-9600-3476FDBD6252}"/>
              </a:ext>
            </a:extLst>
          </p:cNvPr>
          <p:cNvGrpSpPr/>
          <p:nvPr/>
        </p:nvGrpSpPr>
        <p:grpSpPr>
          <a:xfrm>
            <a:off x="-7" y="6286500"/>
            <a:ext cx="12192000" cy="6858000"/>
            <a:chOff x="-54429" y="326572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3BBCBE-502D-4348-BDAF-63C5D218B9DB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12EFD2-7313-4A11-BBB4-A1B9F859177A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DD1004-5026-4FB9-A4D9-1952EA4DC2E3}"/>
              </a:ext>
            </a:extLst>
          </p:cNvPr>
          <p:cNvGrpSpPr/>
          <p:nvPr/>
        </p:nvGrpSpPr>
        <p:grpSpPr>
          <a:xfrm>
            <a:off x="-3" y="6613074"/>
            <a:ext cx="12192000" cy="6858000"/>
            <a:chOff x="-54429" y="326572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E018FA-3697-465C-B841-61C3111C82B1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FD2EFD-56C5-4265-86DE-50EFDFF1FD1B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66424-362C-4021-B363-A38B62FC6186}"/>
              </a:ext>
            </a:extLst>
          </p:cNvPr>
          <p:cNvGrpSpPr/>
          <p:nvPr/>
        </p:nvGrpSpPr>
        <p:grpSpPr>
          <a:xfrm>
            <a:off x="-3" y="6939642"/>
            <a:ext cx="12192000" cy="6858000"/>
            <a:chOff x="-54429" y="326572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7449D3-E109-49FD-9A6C-80C5A142AF6B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E027A7-E148-45DA-A748-4E6AB5FBC1A1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E5B7E2-8CC9-49D4-88AE-5DF741E91ACA}"/>
              </a:ext>
            </a:extLst>
          </p:cNvPr>
          <p:cNvSpPr txBox="1"/>
          <p:nvPr/>
        </p:nvSpPr>
        <p:spPr>
          <a:xfrm>
            <a:off x="4900741" y="1062823"/>
            <a:ext cx="239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Requirements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39BB63-F079-4C78-A54B-2BFCD281D0F4}"/>
              </a:ext>
            </a:extLst>
          </p:cNvPr>
          <p:cNvSpPr txBox="1"/>
          <p:nvPr/>
        </p:nvSpPr>
        <p:spPr>
          <a:xfrm>
            <a:off x="2323511" y="2424761"/>
            <a:ext cx="6091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Quick Start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Students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Teachers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Easy Browser access</a:t>
            </a:r>
          </a:p>
          <a:p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6FC1E-24D0-4654-BFF8-85E9A76D782F}"/>
              </a:ext>
            </a:extLst>
          </p:cNvPr>
          <p:cNvSpPr/>
          <p:nvPr/>
        </p:nvSpPr>
        <p:spPr>
          <a:xfrm>
            <a:off x="4900748" y="0"/>
            <a:ext cx="2390503" cy="653143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F6FB2-B1D2-4D47-BA0B-609390DA92D1}"/>
              </a:ext>
            </a:extLst>
          </p:cNvPr>
          <p:cNvGrpSpPr/>
          <p:nvPr/>
        </p:nvGrpSpPr>
        <p:grpSpPr>
          <a:xfrm>
            <a:off x="0" y="326572"/>
            <a:ext cx="12192000" cy="6858000"/>
            <a:chOff x="0" y="326572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743BF3-1E5B-4CDD-8CB7-A1D070AF3D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1B96FC-8D97-4B38-837E-80F08DCCFED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61790-1226-4F1E-9F27-7D7E0260FF53}"/>
              </a:ext>
            </a:extLst>
          </p:cNvPr>
          <p:cNvGrpSpPr/>
          <p:nvPr/>
        </p:nvGrpSpPr>
        <p:grpSpPr>
          <a:xfrm>
            <a:off x="-1" y="653143"/>
            <a:ext cx="12192000" cy="6858000"/>
            <a:chOff x="0" y="326572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263065-DB75-4112-B1D2-2BB32D3AA42D}"/>
                </a:ext>
              </a:extLst>
            </p:cNvPr>
            <p:cNvSpPr/>
            <p:nvPr/>
          </p:nvSpPr>
          <p:spPr>
            <a:xfrm>
              <a:off x="0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C657F-1F62-4610-B371-314E3BBA9866}"/>
                </a:ext>
              </a:extLst>
            </p:cNvPr>
            <p:cNvSpPr/>
            <p:nvPr/>
          </p:nvSpPr>
          <p:spPr>
            <a:xfrm>
              <a:off x="4900748" y="326572"/>
              <a:ext cx="2390503" cy="653143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66A8DC-F37C-4F86-961B-FD1F524EE717}"/>
              </a:ext>
            </a:extLst>
          </p:cNvPr>
          <p:cNvGrpSpPr/>
          <p:nvPr/>
        </p:nvGrpSpPr>
        <p:grpSpPr>
          <a:xfrm>
            <a:off x="-2" y="979714"/>
            <a:ext cx="12192000" cy="6858000"/>
            <a:chOff x="-54429" y="326572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22A255-0690-4386-B70D-C0181B9E26A5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401CFD-699B-41A4-A7A9-E8EBD4625E88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785CB-4157-4BDC-B9E6-564CBF303151}"/>
              </a:ext>
            </a:extLst>
          </p:cNvPr>
          <p:cNvGrpSpPr/>
          <p:nvPr/>
        </p:nvGrpSpPr>
        <p:grpSpPr>
          <a:xfrm>
            <a:off x="0" y="1306285"/>
            <a:ext cx="12192000" cy="6858000"/>
            <a:chOff x="-54429" y="326572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96442-90BF-420F-8733-BF886CA33F2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D070BA-EC06-4484-8F11-FA41C5826E02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D3E906-0EDA-4C8D-8DD0-7637080C02E5}"/>
              </a:ext>
            </a:extLst>
          </p:cNvPr>
          <p:cNvGrpSpPr/>
          <p:nvPr/>
        </p:nvGrpSpPr>
        <p:grpSpPr>
          <a:xfrm>
            <a:off x="-4" y="5630638"/>
            <a:ext cx="12192000" cy="6858000"/>
            <a:chOff x="-54429" y="326572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E46479-D1B8-4FD1-9160-F6A5F1F969B5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49106B-72F6-4EB9-9A34-A456B80E33E7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DFE9AC-6808-4548-88E2-93C9F5C49936}"/>
              </a:ext>
            </a:extLst>
          </p:cNvPr>
          <p:cNvGrpSpPr/>
          <p:nvPr/>
        </p:nvGrpSpPr>
        <p:grpSpPr>
          <a:xfrm>
            <a:off x="-8" y="5957209"/>
            <a:ext cx="12192000" cy="6858000"/>
            <a:chOff x="-54429" y="326572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BE1199-1DE9-4385-85D3-249633DE5A11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EDBD4C-B11F-4387-939E-59CE208743DB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61D41F-2864-4CD3-8700-3172D63DD274}"/>
              </a:ext>
            </a:extLst>
          </p:cNvPr>
          <p:cNvGrpSpPr/>
          <p:nvPr/>
        </p:nvGrpSpPr>
        <p:grpSpPr>
          <a:xfrm>
            <a:off x="-4" y="6283783"/>
            <a:ext cx="12192000" cy="6858000"/>
            <a:chOff x="-54429" y="326572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B27088-C634-4F7B-BA31-FDD40A30B2C3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D4A172-972C-489C-9332-F815E0B9CAAC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A38B14-F6A5-4BFA-BBC8-414DC8A020A1}"/>
              </a:ext>
            </a:extLst>
          </p:cNvPr>
          <p:cNvGrpSpPr/>
          <p:nvPr/>
        </p:nvGrpSpPr>
        <p:grpSpPr>
          <a:xfrm>
            <a:off x="-4" y="6610351"/>
            <a:ext cx="12192000" cy="6858000"/>
            <a:chOff x="-54429" y="326572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3DAD28-7FB9-4A95-875C-07B994AAD780}"/>
                </a:ext>
              </a:extLst>
            </p:cNvPr>
            <p:cNvSpPr/>
            <p:nvPr/>
          </p:nvSpPr>
          <p:spPr>
            <a:xfrm>
              <a:off x="-54429" y="32657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B6DB4B-89E0-454D-BDAA-5F6314B150BE}"/>
                </a:ext>
              </a:extLst>
            </p:cNvPr>
            <p:cNvSpPr/>
            <p:nvPr/>
          </p:nvSpPr>
          <p:spPr>
            <a:xfrm>
              <a:off x="4846320" y="326572"/>
              <a:ext cx="2390503" cy="6531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77CBC13-2630-4D30-8DEE-1FE418865F99}"/>
              </a:ext>
            </a:extLst>
          </p:cNvPr>
          <p:cNvSpPr txBox="1"/>
          <p:nvPr/>
        </p:nvSpPr>
        <p:spPr>
          <a:xfrm>
            <a:off x="5026847" y="1390754"/>
            <a:ext cx="213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Analysis</a:t>
            </a:r>
          </a:p>
        </p:txBody>
      </p:sp>
      <p:pic>
        <p:nvPicPr>
          <p:cNvPr id="37" name="Graphic 36" descr="Research">
            <a:extLst>
              <a:ext uri="{FF2B5EF4-FFF2-40B4-BE49-F238E27FC236}">
                <a16:creationId xmlns:a16="http://schemas.microsoft.com/office/drawing/2014/main" id="{322B3389-1F4A-401C-814E-2A09F0D82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796" y="1519307"/>
            <a:ext cx="1001490" cy="1001490"/>
          </a:xfrm>
          <a:prstGeom prst="rect">
            <a:avLst/>
          </a:prstGeom>
        </p:spPr>
      </p:pic>
      <p:pic>
        <p:nvPicPr>
          <p:cNvPr id="33" name="Picture 2" descr="Multimedia &amp; Creative Technology">
            <a:extLst>
              <a:ext uri="{FF2B5EF4-FFF2-40B4-BE49-F238E27FC236}">
                <a16:creationId xmlns:a16="http://schemas.microsoft.com/office/drawing/2014/main" id="{C9B15698-FFFB-4FAD-B6C1-E9867C520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6"/>
          <a:stretch/>
        </p:blipFill>
        <p:spPr bwMode="auto">
          <a:xfrm>
            <a:off x="2023916" y="2436276"/>
            <a:ext cx="2019486" cy="20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5BF75E1-8937-49C4-A7DA-CD477049E2D6}"/>
              </a:ext>
            </a:extLst>
          </p:cNvPr>
          <p:cNvSpPr txBox="1"/>
          <p:nvPr/>
        </p:nvSpPr>
        <p:spPr>
          <a:xfrm>
            <a:off x="1837590" y="4466259"/>
            <a:ext cx="23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DIU Smart Student 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82B8DF-F718-4660-91C1-A9830F8631FA}"/>
              </a:ext>
            </a:extLst>
          </p:cNvPr>
          <p:cNvSpPr txBox="1"/>
          <p:nvPr/>
        </p:nvSpPr>
        <p:spPr>
          <a:xfrm>
            <a:off x="5425799" y="2267296"/>
            <a:ext cx="5733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Our analysis says that, there is DIU Smart Student App work on this kind of project.</a:t>
            </a:r>
          </a:p>
          <a:p>
            <a:endParaRPr lang="en-US" sz="2400" b="1" dirty="0">
              <a:latin typeface="Tw Cen MT" panose="020B0602020104020603" pitchFamily="34" charset="0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But We have Some Special Features,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Real Time Browsing Experience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DIU Blended Learning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Teachers and Students Database</a:t>
            </a:r>
          </a:p>
        </p:txBody>
      </p:sp>
    </p:spTree>
    <p:extLst>
      <p:ext uri="{BB962C8B-B14F-4D97-AF65-F5344CB8AC3E}">
        <p14:creationId xmlns:p14="http://schemas.microsoft.com/office/powerpoint/2010/main" val="175623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6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318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Sitka Subheading</vt:lpstr>
      <vt:lpstr>Symbol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Mahfuzur Rahman</cp:lastModifiedBy>
  <cp:revision>54</cp:revision>
  <dcterms:created xsi:type="dcterms:W3CDTF">2017-01-05T13:17:27Z</dcterms:created>
  <dcterms:modified xsi:type="dcterms:W3CDTF">2020-12-05T09:40:42Z</dcterms:modified>
</cp:coreProperties>
</file>