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Squada One"/>
      <p:regular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quada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4e7895c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4e7895c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4e7895c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4e7895c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e7895c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4e7895c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4e7895c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4e7895c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5027b3d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5027b3d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027b3d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027b3d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260600"/>
            <a:ext cx="6012600" cy="12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>
                <a:latin typeface="Squada One"/>
                <a:ea typeface="Squada One"/>
                <a:cs typeface="Squada One"/>
                <a:sym typeface="Squada One"/>
              </a:rPr>
              <a:t>Individual Paper Review</a:t>
            </a:r>
            <a:endParaRPr sz="38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Squada One"/>
                <a:ea typeface="Squada One"/>
                <a:cs typeface="Squada One"/>
                <a:sym typeface="Squada One"/>
              </a:rPr>
              <a:t>Educational Multi-Question Generation for </a:t>
            </a:r>
            <a:endParaRPr sz="29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Squada One"/>
                <a:ea typeface="Squada One"/>
                <a:cs typeface="Squada One"/>
                <a:sym typeface="Squada One"/>
              </a:rPr>
              <a:t>Reading Comprehension</a:t>
            </a:r>
            <a:endParaRPr sz="29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268625" y="3211550"/>
            <a:ext cx="4292400" cy="13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ABDULLAH KHONDOKER [</a:t>
            </a:r>
            <a:r>
              <a:rPr b="1" lang="en" sz="1200">
                <a:solidFill>
                  <a:schemeClr val="dk1"/>
                </a:solidFill>
              </a:rPr>
              <a:t>20301065]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Team 07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CSE431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976750" y="3211550"/>
            <a:ext cx="44265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chemeClr val="dk1"/>
                </a:solidFill>
              </a:rPr>
              <a:t>RA</a:t>
            </a:r>
            <a:r>
              <a:rPr lang="en" sz="1300">
                <a:solidFill>
                  <a:schemeClr val="dk1"/>
                </a:solidFill>
              </a:rPr>
              <a:t>: Md Humaion Kabir Mehedi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chemeClr val="dk1"/>
                </a:solidFill>
              </a:rPr>
              <a:t>ST</a:t>
            </a:r>
            <a:r>
              <a:rPr lang="en" sz="1300">
                <a:solidFill>
                  <a:schemeClr val="dk1"/>
                </a:solidFill>
              </a:rPr>
              <a:t>: Abid Hossain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quada One"/>
                <a:ea typeface="Squada One"/>
                <a:cs typeface="Squada One"/>
                <a:sym typeface="Squada One"/>
              </a:rPr>
              <a:t>Introduction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51925" y="1461050"/>
            <a:ext cx="8035500" cy="3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Generate multiple diverse questions for the same concept.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Value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Enhance student practice, avoid identical language, and enable question assessment Dataset Processing.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Significance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Explore educational impact and benefits of diverse question wordings.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quada One"/>
                <a:ea typeface="Squada One"/>
                <a:cs typeface="Squada One"/>
                <a:sym typeface="Squada One"/>
              </a:rPr>
              <a:t> Methodology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38825" y="1624025"/>
            <a:ext cx="86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 ProphetNet model and techniques.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Details of models, beam search, and sampling techniques.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Question answerability, semantic similarity, n-gram overlap.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quada One"/>
                <a:ea typeface="Squada One"/>
                <a:cs typeface="Squada One"/>
                <a:sym typeface="Squada One"/>
              </a:rPr>
              <a:t>Related Work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38825" y="1624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Existing question generation models focus on single questions.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Proposed task: Multi-Question Generation for diverse question wordings.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Educational research supports multiple phrasings of the same question.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Highlight limitations of current approaches, emphasizing novelty.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quada One"/>
                <a:ea typeface="Squada One"/>
                <a:cs typeface="Squada One"/>
                <a:sym typeface="Squada One"/>
              </a:rPr>
              <a:t>Results and Findings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38825" y="1624025"/>
            <a:ext cx="86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Question answerability.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Lexical diversity.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The potential educational impact of presenting students.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quada One"/>
                <a:ea typeface="Squada One"/>
                <a:cs typeface="Squada One"/>
                <a:sym typeface="Squada One"/>
              </a:rPr>
              <a:t>Future Work and Conclusion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29950" y="1407850"/>
            <a:ext cx="86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Include human evaluation.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Apply reinforcement learning.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Explore advanced paraphrase systems and varying syntactic structures.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Summarize key points.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Highlight potential research directions.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05900" y="983975"/>
            <a:ext cx="83682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00">
                <a:latin typeface="Squada One"/>
                <a:ea typeface="Squada One"/>
                <a:cs typeface="Squada One"/>
                <a:sym typeface="Squada One"/>
              </a:rPr>
              <a:t>T</a:t>
            </a:r>
            <a:r>
              <a:rPr lang="en" sz="19200">
                <a:latin typeface="Squada One"/>
                <a:ea typeface="Squada One"/>
                <a:cs typeface="Squada One"/>
                <a:sym typeface="Squada One"/>
              </a:rPr>
              <a:t>hank you</a:t>
            </a:r>
            <a:endParaRPr sz="192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400"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en" sz="12000">
                <a:latin typeface="Squada One"/>
                <a:ea typeface="Squada One"/>
                <a:cs typeface="Squada One"/>
                <a:sym typeface="Squada One"/>
              </a:rPr>
              <a:t>for </a:t>
            </a:r>
            <a:endParaRPr sz="120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00">
                <a:latin typeface="Squada One"/>
                <a:ea typeface="Squada One"/>
                <a:cs typeface="Squada One"/>
                <a:sym typeface="Squada One"/>
              </a:rPr>
              <a:t>your attention</a:t>
            </a:r>
            <a:endParaRPr sz="19200"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