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F9F"/>
    <a:srgbClr val="F96161"/>
    <a:srgbClr val="32DAA2"/>
    <a:srgbClr val="6DA395"/>
    <a:srgbClr val="F15C51"/>
    <a:srgbClr val="FFB265"/>
    <a:srgbClr val="EA9086"/>
    <a:srgbClr val="E57165"/>
    <a:srgbClr val="F0A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37" autoAdjust="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A3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462" y="2130425"/>
            <a:ext cx="3651738" cy="2212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3276600" cy="1447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54000" dist="88900" algn="b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30288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DA395"/>
                </a:solidFill>
                <a:latin typeface="Arial Black" pitchFamily="34" charset="0"/>
                <a:ea typeface="DengXian" pitchFamily="65" charset="-122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254000" dist="889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 rot="5400000">
            <a:off x="3086099" y="2199537"/>
            <a:ext cx="762001" cy="5334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254000" dist="889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399" y="2235404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  <a:ea typeface="DengXian" pitchFamily="65" charset="-122"/>
              </a:rPr>
              <a:t>B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Arial Black" pitchFamily="34" charset="0"/>
              <a:ea typeface="DengXian" pitchFamily="65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286000" cy="6858000"/>
          </a:xfrm>
          <a:prstGeom prst="rect">
            <a:avLst/>
          </a:prstGeom>
          <a:solidFill>
            <a:srgbClr val="FB9F9F"/>
          </a:solidFill>
          <a:ln>
            <a:noFill/>
          </a:ln>
          <a:effectLst>
            <a:outerShdw blurRad="254000" dist="889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>
            <a:off x="2134156" y="1518268"/>
            <a:ext cx="762004" cy="610716"/>
          </a:xfrm>
          <a:prstGeom prst="round2SameRect">
            <a:avLst/>
          </a:prstGeom>
          <a:solidFill>
            <a:srgbClr val="FB9F9F"/>
          </a:solidFill>
          <a:ln>
            <a:noFill/>
          </a:ln>
          <a:effectLst>
            <a:outerShdw blurRad="254000" dist="889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0" y="156201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itchFamily="34" charset="0"/>
                <a:ea typeface="DengXian" pitchFamily="65" charset="-122"/>
              </a:rPr>
              <a:t>C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  <a:latin typeface="Arial Black" pitchFamily="34" charset="0"/>
              <a:ea typeface="DengXian" pitchFamily="65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333500" cy="6857999"/>
          </a:xfrm>
          <a:prstGeom prst="rect">
            <a:avLst/>
          </a:prstGeom>
          <a:solidFill>
            <a:srgbClr val="F96161"/>
          </a:solidFill>
          <a:ln>
            <a:noFill/>
          </a:ln>
          <a:effectLst>
            <a:outerShdw blurRad="254000" dist="889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 Same Side Corner Rectangle 15"/>
          <p:cNvSpPr/>
          <p:nvPr/>
        </p:nvSpPr>
        <p:spPr>
          <a:xfrm rot="5400000">
            <a:off x="1257301" y="845436"/>
            <a:ext cx="762000" cy="609602"/>
          </a:xfrm>
          <a:prstGeom prst="round2SameRect">
            <a:avLst/>
          </a:prstGeom>
          <a:solidFill>
            <a:srgbClr val="F96161"/>
          </a:solidFill>
          <a:ln>
            <a:noFill/>
          </a:ln>
          <a:effectLst>
            <a:outerShdw blurRad="254000" dist="889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51087" y="857849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B9F9F"/>
                </a:solidFill>
                <a:latin typeface="Arial Black" pitchFamily="34" charset="0"/>
              </a:rPr>
              <a:t>D</a:t>
            </a:r>
            <a:endParaRPr lang="en-US" b="1" dirty="0">
              <a:solidFill>
                <a:srgbClr val="FB9F9F"/>
              </a:solidFill>
              <a:latin typeface="Arial Black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38600" y="30777"/>
            <a:ext cx="5140569" cy="6827222"/>
          </a:xfrm>
          <a:prstGeom prst="rect">
            <a:avLst/>
          </a:prstGeom>
          <a:solidFill>
            <a:srgbClr val="6DA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 rot="5400000">
            <a:off x="3924300" y="2894045"/>
            <a:ext cx="762000" cy="533400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254000" dist="889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295553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DA395"/>
                </a:solidFill>
                <a:latin typeface="Arial Black" pitchFamily="34" charset="0"/>
              </a:rPr>
              <a:t>A</a:t>
            </a:r>
            <a:endParaRPr lang="en-US" dirty="0">
              <a:solidFill>
                <a:srgbClr val="6DA395"/>
              </a:solidFill>
              <a:latin typeface="Arial Black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2085236"/>
            <a:ext cx="3581400" cy="1877164"/>
          </a:xfrm>
          <a:prstGeom prst="rect">
            <a:avLst/>
          </a:prstGeom>
          <a:solidFill>
            <a:srgbClr val="6DA395"/>
          </a:solidFill>
          <a:ln>
            <a:noFill/>
          </a:ln>
          <a:effectLst>
            <a:outerShdw blurRad="254000" dist="88900" sy="23000" kx="-12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uxton Sketch" pitchFamily="66" charset="0"/>
              </a:rPr>
              <a:t>Presentation about our Project Ideas </a:t>
            </a:r>
            <a:endParaRPr lang="en-US" sz="3200" dirty="0"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172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ame Side Corner Rectangle 13"/>
          <p:cNvSpPr/>
          <p:nvPr/>
        </p:nvSpPr>
        <p:spPr>
          <a:xfrm rot="5400000">
            <a:off x="8190384" y="3087216"/>
            <a:ext cx="611832" cy="533400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7543800" y="2362200"/>
            <a:ext cx="685800" cy="5334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67700" y="312308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DA395"/>
                </a:solidFill>
                <a:latin typeface="Arial Black" pitchFamily="34" charset="0"/>
                <a:ea typeface="DengXian" pitchFamily="65" charset="-122"/>
                <a:cs typeface="Andalus" pitchFamily="18" charset="-78"/>
              </a:rPr>
              <a:t>A</a:t>
            </a:r>
            <a:endParaRPr lang="en-US" dirty="0">
              <a:solidFill>
                <a:srgbClr val="6DA395"/>
              </a:solidFill>
              <a:latin typeface="Arial Black" pitchFamily="34" charset="0"/>
              <a:ea typeface="DengXian" pitchFamily="65" charset="-122"/>
              <a:cs typeface="Andalus" pitchFamily="18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2409089"/>
            <a:ext cx="3810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B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" y="0"/>
            <a:ext cx="6945923" cy="6858000"/>
          </a:xfrm>
          <a:prstGeom prst="rect">
            <a:avLst/>
          </a:prstGeom>
          <a:solidFill>
            <a:srgbClr val="FB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/>
          <p:cNvSpPr/>
          <p:nvPr/>
        </p:nvSpPr>
        <p:spPr>
          <a:xfrm rot="5400000">
            <a:off x="6907822" y="1550520"/>
            <a:ext cx="685800" cy="609600"/>
          </a:xfrm>
          <a:prstGeom prst="round2SameRect">
            <a:avLst/>
          </a:prstGeom>
          <a:solidFill>
            <a:srgbClr val="FB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98322" y="16192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itchFamily="34" charset="0"/>
              </a:rPr>
              <a:t>C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1" y="0"/>
            <a:ext cx="6283569" cy="6858000"/>
          </a:xfrm>
          <a:prstGeom prst="rect">
            <a:avLst/>
          </a:prstGeom>
          <a:solidFill>
            <a:srgbClr val="F9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/>
        </p:nvSpPr>
        <p:spPr>
          <a:xfrm rot="5400000">
            <a:off x="6283569" y="902820"/>
            <a:ext cx="609600" cy="609600"/>
          </a:xfrm>
          <a:prstGeom prst="round2SameRect">
            <a:avLst/>
          </a:prstGeom>
          <a:solidFill>
            <a:srgbClr val="F9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2876" y="90282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B9F9F"/>
                </a:solidFill>
                <a:latin typeface="Arial Black" pitchFamily="34" charset="0"/>
              </a:rPr>
              <a:t>D</a:t>
            </a:r>
            <a:endParaRPr lang="en-US" dirty="0">
              <a:solidFill>
                <a:srgbClr val="FB9F9F"/>
              </a:solidFill>
              <a:latin typeface="Arial Black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800" y="2198220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Buxton Sketch" pitchFamily="66" charset="0"/>
              </a:rPr>
              <a:t>THANKS</a:t>
            </a:r>
            <a:endParaRPr lang="en-US" sz="9600" dirty="0"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7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 rot="5400000">
            <a:off x="8153400" y="2895600"/>
            <a:ext cx="762000" cy="609600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05800" y="29387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6DA395"/>
                </a:solidFill>
                <a:latin typeface="Arial Black" pitchFamily="34" charset="0"/>
              </a:rPr>
              <a:t>A</a:t>
            </a:r>
            <a:endParaRPr lang="en-US" sz="2000" b="1" dirty="0">
              <a:solidFill>
                <a:srgbClr val="6DA395"/>
              </a:solidFill>
              <a:latin typeface="Arial Black" pitchFamily="34" charset="0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1143000"/>
          </a:xfrm>
        </p:spPr>
        <p:txBody>
          <a:bodyPr/>
          <a:lstStyle/>
          <a:p>
            <a:r>
              <a:rPr lang="en-US" dirty="0" smtClean="0">
                <a:latin typeface="Buxton Sketch" pitchFamily="66" charset="0"/>
              </a:rPr>
              <a:t>Our project Idea 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457200" y="1447800"/>
            <a:ext cx="7391400" cy="5181600"/>
          </a:xfrm>
          <a:effectLst>
            <a:outerShdw blurRad="254000" dist="88900" algn="bl" rotWithShape="0">
              <a:prstClr val="black">
                <a:alpha val="3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It facilitates communication with both doctors in clinics, hospitals, pharmacies and laboratories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Shorten a lot of time in getting treatment, radiation and medical analysis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Use smart card as a modern way to communicate with doctors in clinics or hospitals, pharmacies and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laboratories</a:t>
            </a:r>
            <a:endParaRPr lang="ar-EG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Smart Card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has an id contains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all the patients' history, including radiotherapy, medical analysis and ...</a:t>
            </a:r>
          </a:p>
        </p:txBody>
      </p:sp>
    </p:spTree>
    <p:extLst>
      <p:ext uri="{BB962C8B-B14F-4D97-AF65-F5344CB8AC3E}">
        <p14:creationId xmlns:p14="http://schemas.microsoft.com/office/powerpoint/2010/main" val="7174213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 rot="5400000">
            <a:off x="8115300" y="3162300"/>
            <a:ext cx="762000" cy="533400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7353300" y="2400300"/>
            <a:ext cx="762000" cy="5334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67700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DA395"/>
                </a:solidFill>
                <a:latin typeface="Arial Black" pitchFamily="34" charset="0"/>
                <a:ea typeface="DengXian" pitchFamily="65" charset="-122"/>
                <a:cs typeface="Andalus" pitchFamily="18" charset="-78"/>
              </a:rPr>
              <a:t>A</a:t>
            </a:r>
            <a:endParaRPr lang="en-US" dirty="0">
              <a:solidFill>
                <a:srgbClr val="6DA395"/>
              </a:solidFill>
              <a:latin typeface="Arial Black" pitchFamily="34" charset="0"/>
              <a:ea typeface="DengXian" pitchFamily="65" charset="-122"/>
              <a:cs typeface="Andalus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2436167"/>
            <a:ext cx="3810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B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/>
          <a:lstStyle/>
          <a:p>
            <a:r>
              <a:rPr lang="en-US" dirty="0" smtClean="0">
                <a:latin typeface="Buxton Sketch" pitchFamily="66" charset="0"/>
              </a:rPr>
              <a:t>Survey Question 1</a:t>
            </a:r>
            <a:endParaRPr lang="en-US" dirty="0">
              <a:latin typeface="Buxton Sketch" pitchFamily="66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36167"/>
            <a:ext cx="5742632" cy="3184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968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8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 rot="5400000">
            <a:off x="8232531" y="2822331"/>
            <a:ext cx="756138" cy="457200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7724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0" y="2819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DA395"/>
                </a:solidFill>
                <a:latin typeface="Arial Black" pitchFamily="34" charset="0"/>
              </a:rPr>
              <a:t>A</a:t>
            </a:r>
            <a:endParaRPr lang="en-US" dirty="0">
              <a:solidFill>
                <a:srgbClr val="6DA395"/>
              </a:solidFill>
              <a:latin typeface="Arial Black" pitchFamily="34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7620000" y="2057400"/>
            <a:ext cx="762000" cy="4572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72400" y="2057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B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609600"/>
            <a:ext cx="5562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4999" y="31721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uxton Sketch" pitchFamily="66" charset="0"/>
              </a:rPr>
              <a:t>Survey Question 2</a:t>
            </a:r>
            <a:endParaRPr lang="en-US" sz="3200" dirty="0">
              <a:latin typeface="Buxton Sketch" pitchFamily="6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6" y="1019971"/>
            <a:ext cx="6906588" cy="2532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6" y="3575475"/>
            <a:ext cx="6906589" cy="3153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1507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38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/>
          <p:cNvSpPr/>
          <p:nvPr/>
        </p:nvSpPr>
        <p:spPr>
          <a:xfrm rot="5400000">
            <a:off x="8232531" y="2822331"/>
            <a:ext cx="756138" cy="457200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77724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0" y="2819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DA395"/>
                </a:solidFill>
                <a:latin typeface="Arial Black" pitchFamily="34" charset="0"/>
              </a:rPr>
              <a:t>A</a:t>
            </a:r>
            <a:endParaRPr lang="en-US" dirty="0">
              <a:solidFill>
                <a:srgbClr val="6DA395"/>
              </a:solidFill>
              <a:latin typeface="Arial Black" pitchFamily="34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 rot="5400000">
            <a:off x="7620000" y="2057400"/>
            <a:ext cx="762000" cy="4572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72400" y="2057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B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609600"/>
            <a:ext cx="5562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4999" y="317212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uxton Sketch" pitchFamily="66" charset="0"/>
              </a:rPr>
              <a:t>Survey Question 3</a:t>
            </a:r>
            <a:endParaRPr lang="en-US" sz="4000" dirty="0">
              <a:latin typeface="Buxton Sketch" pitchFamily="6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38" y="1371600"/>
            <a:ext cx="6072631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38" y="4114800"/>
            <a:ext cx="6072631" cy="2381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44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 rot="5400000">
            <a:off x="8115300" y="3162300"/>
            <a:ext cx="762000" cy="533400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 rot="5400000">
            <a:off x="7353300" y="2400300"/>
            <a:ext cx="762000" cy="5334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67700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DA395"/>
                </a:solidFill>
                <a:latin typeface="Arial Black" pitchFamily="34" charset="0"/>
                <a:ea typeface="DengXian" pitchFamily="65" charset="-122"/>
                <a:cs typeface="Andalus" pitchFamily="18" charset="-78"/>
              </a:rPr>
              <a:t>A</a:t>
            </a:r>
            <a:endParaRPr lang="en-US" dirty="0">
              <a:solidFill>
                <a:srgbClr val="6DA395"/>
              </a:solidFill>
              <a:latin typeface="Arial Black" pitchFamily="34" charset="0"/>
              <a:ea typeface="DengXian" pitchFamily="65" charset="-122"/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2436167"/>
            <a:ext cx="3810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B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itle 12"/>
          <p:cNvSpPr txBox="1">
            <a:spLocks/>
          </p:cNvSpPr>
          <p:nvPr/>
        </p:nvSpPr>
        <p:spPr>
          <a:xfrm>
            <a:off x="457200" y="274638"/>
            <a:ext cx="6324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Buxton Sketch" pitchFamily="66" charset="0"/>
              </a:rPr>
              <a:t>Survey</a:t>
            </a:r>
            <a:r>
              <a:rPr lang="en-US" dirty="0" smtClean="0">
                <a:latin typeface="Buxton Sketch" pitchFamily="66" charset="0"/>
              </a:rPr>
              <a:t> Question 4</a:t>
            </a:r>
            <a:endParaRPr lang="en-US" dirty="0">
              <a:latin typeface="Buxton Sketch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2" y="1849829"/>
            <a:ext cx="6525536" cy="3620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372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 rot="5400000">
            <a:off x="8115300" y="3162300"/>
            <a:ext cx="762000" cy="533400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 rot="5400000">
            <a:off x="7353300" y="2400300"/>
            <a:ext cx="762000" cy="5334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67700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DA395"/>
                </a:solidFill>
                <a:latin typeface="Arial Black" pitchFamily="34" charset="0"/>
                <a:ea typeface="DengXian" pitchFamily="65" charset="-122"/>
                <a:cs typeface="Andalus" pitchFamily="18" charset="-78"/>
              </a:rPr>
              <a:t>A</a:t>
            </a:r>
            <a:endParaRPr lang="en-US" dirty="0">
              <a:solidFill>
                <a:srgbClr val="6DA395"/>
              </a:solidFill>
              <a:latin typeface="Arial Black" pitchFamily="34" charset="0"/>
              <a:ea typeface="DengXian" pitchFamily="65" charset="-122"/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2436167"/>
            <a:ext cx="3810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B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itle 12"/>
          <p:cNvSpPr txBox="1">
            <a:spLocks/>
          </p:cNvSpPr>
          <p:nvPr/>
        </p:nvSpPr>
        <p:spPr>
          <a:xfrm>
            <a:off x="457200" y="274638"/>
            <a:ext cx="6324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Buxton Sketch" pitchFamily="66" charset="0"/>
              </a:rPr>
              <a:t>Survey</a:t>
            </a:r>
            <a:r>
              <a:rPr lang="en-US" dirty="0" smtClean="0">
                <a:latin typeface="Buxton Sketch" pitchFamily="66" charset="0"/>
              </a:rPr>
              <a:t> Question 5</a:t>
            </a:r>
            <a:endParaRPr lang="en-US" dirty="0">
              <a:latin typeface="Buxton Sketch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990600"/>
            <a:ext cx="66779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 rot="5400000">
            <a:off x="8115300" y="3162300"/>
            <a:ext cx="762000" cy="533400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 rot="5400000">
            <a:off x="7353300" y="2400300"/>
            <a:ext cx="762000" cy="5334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67700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DA395"/>
                </a:solidFill>
                <a:latin typeface="Arial Black" pitchFamily="34" charset="0"/>
                <a:ea typeface="DengXian" pitchFamily="65" charset="-122"/>
                <a:cs typeface="Andalus" pitchFamily="18" charset="-78"/>
              </a:rPr>
              <a:t>A</a:t>
            </a:r>
            <a:endParaRPr lang="en-US" dirty="0">
              <a:solidFill>
                <a:srgbClr val="6DA395"/>
              </a:solidFill>
              <a:latin typeface="Arial Black" pitchFamily="34" charset="0"/>
              <a:ea typeface="DengXian" pitchFamily="65" charset="-122"/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2436167"/>
            <a:ext cx="3810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B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itle 12"/>
          <p:cNvSpPr txBox="1">
            <a:spLocks/>
          </p:cNvSpPr>
          <p:nvPr/>
        </p:nvSpPr>
        <p:spPr>
          <a:xfrm>
            <a:off x="457200" y="274638"/>
            <a:ext cx="6324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Buxton Sketch" pitchFamily="66" charset="0"/>
              </a:rPr>
              <a:t>Survey</a:t>
            </a:r>
            <a:r>
              <a:rPr lang="en-US" dirty="0" smtClean="0">
                <a:latin typeface="Buxton Sketch" pitchFamily="66" charset="0"/>
              </a:rPr>
              <a:t> Question 5</a:t>
            </a:r>
            <a:endParaRPr lang="en-US" dirty="0">
              <a:latin typeface="Buxton Sketch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8" y="1123628"/>
            <a:ext cx="6716052" cy="53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3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82296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 rot="5400000">
            <a:off x="8190384" y="3087216"/>
            <a:ext cx="611832" cy="533400"/>
          </a:xfrm>
          <a:prstGeom prst="round2Same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>
            <a:off x="7543800" y="2362200"/>
            <a:ext cx="685800" cy="5334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67700" y="312308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DA395"/>
                </a:solidFill>
                <a:latin typeface="Arial Black" pitchFamily="34" charset="0"/>
                <a:ea typeface="DengXian" pitchFamily="65" charset="-122"/>
                <a:cs typeface="Andalus" pitchFamily="18" charset="-78"/>
              </a:rPr>
              <a:t>A</a:t>
            </a:r>
            <a:endParaRPr lang="en-US" dirty="0">
              <a:solidFill>
                <a:srgbClr val="6DA395"/>
              </a:solidFill>
              <a:latin typeface="Arial Black" pitchFamily="34" charset="0"/>
              <a:ea typeface="DengXian" pitchFamily="65" charset="-122"/>
              <a:cs typeface="Andalus" pitchFamily="18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6200" y="2409089"/>
            <a:ext cx="3810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B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" y="0"/>
            <a:ext cx="6945923" cy="6858000"/>
          </a:xfrm>
          <a:prstGeom prst="rect">
            <a:avLst/>
          </a:prstGeom>
          <a:solidFill>
            <a:srgbClr val="FB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/>
          <p:cNvSpPr/>
          <p:nvPr/>
        </p:nvSpPr>
        <p:spPr>
          <a:xfrm rot="5400000">
            <a:off x="6907822" y="1550520"/>
            <a:ext cx="685800" cy="609600"/>
          </a:xfrm>
          <a:prstGeom prst="round2SameRect">
            <a:avLst/>
          </a:prstGeom>
          <a:solidFill>
            <a:srgbClr val="FB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98322" y="16192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Black" pitchFamily="34" charset="0"/>
              </a:rPr>
              <a:t>C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1" name="Hexagon 20"/>
          <p:cNvSpPr/>
          <p:nvPr/>
        </p:nvSpPr>
        <p:spPr>
          <a:xfrm rot="5400000">
            <a:off x="23374" y="1061983"/>
            <a:ext cx="1810245" cy="1552193"/>
          </a:xfrm>
          <a:prstGeom prst="hexagon">
            <a:avLst/>
          </a:prstGeom>
          <a:effectLst>
            <a:outerShdw blurRad="254000" dist="88900" algn="bl" rotWithShape="0">
              <a:prstClr val="black">
                <a:alpha val="3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5149388" y="3730843"/>
            <a:ext cx="1793576" cy="1799491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1157719" y="3599949"/>
            <a:ext cx="1740044" cy="1768367"/>
          </a:xfrm>
          <a:prstGeom prst="hexagon">
            <a:avLst/>
          </a:prstGeom>
          <a:solidFill>
            <a:srgbClr val="32DAA2"/>
          </a:solidFill>
          <a:effectLst>
            <a:outerShdw blurRad="254000" dist="889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5400000">
            <a:off x="2197519" y="1053961"/>
            <a:ext cx="2310562" cy="1982316"/>
          </a:xfrm>
          <a:prstGeom prst="hexagon">
            <a:avLst/>
          </a:prstGeom>
          <a:effectLst>
            <a:outerShdw blurRad="254000" dist="88900" algn="t" rotWithShape="0">
              <a:schemeClr val="tx1">
                <a:alpha val="30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1" idx="3"/>
          </p:cNvCxnSpPr>
          <p:nvPr/>
        </p:nvCxnSpPr>
        <p:spPr>
          <a:xfrm flipH="1">
            <a:off x="928496" y="0"/>
            <a:ext cx="215062" cy="932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73872" y="0"/>
            <a:ext cx="0" cy="932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20413" y="-26006"/>
            <a:ext cx="0" cy="36598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063482" y="0"/>
            <a:ext cx="108718" cy="373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1296" y="1480744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10960" y="1727539"/>
            <a:ext cx="1251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Doctor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25282" y="444592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Laboratory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58413" y="418434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Pharmacy</a:t>
            </a:r>
            <a:endParaRPr lang="en-US" dirty="0"/>
          </a:p>
        </p:txBody>
      </p:sp>
      <p:sp>
        <p:nvSpPr>
          <p:cNvPr id="47" name="Hexagon 46"/>
          <p:cNvSpPr/>
          <p:nvPr/>
        </p:nvSpPr>
        <p:spPr>
          <a:xfrm rot="5400000">
            <a:off x="4320159" y="1898283"/>
            <a:ext cx="1810245" cy="1458964"/>
          </a:xfrm>
          <a:prstGeom prst="hexagon">
            <a:avLst/>
          </a:prstGeom>
          <a:effectLst>
            <a:outerShdw blurRad="254000" dist="88900" algn="bl" rotWithShape="0">
              <a:prstClr val="black">
                <a:alpha val="3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endCxn id="47" idx="3"/>
          </p:cNvCxnSpPr>
          <p:nvPr/>
        </p:nvCxnSpPr>
        <p:spPr>
          <a:xfrm>
            <a:off x="5178668" y="-27141"/>
            <a:ext cx="46614" cy="1749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24399" y="2286000"/>
            <a:ext cx="83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86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123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Our project Idea </vt:lpstr>
      <vt:lpstr>Survey Question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noran yahia</dc:creator>
  <cp:lastModifiedBy>User</cp:lastModifiedBy>
  <cp:revision>23</cp:revision>
  <dcterms:created xsi:type="dcterms:W3CDTF">2006-08-16T00:00:00Z</dcterms:created>
  <dcterms:modified xsi:type="dcterms:W3CDTF">2018-10-14T21:05:43Z</dcterms:modified>
</cp:coreProperties>
</file>