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7" r:id="rId4"/>
    <p:sldId id="257" r:id="rId5"/>
    <p:sldId id="258" r:id="rId6"/>
    <p:sldId id="259" r:id="rId7"/>
    <p:sldId id="260" r:id="rId8"/>
    <p:sldId id="261" r:id="rId9"/>
    <p:sldId id="268" r:id="rId10"/>
    <p:sldId id="263" r:id="rId11"/>
    <p:sldId id="262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17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8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13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0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4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0A80-0996-495A-9D37-ED96EB6B1DB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34C4-5658-441C-B371-CE6E6EA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324708" y="1008185"/>
            <a:ext cx="9144000" cy="1434978"/>
          </a:xfrm>
        </p:spPr>
        <p:txBody>
          <a:bodyPr/>
          <a:lstStyle/>
          <a:p>
            <a:r>
              <a:rPr lang="en-US" dirty="0" smtClean="0"/>
              <a:t>Group Presentation-CPIT 498</a:t>
            </a:r>
            <a:endParaRPr lang="en-US" u="sng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24708" y="3563815"/>
            <a:ext cx="9144000" cy="163536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Names of the Group Members</a:t>
            </a:r>
          </a:p>
          <a:p>
            <a:pPr algn="l"/>
            <a:r>
              <a:rPr lang="en-US" dirty="0"/>
              <a:t>1. </a:t>
            </a:r>
            <a:r>
              <a:rPr lang="en-US" dirty="0" smtClean="0"/>
              <a:t>Abdullah Ali Salem         1553463</a:t>
            </a:r>
            <a:endParaRPr lang="en-US" dirty="0"/>
          </a:p>
          <a:p>
            <a:pPr algn="l"/>
            <a:r>
              <a:rPr lang="en-US" dirty="0"/>
              <a:t>2. </a:t>
            </a:r>
            <a:r>
              <a:rPr lang="en-US" dirty="0" smtClean="0"/>
              <a:t>Abdulazez </a:t>
            </a:r>
            <a:r>
              <a:rPr lang="en-US" dirty="0"/>
              <a:t>S</a:t>
            </a:r>
            <a:r>
              <a:rPr lang="en-US" dirty="0" smtClean="0"/>
              <a:t>aleh </a:t>
            </a:r>
            <a:r>
              <a:rPr lang="en-US" dirty="0" err="1" smtClean="0"/>
              <a:t>Shikh</a:t>
            </a:r>
            <a:r>
              <a:rPr lang="en-US" dirty="0" smtClean="0"/>
              <a:t>   1539694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Our Suggested Solutions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82157"/>
          </a:xfrm>
        </p:spPr>
        <p:txBody>
          <a:bodyPr/>
          <a:lstStyle/>
          <a:p>
            <a:r>
              <a:rPr lang="en-US" dirty="0"/>
              <a:t>Creating a web-based platform that brings together the Arabic content creators of DIY instructions and Internet users.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38" y="3226929"/>
            <a:ext cx="8828253" cy="28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3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organize the related DIY Arabic content on the Internet. </a:t>
            </a:r>
            <a:endParaRPr lang="ar-SA" dirty="0" smtClean="0"/>
          </a:p>
          <a:p>
            <a:endParaRPr lang="en-US" dirty="0"/>
          </a:p>
          <a:p>
            <a:r>
              <a:rPr lang="en-US" dirty="0"/>
              <a:t>bring together content creators and users at one </a:t>
            </a:r>
            <a:r>
              <a:rPr lang="en-US" dirty="0" smtClean="0"/>
              <a:t>place.</a:t>
            </a:r>
            <a:endParaRPr lang="ar-SA" dirty="0" smtClean="0"/>
          </a:p>
          <a:p>
            <a:endParaRPr lang="en-US" dirty="0"/>
          </a:p>
          <a:p>
            <a:r>
              <a:rPr lang="en-US" dirty="0" smtClean="0"/>
              <a:t>Create our own business</a:t>
            </a:r>
            <a:endParaRPr lang="ar-SA" dirty="0" smtClean="0"/>
          </a:p>
          <a:p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Create an attractive user environment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6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</a:t>
            </a:r>
            <a:r>
              <a:rPr lang="en-US" dirty="0" smtClean="0"/>
              <a:t>Area?</a:t>
            </a:r>
            <a:endParaRPr lang="en-US" dirty="0"/>
          </a:p>
        </p:txBody>
      </p:sp>
      <p:sp>
        <p:nvSpPr>
          <p:cNvPr id="6" name="عنصر نائب للمحتوى 5"/>
          <p:cNvSpPr>
            <a:spLocks noGrp="1"/>
          </p:cNvSpPr>
          <p:nvPr>
            <p:ph idx="1"/>
          </p:nvPr>
        </p:nvSpPr>
        <p:spPr>
          <a:xfrm>
            <a:off x="913795" y="2734708"/>
            <a:ext cx="10353762" cy="3695136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Markup</a:t>
            </a:r>
            <a:endParaRPr lang="en-US" dirty="0"/>
          </a:p>
          <a:p>
            <a:r>
              <a:rPr lang="en-US" dirty="0"/>
              <a:t>CSS </a:t>
            </a:r>
          </a:p>
          <a:p>
            <a:r>
              <a:rPr lang="en-US" dirty="0" smtClean="0"/>
              <a:t>JavaScript</a:t>
            </a:r>
            <a:endParaRPr lang="en-US" dirty="0"/>
          </a:p>
          <a:p>
            <a:r>
              <a:rPr lang="en-US" dirty="0"/>
              <a:t>PHP language</a:t>
            </a:r>
          </a:p>
          <a:p>
            <a:r>
              <a:rPr lang="en-US" dirty="0"/>
              <a:t>Software </a:t>
            </a:r>
            <a:r>
              <a:rPr lang="en-US" dirty="0" smtClean="0"/>
              <a:t>Engineer</a:t>
            </a:r>
            <a:r>
              <a:rPr lang="en-US" dirty="0" smtClean="0"/>
              <a:t>ing 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r>
              <a:rPr lang="en-US" dirty="0"/>
              <a:t>E-commerce</a:t>
            </a:r>
          </a:p>
        </p:txBody>
      </p:sp>
      <p:pic>
        <p:nvPicPr>
          <p:cNvPr id="7" name="Picture 4" descr="C:\Users\abdulrahman kh\Desktop\dfg.png">
            <a:extLst>
              <a:ext uri="{FF2B5EF4-FFF2-40B4-BE49-F238E27FC236}">
                <a16:creationId xmlns:a16="http://schemas.microsoft.com/office/drawing/2014/main" xmlns="" id="{1871BB49-A0FC-453A-B967-5FD4478A2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59" y="5169130"/>
            <a:ext cx="446089" cy="468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f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9234" y="4667535"/>
            <a:ext cx="613508" cy="5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7794" y="418531"/>
            <a:ext cx="5929773" cy="2362200"/>
          </a:xfrm>
        </p:spPr>
        <p:txBody>
          <a:bodyPr/>
          <a:lstStyle/>
          <a:p>
            <a:r>
              <a:rPr lang="en-US" dirty="0"/>
              <a:t>What the committee will see at the end of our Project</a:t>
            </a:r>
          </a:p>
        </p:txBody>
      </p:sp>
      <p:sp>
        <p:nvSpPr>
          <p:cNvPr id="5" name="عنصر نائب للصورة 4"/>
          <p:cNvSpPr>
            <a:spLocks noGrp="1"/>
          </p:cNvSpPr>
          <p:nvPr>
            <p:ph type="pic" idx="1"/>
          </p:nvPr>
        </p:nvSpPr>
        <p:spPr>
          <a:xfrm>
            <a:off x="6847000" y="758881"/>
            <a:ext cx="4221334" cy="5901226"/>
          </a:xfrm>
        </p:spPr>
      </p:sp>
      <p:sp>
        <p:nvSpPr>
          <p:cNvPr id="3" name="عنصر نائب للمحتوى 2"/>
          <p:cNvSpPr>
            <a:spLocks noGrp="1"/>
          </p:cNvSpPr>
          <p:nvPr>
            <p:ph type="body" sz="half" idx="2"/>
          </p:nvPr>
        </p:nvSpPr>
        <p:spPr>
          <a:xfrm>
            <a:off x="507794" y="3121925"/>
            <a:ext cx="5934950" cy="2819400"/>
          </a:xfrm>
        </p:spPr>
        <p:txBody>
          <a:bodyPr/>
          <a:lstStyle/>
          <a:p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platform that supports Arab </a:t>
            </a:r>
            <a:r>
              <a:rPr lang="en-US" dirty="0" smtClean="0"/>
              <a:t>community.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 environment that combines content creator and </a:t>
            </a:r>
            <a:r>
              <a:rPr lang="en-US" dirty="0" smtClean="0"/>
              <a:t>user.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Continue to develop the platform after the end of the course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59" y="758880"/>
            <a:ext cx="4114603" cy="59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941090" y="2765946"/>
            <a:ext cx="10353761" cy="1326321"/>
          </a:xfrm>
        </p:spPr>
        <p:txBody>
          <a:bodyPr/>
          <a:lstStyle/>
          <a:p>
            <a:r>
              <a:rPr lang="en-US" dirty="0" smtClean="0"/>
              <a:t>Abdullah ali salem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3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web-based </a:t>
            </a:r>
            <a:r>
              <a:rPr lang="en-US" dirty="0" smtClean="0"/>
              <a:t>platform in </a:t>
            </a:r>
            <a:r>
              <a:rPr lang="en-US" dirty="0" smtClean="0"/>
              <a:t>Arabic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0000"/>
                </a:solidFill>
              </a:rPr>
              <a:t>So why select this idea 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increasing our business skills. 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ood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of money supporting us in software development in our field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a </a:t>
            </a:r>
            <a:r>
              <a:rPr lang="en-US" dirty="0"/>
              <a:t>web-based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Arab community will be a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experience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users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 the platform is attract the Arabic users because it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exist.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824090"/>
          </a:xfrm>
        </p:spPr>
        <p:txBody>
          <a:bodyPr/>
          <a:lstStyle/>
          <a:p>
            <a:r>
              <a:rPr lang="en-US" dirty="0" smtClean="0"/>
              <a:t>Daily Experience </a:t>
            </a:r>
            <a:r>
              <a:rPr lang="en-US" dirty="0"/>
              <a:t>web-based </a:t>
            </a:r>
            <a:r>
              <a:rPr lang="en-US" dirty="0" smtClean="0"/>
              <a:t>platform for </a:t>
            </a:r>
            <a:r>
              <a:rPr lang="en-US" dirty="0" smtClean="0"/>
              <a:t>Arabic users have </a:t>
            </a:r>
            <a:r>
              <a:rPr lang="en-US" dirty="0" smtClean="0"/>
              <a:t>an idea in all areas.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30" y="2828812"/>
            <a:ext cx="3622431" cy="29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6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  <a:endParaRPr lang="en-US" dirty="0"/>
          </a:p>
        </p:txBody>
      </p:sp>
      <p:pic>
        <p:nvPicPr>
          <p:cNvPr id="9" name="عنصر نائب للمحتوى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14" y="2107183"/>
            <a:ext cx="9155721" cy="4375638"/>
          </a:xfrm>
        </p:spPr>
      </p:pic>
      <p:sp>
        <p:nvSpPr>
          <p:cNvPr id="14" name="وسيلة شرح على شكل سحابة 13"/>
          <p:cNvSpPr/>
          <p:nvPr/>
        </p:nvSpPr>
        <p:spPr>
          <a:xfrm>
            <a:off x="7901354" y="3634195"/>
            <a:ext cx="2168770" cy="1019868"/>
          </a:xfrm>
          <a:prstGeom prst="cloud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</a:p>
        </p:txBody>
      </p:sp>
      <p:sp>
        <p:nvSpPr>
          <p:cNvPr id="15" name="وسيلة شرح على شكل سحابة 14"/>
          <p:cNvSpPr/>
          <p:nvPr/>
        </p:nvSpPr>
        <p:spPr>
          <a:xfrm>
            <a:off x="7596554" y="5067421"/>
            <a:ext cx="2341684" cy="887902"/>
          </a:xfrm>
          <a:prstGeom prst="cloud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Arrangement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وسيلة شرح على شكل سحابة 15"/>
          <p:cNvSpPr/>
          <p:nvPr/>
        </p:nvSpPr>
        <p:spPr>
          <a:xfrm>
            <a:off x="8194432" y="2411425"/>
            <a:ext cx="1875692" cy="918527"/>
          </a:xfrm>
          <a:prstGeom prst="cloud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275" y="3840192"/>
            <a:ext cx="290879" cy="3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0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Situation(Language)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877942"/>
          </a:xfrm>
        </p:spPr>
        <p:txBody>
          <a:bodyPr/>
          <a:lstStyle/>
          <a:p>
            <a:r>
              <a:rPr lang="en-US" dirty="0"/>
              <a:t>organized web-based platform for Do It Yourself (DIY) instructions does not exist in </a:t>
            </a:r>
            <a:r>
              <a:rPr lang="en-US" dirty="0" smtClean="0"/>
              <a:t>Arabic.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85" y="3307165"/>
            <a:ext cx="4252521" cy="3409950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38" y="3307165"/>
            <a:ext cx="4865077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6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Situation(Searching)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13794" y="2131233"/>
            <a:ext cx="10353762" cy="4413918"/>
          </a:xfrm>
        </p:spPr>
        <p:txBody>
          <a:bodyPr/>
          <a:lstStyle/>
          <a:p>
            <a:r>
              <a:rPr lang="en-US" dirty="0"/>
              <a:t>Arabic users use forums, personal blogs, social networks to document instructions on how to do things </a:t>
            </a:r>
            <a:r>
              <a:rPr lang="en-US" dirty="0" smtClean="0"/>
              <a:t>themselves also to search about anything needs.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3512448"/>
            <a:ext cx="9448800" cy="28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Situation(Arrangement)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these methods (forums, personal blogs, social networks) provide good content to the Internet users, they need to be organized, categorized and collected in one place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55" y="3648075"/>
            <a:ext cx="750420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4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872852" y="2916071"/>
            <a:ext cx="10353761" cy="1326321"/>
          </a:xfrm>
        </p:spPr>
        <p:txBody>
          <a:bodyPr/>
          <a:lstStyle/>
          <a:p>
            <a:r>
              <a:rPr lang="en-US" dirty="0" smtClean="0"/>
              <a:t>Abdulazez Saleh shaikh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22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753</TotalTime>
  <Words>294</Words>
  <Application>Microsoft Office PowerPoint</Application>
  <PresentationFormat>ملء الشاشة</PresentationFormat>
  <Paragraphs>49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Rockwell</vt:lpstr>
      <vt:lpstr>Times New Roman</vt:lpstr>
      <vt:lpstr>Wingdings</vt:lpstr>
      <vt:lpstr>Damask</vt:lpstr>
      <vt:lpstr>Group Presentation-CPIT 498</vt:lpstr>
      <vt:lpstr>Abdullah ali salem</vt:lpstr>
      <vt:lpstr>Vision</vt:lpstr>
      <vt:lpstr>Project Title</vt:lpstr>
      <vt:lpstr>Problem Definition </vt:lpstr>
      <vt:lpstr>Current Situation(Language)</vt:lpstr>
      <vt:lpstr>Current Situation(Searching)</vt:lpstr>
      <vt:lpstr>Current Situation(Arrangement)</vt:lpstr>
      <vt:lpstr>Abdulazez Saleh shaikh</vt:lpstr>
      <vt:lpstr>Our Suggested Solutions </vt:lpstr>
      <vt:lpstr>Aims</vt:lpstr>
      <vt:lpstr>Knowledge Area?</vt:lpstr>
      <vt:lpstr>What the committee will see at the end of our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Presentation-CPIT 498</dc:title>
  <dc:creator>cvs</dc:creator>
  <cp:lastModifiedBy>cvs</cp:lastModifiedBy>
  <cp:revision>59</cp:revision>
  <dcterms:created xsi:type="dcterms:W3CDTF">2018-09-17T17:21:06Z</dcterms:created>
  <dcterms:modified xsi:type="dcterms:W3CDTF">2018-09-26T12:23:00Z</dcterms:modified>
</cp:coreProperties>
</file>