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1568" y="521208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Compress (main)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568" y="1368552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CompressClass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5627624" y="890540"/>
            <a:ext cx="0" cy="4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7792" y="1368552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SymbolFrequency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1568" y="2398776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Huffman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3"/>
            <a:endCxn id="10" idx="1"/>
          </p:cNvCxnSpPr>
          <p:nvPr/>
        </p:nvCxnSpPr>
        <p:spPr>
          <a:xfrm>
            <a:off x="6583680" y="1553218"/>
            <a:ext cx="1404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12" idx="0"/>
          </p:cNvCxnSpPr>
          <p:nvPr/>
        </p:nvCxnSpPr>
        <p:spPr>
          <a:xfrm>
            <a:off x="5627624" y="1737884"/>
            <a:ext cx="0" cy="6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568" y="3442978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 (PQ)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5627624" y="2768108"/>
            <a:ext cx="0" cy="67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1568" y="4539520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BinaryTree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  <a:endCxn id="25" idx="0"/>
          </p:cNvCxnSpPr>
          <p:nvPr/>
        </p:nvCxnSpPr>
        <p:spPr>
          <a:xfrm>
            <a:off x="5627624" y="3812310"/>
            <a:ext cx="0" cy="72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9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asghar</dc:creator>
  <cp:lastModifiedBy>abdullah asghar</cp:lastModifiedBy>
  <cp:revision>1</cp:revision>
  <dcterms:created xsi:type="dcterms:W3CDTF">2016-02-21T17:54:58Z</dcterms:created>
  <dcterms:modified xsi:type="dcterms:W3CDTF">2016-02-21T18:02:55Z</dcterms:modified>
</cp:coreProperties>
</file>