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4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1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5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9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9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57A1-92AF-4874-BE43-3CA9B1A5D1A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B396-4EE8-43BB-BA4B-A77ADEF1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1568" y="521208"/>
            <a:ext cx="1912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Expand (main)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568" y="1368552"/>
            <a:ext cx="1912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ExpandDriver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5627624" y="890540"/>
            <a:ext cx="0" cy="47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1568" y="2398776"/>
            <a:ext cx="1912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Huffman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" idx="2"/>
            <a:endCxn id="12" idx="0"/>
          </p:cNvCxnSpPr>
          <p:nvPr/>
        </p:nvCxnSpPr>
        <p:spPr>
          <a:xfrm>
            <a:off x="5627624" y="1737884"/>
            <a:ext cx="0" cy="6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1568" y="3442978"/>
            <a:ext cx="1912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 (PQ)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5627624" y="2768108"/>
            <a:ext cx="0" cy="67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1568" y="4539520"/>
            <a:ext cx="1912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BinaryTree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1" idx="2"/>
            <a:endCxn id="25" idx="0"/>
          </p:cNvCxnSpPr>
          <p:nvPr/>
        </p:nvCxnSpPr>
        <p:spPr>
          <a:xfrm>
            <a:off x="5627624" y="3812310"/>
            <a:ext cx="0" cy="72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1"/>
          </p:cNvCxnSpPr>
          <p:nvPr/>
        </p:nvCxnSpPr>
        <p:spPr>
          <a:xfrm flipH="1">
            <a:off x="3950208" y="1553218"/>
            <a:ext cx="7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50208" y="1553218"/>
            <a:ext cx="27432" cy="317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5" idx="1"/>
          </p:cNvCxnSpPr>
          <p:nvPr/>
        </p:nvCxnSpPr>
        <p:spPr>
          <a:xfrm>
            <a:off x="3977640" y="4724186"/>
            <a:ext cx="693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9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asghar</dc:creator>
  <cp:lastModifiedBy>abdullah asghar</cp:lastModifiedBy>
  <cp:revision>3</cp:revision>
  <dcterms:created xsi:type="dcterms:W3CDTF">2016-02-21T17:54:58Z</dcterms:created>
  <dcterms:modified xsi:type="dcterms:W3CDTF">2016-02-21T18:06:34Z</dcterms:modified>
</cp:coreProperties>
</file>