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</p:sldIdLst>
  <p:sldSz cy="6858000" cx="12192000"/>
  <p:notesSz cx="6858000" cy="9144000"/>
  <p:embeddedFontLst>
    <p:embeddedFont>
      <p:font typeface="Source Sans Pro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font" Target="fonts/SourceSansPro-bold.fntdata"/><Relationship Id="rId21" Type="http://schemas.openxmlformats.org/officeDocument/2006/relationships/slide" Target="slides/slide17.xml"/><Relationship Id="rId65" Type="http://schemas.openxmlformats.org/officeDocument/2006/relationships/font" Target="fonts/SourceSansPro-regular.fntdata"/><Relationship Id="rId24" Type="http://schemas.openxmlformats.org/officeDocument/2006/relationships/slide" Target="slides/slide20.xml"/><Relationship Id="rId68" Type="http://schemas.openxmlformats.org/officeDocument/2006/relationships/font" Target="fonts/SourceSansPro-boldItalic.fntdata"/><Relationship Id="rId23" Type="http://schemas.openxmlformats.org/officeDocument/2006/relationships/slide" Target="slides/slide19.xml"/><Relationship Id="rId67" Type="http://schemas.openxmlformats.org/officeDocument/2006/relationships/font" Target="fonts/SourceSansPro-italic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Shape 3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Shape 4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Shape 4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Shape 42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915126" y="1788452"/>
            <a:ext cx="83613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679906" y="3956278"/>
            <a:ext cx="6831599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752858" y="6453385"/>
            <a:ext cx="1608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2584052" y="6453385"/>
            <a:ext cx="7023299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9830682" y="6453385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grpSp>
        <p:nvGrpSpPr>
          <p:cNvPr id="18" name="Shape 18"/>
          <p:cNvGrpSpPr/>
          <p:nvPr/>
        </p:nvGrpSpPr>
        <p:grpSpPr>
          <a:xfrm>
            <a:off x="752826" y="744457"/>
            <a:ext cx="10674234" cy="5349693"/>
            <a:chOff x="752826" y="744457"/>
            <a:chExt cx="10674234" cy="5349693"/>
          </a:xfrm>
        </p:grpSpPr>
        <p:sp>
          <p:nvSpPr>
            <p:cNvPr id="19" name="Shape 19"/>
            <p:cNvSpPr/>
            <p:nvPr/>
          </p:nvSpPr>
          <p:spPr>
            <a:xfrm>
              <a:off x="8151960" y="1685650"/>
              <a:ext cx="3275099" cy="4408499"/>
            </a:xfrm>
            <a:custGeom>
              <a:pathLst>
                <a:path extrusionOk="0" h="120000" w="120000">
                  <a:moveTo>
                    <a:pt x="10513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109512"/>
                  </a:lnTo>
                  <a:lnTo>
                    <a:pt x="105132" y="109524"/>
                  </a:lnTo>
                  <a:lnTo>
                    <a:pt x="1051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Shape 20"/>
            <p:cNvSpPr/>
            <p:nvPr/>
          </p:nvSpPr>
          <p:spPr>
            <a:xfrm rot="10800000">
              <a:off x="752826" y="744457"/>
              <a:ext cx="3275699" cy="4408499"/>
            </a:xfrm>
            <a:custGeom>
              <a:pathLst>
                <a:path extrusionOk="0" h="120000" w="120000">
                  <a:moveTo>
                    <a:pt x="105134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23" y="120000"/>
                  </a:lnTo>
                  <a:cubicBezTo>
                    <a:pt x="-23" y="116376"/>
                    <a:pt x="47" y="113124"/>
                    <a:pt x="0" y="109500"/>
                  </a:cubicBezTo>
                  <a:lnTo>
                    <a:pt x="105134" y="109536"/>
                  </a:lnTo>
                  <a:lnTo>
                    <a:pt x="105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4386299" y="-719175"/>
            <a:ext cx="35718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30048" lvl="1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55448" lvl="2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55448" lvl="3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80848" lvl="4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80848" lvl="5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06248" lvl="6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06248" lvl="7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06248" lvl="8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390650" y="6453385"/>
            <a:ext cx="1204499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2893564" y="6453385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9472735" y="6453385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 rot="5400000">
            <a:off x="7757927" y="2462855"/>
            <a:ext cx="5243099" cy="156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2839939" y="-844043"/>
            <a:ext cx="5243099" cy="8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30048" lvl="1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55448" lvl="2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55448" lvl="3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80848" lvl="4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80848" lvl="5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06248" lvl="6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06248" lvl="7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06248" lvl="8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1390650" y="6453385"/>
            <a:ext cx="1204499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893564" y="6453385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9472735" y="6453385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371600" y="2286000"/>
            <a:ext cx="96012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30048" lvl="1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55448" lvl="2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55448" lvl="3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80848" lvl="4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80848" lvl="5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06248" lvl="6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06248" lvl="7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06248" lvl="8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1390650" y="6453385"/>
            <a:ext cx="1204499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893564" y="6453385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9472735" y="6453385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0" type="dt"/>
          </p:nvPr>
        </p:nvSpPr>
        <p:spPr>
          <a:xfrm>
            <a:off x="1390650" y="6453385"/>
            <a:ext cx="1204499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2893564" y="6453385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9472735" y="6453385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765025" y="1301358"/>
            <a:ext cx="9612899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7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65025" y="4216328"/>
            <a:ext cx="9612899" cy="114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1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738908" y="6453385"/>
            <a:ext cx="1622399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584310" y="6453385"/>
            <a:ext cx="7023299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9830682" y="6453385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37" name="Shape 37" title="Crop Mark"/>
          <p:cNvSpPr/>
          <p:nvPr/>
        </p:nvSpPr>
        <p:spPr>
          <a:xfrm>
            <a:off x="8151960" y="1685650"/>
            <a:ext cx="3275099" cy="4408499"/>
          </a:xfrm>
          <a:custGeom>
            <a:pathLst>
              <a:path extrusionOk="0" h="120000" w="120000">
                <a:moveTo>
                  <a:pt x="105134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109629"/>
                </a:lnTo>
                <a:lnTo>
                  <a:pt x="105134" y="109629"/>
                </a:lnTo>
                <a:lnTo>
                  <a:pt x="1051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371600" y="2285999"/>
            <a:ext cx="4447799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30048" lvl="1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55448" lvl="2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55448" lvl="3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80848" lvl="4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80848" lvl="5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06248" lvl="6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06248" lvl="7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06248" lvl="8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525403" y="2285999"/>
            <a:ext cx="4447799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30048" lvl="1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55448" lvl="2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55448" lvl="3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80848" lvl="4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80848" lvl="5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06248" lvl="6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06248" lvl="7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06248" lvl="8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390650" y="6453385"/>
            <a:ext cx="1204499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2893564" y="6453385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9472735" y="6453385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371600" y="2340864"/>
            <a:ext cx="4443899" cy="823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371600" y="3305207"/>
            <a:ext cx="4443899" cy="256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30048" lvl="1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55448" lvl="2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55448" lvl="3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80848" lvl="4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80848" lvl="5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06248" lvl="6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06248" lvl="7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06248" lvl="8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6525014" y="2340864"/>
            <a:ext cx="4443899" cy="823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6525014" y="3305207"/>
            <a:ext cx="4443899" cy="256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30048" lvl="1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55448" lvl="2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55448" lvl="3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80848" lvl="4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80848" lvl="5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06248" lvl="6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06248" lvl="7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06248" lvl="8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1390650" y="6453385"/>
            <a:ext cx="1204499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2893564" y="6453385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9472735" y="6453385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390650" y="6453385"/>
            <a:ext cx="1204499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893564" y="6453385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9472735" y="6453385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 title="Background Shape"/>
          <p:cNvSpPr/>
          <p:nvPr/>
        </p:nvSpPr>
        <p:spPr>
          <a:xfrm>
            <a:off x="0" y="375"/>
            <a:ext cx="5303399" cy="685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723900" y="685800"/>
            <a:ext cx="3855599" cy="215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256019" y="685800"/>
            <a:ext cx="5212199" cy="51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30048" lvl="1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55448" lvl="2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55448" lvl="3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80848" lvl="4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80848" lvl="5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80848" lvl="6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80848" lvl="7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80848" lvl="8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723900" y="2856342"/>
            <a:ext cx="3855599" cy="30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Clr>
                <a:schemeClr val="dk2"/>
              </a:buClr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3900" y="6453385"/>
            <a:ext cx="1204499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2205943" y="6453385"/>
            <a:ext cx="2373599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9883139" y="6453385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67" name="Shape 67" title="Divider Bar"/>
          <p:cNvSpPr/>
          <p:nvPr/>
        </p:nvSpPr>
        <p:spPr>
          <a:xfrm>
            <a:off x="5303519" y="375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 title="Background Shape"/>
          <p:cNvSpPr/>
          <p:nvPr/>
        </p:nvSpPr>
        <p:spPr>
          <a:xfrm>
            <a:off x="0" y="375"/>
            <a:ext cx="5303399" cy="685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723900" y="685800"/>
            <a:ext cx="3855599" cy="215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5532119" y="0"/>
            <a:ext cx="6660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723900" y="2855966"/>
            <a:ext cx="3855599" cy="30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Clr>
                <a:schemeClr val="dk2"/>
              </a:buClr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723900" y="6453385"/>
            <a:ext cx="1204499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2205943" y="6453385"/>
            <a:ext cx="2373599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9883139" y="6453385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76" name="Shape 76" title="Divider Bar"/>
          <p:cNvSpPr/>
          <p:nvPr/>
        </p:nvSpPr>
        <p:spPr>
          <a:xfrm>
            <a:off x="5303519" y="375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371600" y="2286000"/>
            <a:ext cx="96012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30048" lvl="1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55448" lvl="2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55448" lvl="3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80848" lvl="4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80848" lvl="5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06248" lvl="6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06248" lvl="7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06248" lvl="8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1390650" y="6453385"/>
            <a:ext cx="1204499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2893564" y="6453385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9472735" y="6453385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11" name="Shape 11" title="Side bar"/>
          <p:cNvSpPr/>
          <p:nvPr/>
        </p:nvSpPr>
        <p:spPr>
          <a:xfrm>
            <a:off x="478095" y="375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0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1915126" y="1788452"/>
            <a:ext cx="83613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EPL PROJECT </a:t>
            </a: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2679906" y="3956278"/>
            <a:ext cx="6831599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By: Bearded Monkeys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0" y="1788452"/>
            <a:ext cx="6870700" cy="6626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SOLUTION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1524000" y="2590800"/>
            <a:ext cx="7987579" cy="2451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System presents all of the user’s currently open tickets, including whether they are currently being worked on or have been solved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ctrTitle"/>
          </p:nvPr>
        </p:nvSpPr>
        <p:spPr>
          <a:xfrm>
            <a:off x="1915126" y="1788452"/>
            <a:ext cx="83613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</a:t>
            </a:r>
            <a:r>
              <a:rPr lang="en-US"/>
              <a:t>OC</a:t>
            </a:r>
            <a:r>
              <a:rPr b="0" i="0" lang="en-US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KUP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1B0E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371600" y="436975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MARK UP </a:t>
            </a:r>
          </a:p>
        </p:txBody>
      </p:sp>
      <p:pic>
        <p:nvPicPr>
          <p:cNvPr descr="1.png" id="159" name="Shape 15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125"/>
            <a:ext cx="1219829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1B0E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371600" y="436975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MARK UP </a:t>
            </a:r>
          </a:p>
        </p:txBody>
      </p:sp>
      <p:pic>
        <p:nvPicPr>
          <p:cNvPr descr="2.png" id="165" name="Shape 16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125"/>
            <a:ext cx="1219829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1B0E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371600" y="436975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MARK UP </a:t>
            </a:r>
          </a:p>
        </p:txBody>
      </p:sp>
      <p:pic>
        <p:nvPicPr>
          <p:cNvPr descr="3.png" id="171" name="Shape 17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125"/>
            <a:ext cx="1219829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1B0E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371600" y="436975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MARK UP </a:t>
            </a:r>
          </a:p>
        </p:txBody>
      </p:sp>
      <p:pic>
        <p:nvPicPr>
          <p:cNvPr descr="4.png" id="177" name="Shape 17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125"/>
            <a:ext cx="1219829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1B0E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371600" y="436975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MARK UP </a:t>
            </a:r>
          </a:p>
        </p:txBody>
      </p:sp>
      <p:pic>
        <p:nvPicPr>
          <p:cNvPr descr="5.png" id="183" name="Shape 18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125"/>
            <a:ext cx="1219829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1B0E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.png"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76" y="0"/>
            <a:ext cx="893043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1B0E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.png"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87" y="0"/>
            <a:ext cx="893043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1B0E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.png"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87" y="0"/>
            <a:ext cx="893043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1915125" y="3139272"/>
            <a:ext cx="8361227" cy="2098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br>
              <a:rPr b="0" i="0" lang="en-US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b="0" i="0" lang="en-US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THE PROBLEMS WITH THE CURRENT SYSTEM  ?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2679906" y="3956278"/>
            <a:ext cx="6831599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t/>
            </a:r>
            <a:endParaRPr b="0" i="0" sz="23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t/>
            </a:r>
            <a:endParaRPr b="0" i="0" sz="23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t/>
            </a:r>
            <a:endParaRPr b="0" i="0" sz="23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1B0E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9.png" id="203" name="Shape 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87" y="0"/>
            <a:ext cx="893043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1B0E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.png"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87" y="0"/>
            <a:ext cx="893043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1B0E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.png"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87" y="0"/>
            <a:ext cx="893043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1B0E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.png" id="218" name="Shape 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87" y="0"/>
            <a:ext cx="893043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1B0E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3.png" id="223" name="Shape 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87" y="0"/>
            <a:ext cx="893043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1B0E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4.png"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87" y="0"/>
            <a:ext cx="89304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1B0E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5.png"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87" y="0"/>
            <a:ext cx="89304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1B0E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png" id="238" name="Shape 2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9142" y="0"/>
            <a:ext cx="8013707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1B0E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3.png" id="243" name="Shape 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9142" y="0"/>
            <a:ext cx="8013707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ctrTitle"/>
          </p:nvPr>
        </p:nvSpPr>
        <p:spPr>
          <a:xfrm>
            <a:off x="1915126" y="1788452"/>
            <a:ext cx="83613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STORIES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1915126" y="1788452"/>
            <a:ext cx="83613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2679906" y="3956278"/>
            <a:ext cx="6831599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Tickets are automatically created by email, not created by the user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ctrTitle"/>
          </p:nvPr>
        </p:nvSpPr>
        <p:spPr>
          <a:xfrm>
            <a:off x="1915126" y="1788452"/>
            <a:ext cx="83613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STORY</a:t>
            </a:r>
          </a:p>
        </p:txBody>
      </p:sp>
      <p:sp>
        <p:nvSpPr>
          <p:cNvPr id="254" name="Shape 254"/>
          <p:cNvSpPr txBox="1"/>
          <p:nvPr>
            <p:ph idx="1" type="subTitle"/>
          </p:nvPr>
        </p:nvSpPr>
        <p:spPr>
          <a:xfrm>
            <a:off x="2679906" y="3956278"/>
            <a:ext cx="68316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 a user I want to reset my password </a:t>
            </a:r>
            <a:r>
              <a:rPr lang="en-US"/>
              <a:t>so that I can access my account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1B0E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1371600" y="436975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MARK UP </a:t>
            </a:r>
          </a:p>
        </p:txBody>
      </p:sp>
      <p:pic>
        <p:nvPicPr>
          <p:cNvPr descr="1.png" id="260" name="Shape 2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125"/>
            <a:ext cx="1219829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1B0E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1371600" y="436975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MARK UP </a:t>
            </a:r>
          </a:p>
        </p:txBody>
      </p:sp>
      <p:pic>
        <p:nvPicPr>
          <p:cNvPr descr="2.png" id="266" name="Shape 26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125"/>
            <a:ext cx="1219829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1B0E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1371600" y="436975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MARK UP </a:t>
            </a:r>
          </a:p>
        </p:txBody>
      </p:sp>
      <p:pic>
        <p:nvPicPr>
          <p:cNvPr descr="2.png" id="272" name="Shape 27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125"/>
            <a:ext cx="121982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1B0E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1371600" y="436975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MARK UP </a:t>
            </a:r>
          </a:p>
        </p:txBody>
      </p:sp>
      <p:pic>
        <p:nvPicPr>
          <p:cNvPr descr="3.png" id="278" name="Shape 27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125"/>
            <a:ext cx="121982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ctrTitle"/>
          </p:nvPr>
        </p:nvSpPr>
        <p:spPr>
          <a:xfrm>
            <a:off x="1915126" y="1788452"/>
            <a:ext cx="83613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STORY</a:t>
            </a:r>
          </a:p>
        </p:txBody>
      </p:sp>
      <p:sp>
        <p:nvSpPr>
          <p:cNvPr id="284" name="Shape 284"/>
          <p:cNvSpPr txBox="1"/>
          <p:nvPr>
            <p:ph idx="1" type="subTitle"/>
          </p:nvPr>
        </p:nvSpPr>
        <p:spPr>
          <a:xfrm>
            <a:off x="2679906" y="3956278"/>
            <a:ext cx="6831599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 a user I want to repor</a:t>
            </a:r>
            <a:r>
              <a:rPr lang="en-US"/>
              <a:t>t a hardware problem so that it can be worked 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1B0E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71600" y="436975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MARK UP </a:t>
            </a:r>
          </a:p>
        </p:txBody>
      </p:sp>
      <p:pic>
        <p:nvPicPr>
          <p:cNvPr descr="4.png" id="290" name="Shape 29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125"/>
            <a:ext cx="1219829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1B0E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.png" id="295" name="Shape 2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76" y="0"/>
            <a:ext cx="893043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1B0E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.png" id="300" name="Shape 3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76" y="0"/>
            <a:ext cx="89304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ctrTitle"/>
          </p:nvPr>
        </p:nvSpPr>
        <p:spPr>
          <a:xfrm>
            <a:off x="1915126" y="1788452"/>
            <a:ext cx="83613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STORY</a:t>
            </a:r>
          </a:p>
        </p:txBody>
      </p:sp>
      <p:sp>
        <p:nvSpPr>
          <p:cNvPr id="306" name="Shape 306"/>
          <p:cNvSpPr txBox="1"/>
          <p:nvPr>
            <p:ph idx="1" type="subTitle"/>
          </p:nvPr>
        </p:nvSpPr>
        <p:spPr>
          <a:xfrm>
            <a:off x="2679906" y="3956278"/>
            <a:ext cx="6831599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 a user I want to close </a:t>
            </a:r>
            <a:r>
              <a:rPr lang="en-US"/>
              <a:t>a ticket I’ve made so that it can’t be worked 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0" y="1788452"/>
            <a:ext cx="6870700" cy="6626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SOLUTION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1524000" y="2590800"/>
            <a:ext cx="7987579" cy="2451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creates ticket which is directly entered into the database, cutting out the e-mail middleman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1B0E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1371600" y="436975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MARK UP </a:t>
            </a:r>
          </a:p>
        </p:txBody>
      </p:sp>
      <p:pic>
        <p:nvPicPr>
          <p:cNvPr descr="5.png" id="312" name="Shape 3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125"/>
            <a:ext cx="1219829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1B0E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.png" id="317" name="Shape 3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87" y="0"/>
            <a:ext cx="893043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1B0E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.png" id="322" name="Shape 3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87" y="0"/>
            <a:ext cx="89304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1B0E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.png" id="327" name="Shape 3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87" y="0"/>
            <a:ext cx="89304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ctrTitle"/>
          </p:nvPr>
        </p:nvSpPr>
        <p:spPr>
          <a:xfrm>
            <a:off x="1915126" y="1788452"/>
            <a:ext cx="83613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STORY</a:t>
            </a:r>
          </a:p>
        </p:txBody>
      </p:sp>
      <p:sp>
        <p:nvSpPr>
          <p:cNvPr id="333" name="Shape 333"/>
          <p:cNvSpPr txBox="1"/>
          <p:nvPr>
            <p:ph idx="1" type="subTitle"/>
          </p:nvPr>
        </p:nvSpPr>
        <p:spPr>
          <a:xfrm>
            <a:off x="2679906" y="3956278"/>
            <a:ext cx="6831599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 an IT Staffer I wa</a:t>
            </a:r>
            <a:r>
              <a:rPr lang="en-US"/>
              <a:t>nt to see only open tickets so that I know which tickets I can work 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1B0E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9.png" id="338" name="Shape 3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87" y="0"/>
            <a:ext cx="89304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1B0E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.png" id="343" name="Shape 3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87" y="0"/>
            <a:ext cx="89304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ctrTitle"/>
          </p:nvPr>
        </p:nvSpPr>
        <p:spPr>
          <a:xfrm>
            <a:off x="1915126" y="1788452"/>
            <a:ext cx="83613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STORY</a:t>
            </a:r>
          </a:p>
        </p:txBody>
      </p:sp>
      <p:sp>
        <p:nvSpPr>
          <p:cNvPr id="349" name="Shape 349"/>
          <p:cNvSpPr txBox="1"/>
          <p:nvPr>
            <p:ph idx="1" type="subTitle"/>
          </p:nvPr>
        </p:nvSpPr>
        <p:spPr>
          <a:xfrm>
            <a:off x="2679906" y="3956278"/>
            <a:ext cx="6831599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 a branch manager, I want to approve </a:t>
            </a:r>
            <a:r>
              <a:rPr lang="en-US"/>
              <a:t>a ticket made in my branch so that it can be worked 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1B0E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1371600" y="436975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MARK UP </a:t>
            </a:r>
          </a:p>
        </p:txBody>
      </p:sp>
      <p:pic>
        <p:nvPicPr>
          <p:cNvPr descr="5.png" id="355" name="Shape 3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125"/>
            <a:ext cx="1219829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1B0E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4.png" id="360" name="Shape 3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87" y="0"/>
            <a:ext cx="893043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1915126" y="1788452"/>
            <a:ext cx="83613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2679906" y="3956278"/>
            <a:ext cx="6831599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Tickets cannot be edited or cancelled</a:t>
            </a: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Lacking Critical Information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1B0E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.png" id="365" name="Shape 3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87" y="0"/>
            <a:ext cx="89304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1B0E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.png" id="370" name="Shape 3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87" y="0"/>
            <a:ext cx="89304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ctrTitle"/>
          </p:nvPr>
        </p:nvSpPr>
        <p:spPr>
          <a:xfrm>
            <a:off x="1915126" y="1788452"/>
            <a:ext cx="83613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/>
              <a:t>CONCLUSION</a:t>
            </a:r>
          </a:p>
        </p:txBody>
      </p:sp>
      <p:sp>
        <p:nvSpPr>
          <p:cNvPr id="376" name="Shape 376"/>
          <p:cNvSpPr txBox="1"/>
          <p:nvPr>
            <p:ph idx="1" type="subTitle"/>
          </p:nvPr>
        </p:nvSpPr>
        <p:spPr>
          <a:xfrm>
            <a:off x="2679906" y="3956278"/>
            <a:ext cx="6831599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/>
              <a:t>Summarization of</a:t>
            </a:r>
            <a:r>
              <a:rPr lang="en-US"/>
              <a:t> the presentation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ctrTitle"/>
          </p:nvPr>
        </p:nvSpPr>
        <p:spPr>
          <a:xfrm>
            <a:off x="1915126" y="1788452"/>
            <a:ext cx="8361300" cy="2098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END</a:t>
            </a:r>
          </a:p>
        </p:txBody>
      </p:sp>
      <p:sp>
        <p:nvSpPr>
          <p:cNvPr id="382" name="Shape 382"/>
          <p:cNvSpPr txBox="1"/>
          <p:nvPr>
            <p:ph idx="1" type="subTitle"/>
          </p:nvPr>
        </p:nvSpPr>
        <p:spPr>
          <a:xfrm>
            <a:off x="2679906" y="3956278"/>
            <a:ext cx="68316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/>
              <a:t>End of the presentation</a:t>
            </a: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Any Questions, Feedback or Suggestions?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ctrTitle"/>
          </p:nvPr>
        </p:nvSpPr>
        <p:spPr>
          <a:xfrm>
            <a:off x="1915126" y="1788452"/>
            <a:ext cx="8361300" cy="2098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/>
              <a:t>ASK VICKY</a:t>
            </a:r>
          </a:p>
        </p:txBody>
      </p:sp>
      <p:sp>
        <p:nvSpPr>
          <p:cNvPr id="388" name="Shape 388"/>
          <p:cNvSpPr txBox="1"/>
          <p:nvPr>
            <p:ph idx="1" type="subTitle"/>
          </p:nvPr>
        </p:nvSpPr>
        <p:spPr>
          <a:xfrm>
            <a:off x="2679906" y="3956278"/>
            <a:ext cx="68316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/>
              <a:t>Questions to ask Vicky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ctrTitle"/>
          </p:nvPr>
        </p:nvSpPr>
        <p:spPr>
          <a:xfrm>
            <a:off x="1915126" y="1788452"/>
            <a:ext cx="8361300" cy="2098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/>
              <a:t>RESET USERNAME</a:t>
            </a:r>
          </a:p>
        </p:txBody>
      </p:sp>
      <p:sp>
        <p:nvSpPr>
          <p:cNvPr id="394" name="Shape 394"/>
          <p:cNvSpPr txBox="1"/>
          <p:nvPr>
            <p:ph idx="1" type="subTitle"/>
          </p:nvPr>
        </p:nvSpPr>
        <p:spPr>
          <a:xfrm>
            <a:off x="2679906" y="3956278"/>
            <a:ext cx="68316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/>
              <a:t>Do we need to have an option for resetting usernames, in case a user forgets their username?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ctrTitle"/>
          </p:nvPr>
        </p:nvSpPr>
        <p:spPr>
          <a:xfrm>
            <a:off x="1915126" y="1788452"/>
            <a:ext cx="8361300" cy="2098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/>
              <a:t>TICKET ADDRESSES</a:t>
            </a:r>
          </a:p>
        </p:txBody>
      </p:sp>
      <p:sp>
        <p:nvSpPr>
          <p:cNvPr id="400" name="Shape 400"/>
          <p:cNvSpPr txBox="1"/>
          <p:nvPr>
            <p:ph idx="1" type="subTitle"/>
          </p:nvPr>
        </p:nvSpPr>
        <p:spPr>
          <a:xfrm>
            <a:off x="2679906" y="3956278"/>
            <a:ext cx="68316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/>
              <a:t>Would there be tickets that could be addressed to departments other than IT?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ctrTitle"/>
          </p:nvPr>
        </p:nvSpPr>
        <p:spPr>
          <a:xfrm>
            <a:off x="1915126" y="1788452"/>
            <a:ext cx="8361300" cy="2098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/>
              <a:t>BRANCH MANAGER</a:t>
            </a:r>
          </a:p>
        </p:txBody>
      </p:sp>
      <p:sp>
        <p:nvSpPr>
          <p:cNvPr id="406" name="Shape 406"/>
          <p:cNvSpPr txBox="1"/>
          <p:nvPr>
            <p:ph idx="1" type="subTitle"/>
          </p:nvPr>
        </p:nvSpPr>
        <p:spPr>
          <a:xfrm>
            <a:off x="2679906" y="3956278"/>
            <a:ext cx="68316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/>
              <a:t>What are the authorizations that a branch manager should have?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ctrTitle"/>
          </p:nvPr>
        </p:nvSpPr>
        <p:spPr>
          <a:xfrm>
            <a:off x="1915126" y="1788452"/>
            <a:ext cx="8361300" cy="2098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/>
              <a:t>TEAM ASSIGNMENT</a:t>
            </a:r>
          </a:p>
        </p:txBody>
      </p:sp>
      <p:sp>
        <p:nvSpPr>
          <p:cNvPr id="412" name="Shape 412"/>
          <p:cNvSpPr txBox="1"/>
          <p:nvPr>
            <p:ph idx="1" type="subTitle"/>
          </p:nvPr>
        </p:nvSpPr>
        <p:spPr>
          <a:xfrm>
            <a:off x="2679906" y="3956278"/>
            <a:ext cx="68316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/>
              <a:t>How should the system handle multiple </a:t>
            </a:r>
            <a:r>
              <a:rPr lang="en-US"/>
              <a:t>technicians working on a single ticket</a:t>
            </a:r>
            <a:r>
              <a:rPr lang="en-US"/>
              <a:t>? Should one technician be allowed to choose a ticket for a team?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ctrTitle"/>
          </p:nvPr>
        </p:nvSpPr>
        <p:spPr>
          <a:xfrm>
            <a:off x="1915126" y="1788452"/>
            <a:ext cx="8361300" cy="2098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/>
              <a:t>ANONYMOUS TICKETS</a:t>
            </a:r>
          </a:p>
        </p:txBody>
      </p:sp>
      <p:sp>
        <p:nvSpPr>
          <p:cNvPr id="418" name="Shape 418"/>
          <p:cNvSpPr txBox="1"/>
          <p:nvPr>
            <p:ph idx="1" type="subTitle"/>
          </p:nvPr>
        </p:nvSpPr>
        <p:spPr>
          <a:xfrm>
            <a:off x="2679906" y="3956278"/>
            <a:ext cx="68316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/>
              <a:t>Should the ticket submitter and the technician working on the ticket automatically be known to one another?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x="0" y="1788452"/>
            <a:ext cx="6870700" cy="6626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SOLUTION</a:t>
            </a:r>
          </a:p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1524000" y="2590800"/>
            <a:ext cx="7987579" cy="2451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user having direct access to the ticket allows them to alter the ticket information as necessary</a:t>
            </a:r>
          </a:p>
          <a:p>
            <a:pPr indent="-342900" lvl="0" marL="3429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System ensures that all critical information is entered before the ticket is submitted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ctrTitle"/>
          </p:nvPr>
        </p:nvSpPr>
        <p:spPr>
          <a:xfrm>
            <a:off x="1915126" y="1788452"/>
            <a:ext cx="8361300" cy="2098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/>
              <a:t>IT'S</a:t>
            </a:r>
            <a:r>
              <a:rPr lang="en-US"/>
              <a:t> THE END END</a:t>
            </a:r>
          </a:p>
        </p:txBody>
      </p:sp>
      <p:sp>
        <p:nvSpPr>
          <p:cNvPr id="424" name="Shape 424"/>
          <p:cNvSpPr txBox="1"/>
          <p:nvPr>
            <p:ph idx="1" type="subTitle"/>
          </p:nvPr>
        </p:nvSpPr>
        <p:spPr>
          <a:xfrm>
            <a:off x="2679906" y="3956278"/>
            <a:ext cx="68316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/>
              <a:t>THE END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1915126" y="1788452"/>
            <a:ext cx="83613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2679906" y="3956278"/>
            <a:ext cx="6831599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Multiple users submit tickets for the same issue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0" y="1788452"/>
            <a:ext cx="6870700" cy="6626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SOLUTION</a:t>
            </a:r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1524000" y="2590800"/>
            <a:ext cx="7987579" cy="2451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System allows users to see the tickets that others have submitted, letting them see whether their issue has already been asked or answered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1915126" y="1788452"/>
            <a:ext cx="83613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</a:t>
            </a:r>
          </a:p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2679906" y="3956278"/>
            <a:ext cx="6831599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Users cannot track the progress of their tickets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