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7:59:12.6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351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2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3939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9110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245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6610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0295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0216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6035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137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5573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ransition spd="slow">
    <p:cover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 descr="Complex maths formulae on a blackboard">
            <a:extLst>
              <a:ext uri="{FF2B5EF4-FFF2-40B4-BE49-F238E27FC236}">
                <a16:creationId xmlns:a16="http://schemas.microsoft.com/office/drawing/2014/main" id="{5E67D014-3962-FFC4-1639-58542ADC0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2030" b="8559"/>
          <a:stretch/>
        </p:blipFill>
        <p:spPr>
          <a:xfrm>
            <a:off x="-3047" y="-8101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BC80A-1C1E-9BE6-7900-0BA95523B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55" y="1041400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Trends Across Europe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3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358C9-A0AD-D416-D22C-F8A9297D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82DEE52-1FA0-E18B-9C24-1F862C389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2232" y="2633472"/>
            <a:ext cx="3904488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1284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652D3-A8F6-B404-F537-5899A39D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</a:t>
            </a:r>
            <a:endParaRPr lang="en-GB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BDEFD"/>
          </a:solidFill>
          <a:ln w="38100" cap="rnd">
            <a:solidFill>
              <a:srgbClr val="2BDEF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CBDD-CFB8-DC48-13AD-B17C4D76D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400"/>
              <a:t>Purpose of Analysis</a:t>
            </a:r>
          </a:p>
          <a:p>
            <a:r>
              <a:rPr lang="en-GB" sz="2400"/>
              <a:t>Dataset Used</a:t>
            </a:r>
          </a:p>
          <a:p>
            <a:endParaRPr lang="en-GB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logo of a globe&#10;&#10;Description automatically generated">
            <a:extLst>
              <a:ext uri="{FF2B5EF4-FFF2-40B4-BE49-F238E27FC236}">
                <a16:creationId xmlns:a16="http://schemas.microsoft.com/office/drawing/2014/main" id="{892A3B92-CC02-F1D2-0551-D5ECD0DCF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16773"/>
            <a:ext cx="6903720" cy="36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9090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12D0-F3C4-607B-0B5B-A4392294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Questions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D20B-BCCB-7446-FE22-2C07B1084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How have overall government expenditure trends evolved from 2001 to 2017?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What are the patterns in teacher salaries across primary, upper secondary, and pre-primary education levels?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How do enrolment rates vary across different education levels, and what insights can be derived from these variations?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Gender Distribution of Teachers in primary and tertiary education across Europe.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88550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458D-5C7A-4446-BDFE-8E286B6F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800"/>
              <a:t>Overall Government Expenditure (2001-2017)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E8EFD"/>
          </a:solidFill>
          <a:ln w="38100" cap="rnd">
            <a:solidFill>
              <a:srgbClr val="2E8EF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lines">
            <a:extLst>
              <a:ext uri="{FF2B5EF4-FFF2-40B4-BE49-F238E27FC236}">
                <a16:creationId xmlns:a16="http://schemas.microsoft.com/office/drawing/2014/main" id="{8F6FCAAF-9DF3-166C-3E9F-ADBCE99E4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00784"/>
            <a:ext cx="7214616" cy="5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532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D2FB3-38AC-DF18-D15F-3259106D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Primary and Tertiary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3599FE"/>
          </a:solidFill>
          <a:ln w="38100" cap="rnd">
            <a:solidFill>
              <a:srgbClr val="3599F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DDAEF5-F13E-67B0-7764-F8FB91A1F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89" y="1000125"/>
            <a:ext cx="7900923" cy="44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1984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DE9D-E439-3973-A16F-086B0B48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 Teaching Staff Salary Analysis</a:t>
            </a:r>
            <a:endParaRPr lang="en-GB" dirty="0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93D5986-50C9-30A3-901D-A8D040A6A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812"/>
            <a:ext cx="10515600" cy="4908733"/>
          </a:xfrm>
        </p:spPr>
      </p:pic>
    </p:spTree>
    <p:extLst>
      <p:ext uri="{BB962C8B-B14F-4D97-AF65-F5344CB8AC3E}">
        <p14:creationId xmlns:p14="http://schemas.microsoft.com/office/powerpoint/2010/main" val="1771547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D45DE8-6704-9213-9D8A-068EDCEDE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" r="-1" b="-1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A7F01-8E51-681D-79EF-E6523A31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Enrollment Rates Overview</a:t>
            </a:r>
          </a:p>
        </p:txBody>
      </p:sp>
    </p:spTree>
    <p:extLst>
      <p:ext uri="{BB962C8B-B14F-4D97-AF65-F5344CB8AC3E}">
        <p14:creationId xmlns:p14="http://schemas.microsoft.com/office/powerpoint/2010/main" val="4161614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D4CF0178-AE6C-51D2-932D-E95EB6CA3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7AB34-10AE-5603-7142-2147CAF8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231" y="731837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Gender Distribution of Teachers</a:t>
            </a:r>
          </a:p>
        </p:txBody>
      </p:sp>
    </p:spTree>
    <p:extLst>
      <p:ext uri="{BB962C8B-B14F-4D97-AF65-F5344CB8AC3E}">
        <p14:creationId xmlns:p14="http://schemas.microsoft.com/office/powerpoint/2010/main" val="336266778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64D7A-5D4F-46BC-1EED-58A71ABD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539787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/>
              <a:t>Graduates From Different Fields</a:t>
            </a:r>
          </a:p>
        </p:txBody>
      </p:sp>
      <p:pic>
        <p:nvPicPr>
          <p:cNvPr id="5" name="Content Placeholder 4" descr="A colorful pie chart with white text&#10;&#10;Description automatically generated">
            <a:extLst>
              <a:ext uri="{FF2B5EF4-FFF2-40B4-BE49-F238E27FC236}">
                <a16:creationId xmlns:a16="http://schemas.microsoft.com/office/drawing/2014/main" id="{5C6A9C96-D77D-1D53-A92D-BD62C349C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44757"/>
            <a:ext cx="9177335" cy="51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8779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102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Söhne</vt:lpstr>
      <vt:lpstr>The Hand Bold</vt:lpstr>
      <vt:lpstr>The Serif Hand Black</vt:lpstr>
      <vt:lpstr>Times New Roman</vt:lpstr>
      <vt:lpstr>SketchyVTI</vt:lpstr>
      <vt:lpstr>Educational Trends Across Europe</vt:lpstr>
      <vt:lpstr>Introduction</vt:lpstr>
      <vt:lpstr>Key Questions Addressed</vt:lpstr>
      <vt:lpstr>Overall Government Expenditure (2001-2017)</vt:lpstr>
      <vt:lpstr>Primary and Tertiary</vt:lpstr>
      <vt:lpstr> Teaching Staff Salary Analysis</vt:lpstr>
      <vt:lpstr>Enrollment Rates Overview</vt:lpstr>
      <vt:lpstr>Gender Distribution of Teachers</vt:lpstr>
      <vt:lpstr>Graduates From Different Fields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Trends Across Europe</dc:title>
  <dc:creator>Abdullah Muhammad</dc:creator>
  <cp:lastModifiedBy>Abdullah Muhammad</cp:lastModifiedBy>
  <cp:revision>8</cp:revision>
  <dcterms:created xsi:type="dcterms:W3CDTF">2023-12-07T19:24:22Z</dcterms:created>
  <dcterms:modified xsi:type="dcterms:W3CDTF">2023-12-08T11:47:19Z</dcterms:modified>
</cp:coreProperties>
</file>