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D45-3DC5-0906-2990-73A60DFE3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6EEA-713D-B1D1-9DB5-6704C712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F455-389E-8C30-56BE-81F32C1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37B2-6FF5-3FD4-91A1-AAA6B3B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F794-CD39-1C6B-1EA1-D731E112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F784-88E3-77FB-091E-38881CE9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9F92-CB4E-6E7B-798A-AB9FF573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AC97-F51A-3F64-0A6D-50C95534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9B81-628A-16EB-149E-D82A8EB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1D2E-307D-24A5-37F8-A9AB599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B986A-36FB-AA15-B013-71C318045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6196-1093-227B-C1E7-07E074E0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02B0-8BF2-4DFB-74C2-41646675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B4DB-00FB-0F5C-4120-E31F7BB5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3377-E43F-5C59-0E26-069A727E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3FB-2D5F-6499-9C1C-8CE71E90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5FA2-454E-E524-D4CA-43372CE4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4368-7C5B-003E-EF1C-2D91F469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FFBF-EBEC-19DA-4933-14554048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9FBD-0D42-9140-12CA-C39A81F2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6DDD-E71D-5AD0-87BC-25F200D3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1681F-71D7-EF7D-FF46-5F2BB1DD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CAEE-CF93-C58F-4D30-19AF2B4C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9DAA-13AE-FAD5-CF85-00EBF73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B6C0-4C89-96B8-C814-BE95C668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728C-16AD-E530-CF7B-D262897C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51B3-575A-6004-321D-3E1AEC0C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77A3-DD28-2320-0454-8F714CBBC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5F0A2-CD2B-9B3F-611A-F63C5E2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560FB-C924-1F65-D090-2D9A83DE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675AF-2A6D-E879-3A1E-387647EA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74E1-33F0-6F76-764F-BB9DDBD1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2964-D47E-BC93-88FF-F7538273E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505FD-18CF-A6A5-5F93-2024F8D23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F6D7A-ECA3-FCDB-56A8-BA23DC4BF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EF28D-7D47-8DC3-BE55-89DFF8EF6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35CD-36CE-5981-3B06-6855A20C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8C152-F262-C863-F77E-1BEC4684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316E3-AD01-4AA4-4B4E-A6910D4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1B7-FD1B-AD08-8122-07E0D3AD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2629F-8C66-936C-D1F4-333218F0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8AEE-2C2A-234B-977A-72456AFB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67ABA-6408-B898-C864-C168E47F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38CC4-5ED5-EA71-3B33-434B8EFA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90F4F-9DDB-DB1D-5AE4-824F119D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9818-C3F2-1C8A-9788-98E41268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421E-14DE-2379-C9D8-57F90092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3464-3B18-CDE8-9C8D-AD43CB07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8AE7-3E25-D69E-1676-FD9DE81B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49AA-CA78-88BE-B411-63D68EE3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48E55-4FBD-8D00-2DFA-0828CB2F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396F-DC65-8265-85B0-1E6AFE32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9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349E-DA71-29C0-BD6E-0C5406FB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46C4A-2F99-6B67-CC88-3C645541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8188E-B999-024A-E8BE-48F725CBC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D422-848D-0008-FF2F-01FFA00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3324-F28F-5FF6-795D-BF488830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6A1C-2BF5-FF82-4B99-248A9BD5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55C17-3BB9-E0E7-F333-6A9BC30B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65604-F37A-304A-0594-38288698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2C30-46CC-D9E9-4EE2-0DFCDEE5A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0EFD3-2520-48AB-8230-269F676AF38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18EF-3933-8E7C-D42F-4CE381CD9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EEB3-F8AC-4D90-7B47-DE18EF838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923E1-9C80-4CC6-A6B0-0EA3AC33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A6FE5-B1A8-9122-E32C-6E8D138772D8}"/>
              </a:ext>
            </a:extLst>
          </p:cNvPr>
          <p:cNvCxnSpPr/>
          <p:nvPr/>
        </p:nvCxnSpPr>
        <p:spPr>
          <a:xfrm>
            <a:off x="1258959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425D69-1A24-0C62-A9DA-3D53897C1188}"/>
              </a:ext>
            </a:extLst>
          </p:cNvPr>
          <p:cNvCxnSpPr/>
          <p:nvPr/>
        </p:nvCxnSpPr>
        <p:spPr>
          <a:xfrm>
            <a:off x="3796750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7CDF2E-EAB1-D94B-53D3-89AB1D29F406}"/>
              </a:ext>
            </a:extLst>
          </p:cNvPr>
          <p:cNvCxnSpPr/>
          <p:nvPr/>
        </p:nvCxnSpPr>
        <p:spPr>
          <a:xfrm>
            <a:off x="6334541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93A58-960C-7CB6-F51B-63BCD2EC07AF}"/>
              </a:ext>
            </a:extLst>
          </p:cNvPr>
          <p:cNvCxnSpPr/>
          <p:nvPr/>
        </p:nvCxnSpPr>
        <p:spPr>
          <a:xfrm>
            <a:off x="8872332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49A1A2-9E9D-317C-1044-86DF5842AC15}"/>
              </a:ext>
            </a:extLst>
          </p:cNvPr>
          <p:cNvCxnSpPr/>
          <p:nvPr/>
        </p:nvCxnSpPr>
        <p:spPr>
          <a:xfrm>
            <a:off x="11410123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CD1CE1-1CB3-554D-8413-44B206918C0F}"/>
              </a:ext>
            </a:extLst>
          </p:cNvPr>
          <p:cNvSpPr txBox="1"/>
          <p:nvPr/>
        </p:nvSpPr>
        <p:spPr>
          <a:xfrm>
            <a:off x="1001516" y="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C3F84-950F-06DB-E38F-1D5C02BC5966}"/>
              </a:ext>
            </a:extLst>
          </p:cNvPr>
          <p:cNvSpPr txBox="1"/>
          <p:nvPr/>
        </p:nvSpPr>
        <p:spPr>
          <a:xfrm>
            <a:off x="3471814" y="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5E7A7-6920-40BA-2061-9B8B32F911BC}"/>
              </a:ext>
            </a:extLst>
          </p:cNvPr>
          <p:cNvSpPr txBox="1"/>
          <p:nvPr/>
        </p:nvSpPr>
        <p:spPr>
          <a:xfrm>
            <a:off x="11190485" y="44796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B193-332B-4D6A-70E9-5009A140966A}"/>
              </a:ext>
            </a:extLst>
          </p:cNvPr>
          <p:cNvSpPr txBox="1"/>
          <p:nvPr/>
        </p:nvSpPr>
        <p:spPr>
          <a:xfrm>
            <a:off x="8612785" y="447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F7780-3895-8ED3-E3BF-8A499F97D830}"/>
              </a:ext>
            </a:extLst>
          </p:cNvPr>
          <p:cNvSpPr txBox="1"/>
          <p:nvPr/>
        </p:nvSpPr>
        <p:spPr>
          <a:xfrm>
            <a:off x="6006232" y="1238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985B28-595B-8518-DC8E-6CA845F22C8B}"/>
              </a:ext>
            </a:extLst>
          </p:cNvPr>
          <p:cNvSpPr txBox="1"/>
          <p:nvPr/>
        </p:nvSpPr>
        <p:spPr>
          <a:xfrm>
            <a:off x="41128" y="315383"/>
            <a:ext cx="266420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FB5993-E022-3DA8-5E2B-222781302126}"/>
              </a:ext>
            </a:extLst>
          </p:cNvPr>
          <p:cNvSpPr txBox="1"/>
          <p:nvPr/>
        </p:nvSpPr>
        <p:spPr>
          <a:xfrm>
            <a:off x="48152" y="746669"/>
            <a:ext cx="266420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40AB02-7334-A76E-A825-115BD9799621}"/>
              </a:ext>
            </a:extLst>
          </p:cNvPr>
          <p:cNvSpPr txBox="1"/>
          <p:nvPr/>
        </p:nvSpPr>
        <p:spPr>
          <a:xfrm>
            <a:off x="-11879" y="1223160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E911CF-58B6-E01D-F45A-F3AB0F2240E2}"/>
              </a:ext>
            </a:extLst>
          </p:cNvPr>
          <p:cNvSpPr txBox="1"/>
          <p:nvPr/>
        </p:nvSpPr>
        <p:spPr>
          <a:xfrm>
            <a:off x="21251" y="1686982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6B5938-6D6F-1451-AB5A-9F2CA91EAAE7}"/>
              </a:ext>
            </a:extLst>
          </p:cNvPr>
          <p:cNvSpPr txBox="1"/>
          <p:nvPr/>
        </p:nvSpPr>
        <p:spPr>
          <a:xfrm>
            <a:off x="14625" y="2117678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607400-06CD-5097-B9CD-D3802889DCE2}"/>
              </a:ext>
            </a:extLst>
          </p:cNvPr>
          <p:cNvSpPr txBox="1"/>
          <p:nvPr/>
        </p:nvSpPr>
        <p:spPr>
          <a:xfrm>
            <a:off x="14626" y="2574883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BF5695-ADFB-878A-7F8F-42472CC77537}"/>
              </a:ext>
            </a:extLst>
          </p:cNvPr>
          <p:cNvSpPr txBox="1"/>
          <p:nvPr/>
        </p:nvSpPr>
        <p:spPr>
          <a:xfrm>
            <a:off x="8000" y="3058583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31B3AC-001A-4584-6C49-55DE6C5B49D5}"/>
              </a:ext>
            </a:extLst>
          </p:cNvPr>
          <p:cNvSpPr txBox="1"/>
          <p:nvPr/>
        </p:nvSpPr>
        <p:spPr>
          <a:xfrm>
            <a:off x="21252" y="3489281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DDA50B-D86F-DDD3-86EF-C65681632E0A}"/>
              </a:ext>
            </a:extLst>
          </p:cNvPr>
          <p:cNvSpPr txBox="1"/>
          <p:nvPr/>
        </p:nvSpPr>
        <p:spPr>
          <a:xfrm>
            <a:off x="7999" y="394443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D6B77D-846F-BF63-62FD-736B66063B7E}"/>
              </a:ext>
            </a:extLst>
          </p:cNvPr>
          <p:cNvSpPr txBox="1"/>
          <p:nvPr/>
        </p:nvSpPr>
        <p:spPr>
          <a:xfrm>
            <a:off x="-1378" y="439699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A93B21-837A-0A46-620C-5FBAF02795DD}"/>
              </a:ext>
            </a:extLst>
          </p:cNvPr>
          <p:cNvSpPr txBox="1"/>
          <p:nvPr/>
        </p:nvSpPr>
        <p:spPr>
          <a:xfrm>
            <a:off x="8000" y="4881421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76EBE7-4E53-3A50-7457-72BC96ACCECF}"/>
              </a:ext>
            </a:extLst>
          </p:cNvPr>
          <p:cNvSpPr txBox="1"/>
          <p:nvPr/>
        </p:nvSpPr>
        <p:spPr>
          <a:xfrm>
            <a:off x="5093" y="5337562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74A957-5958-B3E2-F015-8D7DC71DCF73}"/>
              </a:ext>
            </a:extLst>
          </p:cNvPr>
          <p:cNvSpPr txBox="1"/>
          <p:nvPr/>
        </p:nvSpPr>
        <p:spPr>
          <a:xfrm>
            <a:off x="11874" y="578747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D31272-7B4C-EE1F-734E-A6957408454B}"/>
              </a:ext>
            </a:extLst>
          </p:cNvPr>
          <p:cNvSpPr txBox="1"/>
          <p:nvPr/>
        </p:nvSpPr>
        <p:spPr>
          <a:xfrm>
            <a:off x="41204" y="6232419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21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ED51BC-D284-DF4E-BBE8-4194BFC54D50}"/>
              </a:ext>
            </a:extLst>
          </p:cNvPr>
          <p:cNvGrpSpPr/>
          <p:nvPr/>
        </p:nvGrpSpPr>
        <p:grpSpPr>
          <a:xfrm>
            <a:off x="301486" y="414128"/>
            <a:ext cx="268360" cy="5943600"/>
            <a:chOff x="301486" y="414128"/>
            <a:chExt cx="268360" cy="59436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B052C00-B05B-1B8E-0100-A90867A31A81}"/>
                </a:ext>
              </a:extLst>
            </p:cNvPr>
            <p:cNvGrpSpPr/>
            <p:nvPr/>
          </p:nvGrpSpPr>
          <p:grpSpPr>
            <a:xfrm>
              <a:off x="301486" y="414128"/>
              <a:ext cx="258418" cy="5943600"/>
              <a:chOff x="308112" y="414128"/>
              <a:chExt cx="258418" cy="59436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D04526-AB47-7E8B-C16E-D20CA1CE5C91}"/>
                  </a:ext>
                </a:extLst>
              </p:cNvPr>
              <p:cNvCxnSpPr/>
              <p:nvPr/>
            </p:nvCxnSpPr>
            <p:spPr>
              <a:xfrm>
                <a:off x="308112" y="420754"/>
                <a:ext cx="2584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2DE3E69-D351-0358-DB83-8D2352AA4346}"/>
                  </a:ext>
                </a:extLst>
              </p:cNvPr>
              <p:cNvCxnSpPr/>
              <p:nvPr/>
            </p:nvCxnSpPr>
            <p:spPr>
              <a:xfrm>
                <a:off x="437321" y="414128"/>
                <a:ext cx="0" cy="59436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9F55E6-5B7E-A5CB-1692-332FEBC9D98F}"/>
                  </a:ext>
                </a:extLst>
              </p:cNvPr>
              <p:cNvCxnSpPr/>
              <p:nvPr/>
            </p:nvCxnSpPr>
            <p:spPr>
              <a:xfrm>
                <a:off x="308112" y="6347790"/>
                <a:ext cx="2584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D02142-55D7-AD9E-8B41-9BFDF177657A}"/>
                </a:ext>
              </a:extLst>
            </p:cNvPr>
            <p:cNvCxnSpPr>
              <a:cxnSpLocks/>
            </p:cNvCxnSpPr>
            <p:nvPr/>
          </p:nvCxnSpPr>
          <p:spPr>
            <a:xfrm>
              <a:off x="310821" y="87795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B216A7-7E46-08D4-914B-7C0A81802145}"/>
                </a:ext>
              </a:extLst>
            </p:cNvPr>
            <p:cNvCxnSpPr>
              <a:cxnSpLocks/>
            </p:cNvCxnSpPr>
            <p:nvPr/>
          </p:nvCxnSpPr>
          <p:spPr>
            <a:xfrm>
              <a:off x="310219" y="133635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699C4F-0EF0-4574-30AB-D93074776FD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15" y="225316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D476D1-0757-FB93-7443-D0CDFE65E994}"/>
                </a:ext>
              </a:extLst>
            </p:cNvPr>
            <p:cNvCxnSpPr>
              <a:cxnSpLocks/>
            </p:cNvCxnSpPr>
            <p:nvPr/>
          </p:nvCxnSpPr>
          <p:spPr>
            <a:xfrm>
              <a:off x="307811" y="316997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3B9AE9C-56F7-546B-9254-DC505AFBAA63}"/>
                </a:ext>
              </a:extLst>
            </p:cNvPr>
            <p:cNvCxnSpPr>
              <a:cxnSpLocks/>
            </p:cNvCxnSpPr>
            <p:nvPr/>
          </p:nvCxnSpPr>
          <p:spPr>
            <a:xfrm>
              <a:off x="307209" y="362838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A0410C-9155-7429-F6AF-958E0D0D1F07}"/>
                </a:ext>
              </a:extLst>
            </p:cNvPr>
            <p:cNvCxnSpPr>
              <a:cxnSpLocks/>
            </p:cNvCxnSpPr>
            <p:nvPr/>
          </p:nvCxnSpPr>
          <p:spPr>
            <a:xfrm>
              <a:off x="305403" y="454519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AC7B1B-EAFD-7746-7775-DEAFA4CA656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5" y="500359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055D7C-FA95-5807-851D-1E328960676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07" y="546200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014702-5505-A734-FA7A-7A3E9A3641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617" y="179476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C8B065A-32FA-B9FC-C027-91C680DD24F7}"/>
                </a:ext>
              </a:extLst>
            </p:cNvPr>
            <p:cNvCxnSpPr>
              <a:cxnSpLocks/>
            </p:cNvCxnSpPr>
            <p:nvPr/>
          </p:nvCxnSpPr>
          <p:spPr>
            <a:xfrm>
              <a:off x="308413" y="271157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CF8885-8875-4558-1F8B-F3843352F51B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1" y="408678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159CD0-A8CB-C3A0-4E9F-695F6D2D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28" y="592040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780F1E-5163-0C5C-6330-218B816416FA}"/>
              </a:ext>
            </a:extLst>
          </p:cNvPr>
          <p:cNvCxnSpPr/>
          <p:nvPr/>
        </p:nvCxnSpPr>
        <p:spPr>
          <a:xfrm>
            <a:off x="559904" y="42075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9F5D3D-496E-0168-CD69-3DE474DCEC80}"/>
              </a:ext>
            </a:extLst>
          </p:cNvPr>
          <p:cNvCxnSpPr/>
          <p:nvPr/>
        </p:nvCxnSpPr>
        <p:spPr>
          <a:xfrm>
            <a:off x="569846" y="877950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169108-F6A6-76DC-B4D2-54922093F377}"/>
              </a:ext>
            </a:extLst>
          </p:cNvPr>
          <p:cNvCxnSpPr/>
          <p:nvPr/>
        </p:nvCxnSpPr>
        <p:spPr>
          <a:xfrm>
            <a:off x="569846" y="1335146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0499E9-B80F-C8D5-26C8-576B9D99B39B}"/>
              </a:ext>
            </a:extLst>
          </p:cNvPr>
          <p:cNvCxnSpPr/>
          <p:nvPr/>
        </p:nvCxnSpPr>
        <p:spPr>
          <a:xfrm>
            <a:off x="546654" y="1798982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A2433AD-85BA-C397-FA90-A0A2F0F5AFB7}"/>
              </a:ext>
            </a:extLst>
          </p:cNvPr>
          <p:cNvCxnSpPr/>
          <p:nvPr/>
        </p:nvCxnSpPr>
        <p:spPr>
          <a:xfrm>
            <a:off x="578877" y="225396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367B40-80AE-F3F7-A6B9-676E850F751B}"/>
              </a:ext>
            </a:extLst>
          </p:cNvPr>
          <p:cNvCxnSpPr/>
          <p:nvPr/>
        </p:nvCxnSpPr>
        <p:spPr>
          <a:xfrm>
            <a:off x="588819" y="2711160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34B60B-7688-D545-1436-BCEC547EBB82}"/>
              </a:ext>
            </a:extLst>
          </p:cNvPr>
          <p:cNvCxnSpPr/>
          <p:nvPr/>
        </p:nvCxnSpPr>
        <p:spPr>
          <a:xfrm>
            <a:off x="588819" y="3168356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FC332A-4E84-4007-30AB-E715144152BB}"/>
              </a:ext>
            </a:extLst>
          </p:cNvPr>
          <p:cNvCxnSpPr/>
          <p:nvPr/>
        </p:nvCxnSpPr>
        <p:spPr>
          <a:xfrm>
            <a:off x="565627" y="3632192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0A23865-B629-056F-C8F4-1435792E4315}"/>
              </a:ext>
            </a:extLst>
          </p:cNvPr>
          <p:cNvCxnSpPr/>
          <p:nvPr/>
        </p:nvCxnSpPr>
        <p:spPr>
          <a:xfrm>
            <a:off x="559904" y="4083561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5B2AB1-FF0C-A804-704E-2BEB8C547BDA}"/>
              </a:ext>
            </a:extLst>
          </p:cNvPr>
          <p:cNvCxnSpPr/>
          <p:nvPr/>
        </p:nvCxnSpPr>
        <p:spPr>
          <a:xfrm>
            <a:off x="569846" y="4540757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38B4532-56C7-0D58-E810-4CCD0E665CBC}"/>
              </a:ext>
            </a:extLst>
          </p:cNvPr>
          <p:cNvCxnSpPr/>
          <p:nvPr/>
        </p:nvCxnSpPr>
        <p:spPr>
          <a:xfrm>
            <a:off x="569846" y="4997953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E3E88A-A107-325F-6349-328CF2CD6293}"/>
              </a:ext>
            </a:extLst>
          </p:cNvPr>
          <p:cNvCxnSpPr/>
          <p:nvPr/>
        </p:nvCxnSpPr>
        <p:spPr>
          <a:xfrm>
            <a:off x="546654" y="5461789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BE8D44-0C57-CE55-908B-8A7EE184CE8C}"/>
              </a:ext>
            </a:extLst>
          </p:cNvPr>
          <p:cNvCxnSpPr/>
          <p:nvPr/>
        </p:nvCxnSpPr>
        <p:spPr>
          <a:xfrm>
            <a:off x="569846" y="592019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FD68CE-C86F-A3B2-3D65-6325174DD04C}"/>
              </a:ext>
            </a:extLst>
          </p:cNvPr>
          <p:cNvCxnSpPr/>
          <p:nvPr/>
        </p:nvCxnSpPr>
        <p:spPr>
          <a:xfrm>
            <a:off x="546654" y="6350900"/>
            <a:ext cx="11294166" cy="100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B16B62F-081B-E19E-DC43-DCCD0274CA13}"/>
              </a:ext>
            </a:extLst>
          </p:cNvPr>
          <p:cNvCxnSpPr>
            <a:cxnSpLocks/>
          </p:cNvCxnSpPr>
          <p:nvPr/>
        </p:nvCxnSpPr>
        <p:spPr>
          <a:xfrm>
            <a:off x="1255644" y="433812"/>
            <a:ext cx="5076158" cy="3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E2C5871-BFD1-1F63-81BA-F49C9740BF55}"/>
              </a:ext>
            </a:extLst>
          </p:cNvPr>
          <p:cNvCxnSpPr/>
          <p:nvPr/>
        </p:nvCxnSpPr>
        <p:spPr>
          <a:xfrm flipH="1">
            <a:off x="1255644" y="1453992"/>
            <a:ext cx="5076158" cy="103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38BA25-0EF1-FDD7-BDB5-78E135BA8CB2}"/>
              </a:ext>
            </a:extLst>
          </p:cNvPr>
          <p:cNvCxnSpPr/>
          <p:nvPr/>
        </p:nvCxnSpPr>
        <p:spPr>
          <a:xfrm>
            <a:off x="1255644" y="4083561"/>
            <a:ext cx="5081637" cy="313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1F116D9-66CE-9D12-F5DA-E29984556E9F}"/>
              </a:ext>
            </a:extLst>
          </p:cNvPr>
          <p:cNvCxnSpPr>
            <a:cxnSpLocks/>
          </p:cNvCxnSpPr>
          <p:nvPr/>
        </p:nvCxnSpPr>
        <p:spPr>
          <a:xfrm flipH="1">
            <a:off x="1251319" y="4175266"/>
            <a:ext cx="5080483" cy="1073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9D2E48-DFB3-ADBB-9896-6EC98206569A}"/>
              </a:ext>
            </a:extLst>
          </p:cNvPr>
          <p:cNvCxnSpPr/>
          <p:nvPr/>
        </p:nvCxnSpPr>
        <p:spPr>
          <a:xfrm>
            <a:off x="3793723" y="1545025"/>
            <a:ext cx="2538079" cy="954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DFF9AD-F245-928A-1FB5-C99C89E13CAD}"/>
              </a:ext>
            </a:extLst>
          </p:cNvPr>
          <p:cNvCxnSpPr/>
          <p:nvPr/>
        </p:nvCxnSpPr>
        <p:spPr>
          <a:xfrm flipH="1">
            <a:off x="3793723" y="2853048"/>
            <a:ext cx="2549523" cy="633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FFCC261-891E-C2EC-54A0-F0013B2BDE18}"/>
              </a:ext>
            </a:extLst>
          </p:cNvPr>
          <p:cNvCxnSpPr/>
          <p:nvPr/>
        </p:nvCxnSpPr>
        <p:spPr>
          <a:xfrm>
            <a:off x="3793723" y="3878146"/>
            <a:ext cx="2543558" cy="670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A6377B-F3D6-3990-C434-2785EC72B9B5}"/>
              </a:ext>
            </a:extLst>
          </p:cNvPr>
          <p:cNvCxnSpPr/>
          <p:nvPr/>
        </p:nvCxnSpPr>
        <p:spPr>
          <a:xfrm flipH="1">
            <a:off x="3788046" y="4914535"/>
            <a:ext cx="2546351" cy="1015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C0FD406-2488-4771-12C0-85C5404923A0}"/>
              </a:ext>
            </a:extLst>
          </p:cNvPr>
          <p:cNvCxnSpPr/>
          <p:nvPr/>
        </p:nvCxnSpPr>
        <p:spPr>
          <a:xfrm>
            <a:off x="6325837" y="872123"/>
            <a:ext cx="2546495" cy="92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F38E6B9-8C25-552A-A173-ABA23B46072C}"/>
              </a:ext>
            </a:extLst>
          </p:cNvPr>
          <p:cNvCxnSpPr/>
          <p:nvPr/>
        </p:nvCxnSpPr>
        <p:spPr>
          <a:xfrm flipH="1">
            <a:off x="6331802" y="2260795"/>
            <a:ext cx="2534763" cy="901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08D91-92A2-1538-825C-7AC9403E61D0}"/>
              </a:ext>
            </a:extLst>
          </p:cNvPr>
          <p:cNvCxnSpPr/>
          <p:nvPr/>
        </p:nvCxnSpPr>
        <p:spPr>
          <a:xfrm>
            <a:off x="6334397" y="3878146"/>
            <a:ext cx="2532168" cy="670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B8F62CD-E2A7-BF5A-19CB-2C281A2BB7A2}"/>
              </a:ext>
            </a:extLst>
          </p:cNvPr>
          <p:cNvCxnSpPr>
            <a:cxnSpLocks/>
          </p:cNvCxnSpPr>
          <p:nvPr/>
        </p:nvCxnSpPr>
        <p:spPr>
          <a:xfrm flipH="1">
            <a:off x="6333099" y="5221357"/>
            <a:ext cx="2539088" cy="84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98BF505-8904-CBD5-E417-36871B1F8FA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340506" y="414128"/>
            <a:ext cx="5134352" cy="694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2DD5188-67CD-0DB7-AFAE-EE6EB830F1E7}"/>
              </a:ext>
            </a:extLst>
          </p:cNvPr>
          <p:cNvCxnSpPr/>
          <p:nvPr/>
        </p:nvCxnSpPr>
        <p:spPr>
          <a:xfrm>
            <a:off x="6325837" y="1802398"/>
            <a:ext cx="5084286" cy="1376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AA7C1B3-F06E-95C7-AC37-DF9BCD1C85A5}"/>
              </a:ext>
            </a:extLst>
          </p:cNvPr>
          <p:cNvCxnSpPr/>
          <p:nvPr/>
        </p:nvCxnSpPr>
        <p:spPr>
          <a:xfrm>
            <a:off x="6333099" y="3518693"/>
            <a:ext cx="5077024" cy="1134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C75DE7C-B1C0-539B-B710-16AECC65B9CC}"/>
              </a:ext>
            </a:extLst>
          </p:cNvPr>
          <p:cNvCxnSpPr/>
          <p:nvPr/>
        </p:nvCxnSpPr>
        <p:spPr>
          <a:xfrm flipH="1">
            <a:off x="6333099" y="5111412"/>
            <a:ext cx="5077024" cy="70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88DF7681-2305-20F6-5967-A034DC850A72}"/>
              </a:ext>
            </a:extLst>
          </p:cNvPr>
          <p:cNvSpPr/>
          <p:nvPr/>
        </p:nvSpPr>
        <p:spPr>
          <a:xfrm>
            <a:off x="1146313" y="325012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B6CBD5C-98E7-5BCB-8206-6DB9EE66362E}"/>
              </a:ext>
            </a:extLst>
          </p:cNvPr>
          <p:cNvSpPr/>
          <p:nvPr/>
        </p:nvSpPr>
        <p:spPr>
          <a:xfrm>
            <a:off x="1148388" y="2358821"/>
            <a:ext cx="258415" cy="185173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3B930A6-4FDA-C435-32EA-AF9FD567509F}"/>
              </a:ext>
            </a:extLst>
          </p:cNvPr>
          <p:cNvSpPr/>
          <p:nvPr/>
        </p:nvSpPr>
        <p:spPr>
          <a:xfrm>
            <a:off x="1146313" y="5131179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31C31C-3A39-44DC-AABC-7C516348C053}"/>
              </a:ext>
            </a:extLst>
          </p:cNvPr>
          <p:cNvSpPr/>
          <p:nvPr/>
        </p:nvSpPr>
        <p:spPr>
          <a:xfrm>
            <a:off x="3673310" y="1431871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BDACA31-8311-0D75-5165-11BA05B248EE}"/>
              </a:ext>
            </a:extLst>
          </p:cNvPr>
          <p:cNvSpPr/>
          <p:nvPr/>
        </p:nvSpPr>
        <p:spPr>
          <a:xfrm>
            <a:off x="3685990" y="3365638"/>
            <a:ext cx="258415" cy="61397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EF63194-01AA-9E8B-57F2-F1AF489C4BE6}"/>
              </a:ext>
            </a:extLst>
          </p:cNvPr>
          <p:cNvSpPr/>
          <p:nvPr/>
        </p:nvSpPr>
        <p:spPr>
          <a:xfrm>
            <a:off x="3685990" y="5791726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6FDE465-9D21-8431-A264-A849ABD5EAA6}"/>
              </a:ext>
            </a:extLst>
          </p:cNvPr>
          <p:cNvSpPr/>
          <p:nvPr/>
        </p:nvSpPr>
        <p:spPr>
          <a:xfrm>
            <a:off x="6169889" y="605172"/>
            <a:ext cx="364737" cy="3566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C144429-A73E-C9C9-EB3C-BEAF28EB47CD}"/>
              </a:ext>
            </a:extLst>
          </p:cNvPr>
          <p:cNvSpPr/>
          <p:nvPr/>
        </p:nvSpPr>
        <p:spPr>
          <a:xfrm>
            <a:off x="6186698" y="1027352"/>
            <a:ext cx="364742" cy="92053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93A91B7-31BE-D564-D9C9-62428DDC7999}"/>
              </a:ext>
            </a:extLst>
          </p:cNvPr>
          <p:cNvSpPr/>
          <p:nvPr/>
        </p:nvSpPr>
        <p:spPr>
          <a:xfrm>
            <a:off x="6202522" y="2327744"/>
            <a:ext cx="258415" cy="65337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15B7287-6A93-1C37-6EC4-51BC0FDF6703}"/>
              </a:ext>
            </a:extLst>
          </p:cNvPr>
          <p:cNvSpPr/>
          <p:nvPr/>
        </p:nvSpPr>
        <p:spPr>
          <a:xfrm>
            <a:off x="6196630" y="3054842"/>
            <a:ext cx="304740" cy="118898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51C2BF8-B045-F15B-6A93-8664B5A6A951}"/>
              </a:ext>
            </a:extLst>
          </p:cNvPr>
          <p:cNvSpPr/>
          <p:nvPr/>
        </p:nvSpPr>
        <p:spPr>
          <a:xfrm>
            <a:off x="6196629" y="4299021"/>
            <a:ext cx="258415" cy="72969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A9F2A0E-2BFC-B1B3-C84E-A5B9C5BE5BF2}"/>
              </a:ext>
            </a:extLst>
          </p:cNvPr>
          <p:cNvSpPr/>
          <p:nvPr/>
        </p:nvSpPr>
        <p:spPr>
          <a:xfrm>
            <a:off x="6235902" y="5673044"/>
            <a:ext cx="258415" cy="51794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0169321-39FC-E698-605C-A98D6B85B148}"/>
              </a:ext>
            </a:extLst>
          </p:cNvPr>
          <p:cNvSpPr/>
          <p:nvPr/>
        </p:nvSpPr>
        <p:spPr>
          <a:xfrm>
            <a:off x="8731680" y="1605517"/>
            <a:ext cx="258415" cy="74942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9B9774C-72D1-508B-E696-8878CEABE223}"/>
              </a:ext>
            </a:extLst>
          </p:cNvPr>
          <p:cNvSpPr/>
          <p:nvPr/>
        </p:nvSpPr>
        <p:spPr>
          <a:xfrm>
            <a:off x="8729304" y="4380241"/>
            <a:ext cx="267282" cy="97214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FB9C21-545B-EC1E-DC1B-D03D69AD4DB9}"/>
              </a:ext>
            </a:extLst>
          </p:cNvPr>
          <p:cNvSpPr/>
          <p:nvPr/>
        </p:nvSpPr>
        <p:spPr>
          <a:xfrm>
            <a:off x="11311910" y="351701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A7EC923-05F8-5418-F89D-8C801ADE4286}"/>
              </a:ext>
            </a:extLst>
          </p:cNvPr>
          <p:cNvSpPr/>
          <p:nvPr/>
        </p:nvSpPr>
        <p:spPr>
          <a:xfrm>
            <a:off x="11204271" y="2947582"/>
            <a:ext cx="370504" cy="237766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0710609-E14F-6492-2044-7F4322AEAFBA}"/>
              </a:ext>
            </a:extLst>
          </p:cNvPr>
          <p:cNvSpPr txBox="1"/>
          <p:nvPr/>
        </p:nvSpPr>
        <p:spPr>
          <a:xfrm>
            <a:off x="926936" y="389562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D6B5E5-A2EB-3CEE-9499-50E55911C2EB}"/>
              </a:ext>
            </a:extLst>
          </p:cNvPr>
          <p:cNvSpPr txBox="1"/>
          <p:nvPr/>
        </p:nvSpPr>
        <p:spPr>
          <a:xfrm>
            <a:off x="833577" y="2803414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E1ED533-731A-5203-C3B7-F5D29BAB44A3}"/>
              </a:ext>
            </a:extLst>
          </p:cNvPr>
          <p:cNvSpPr txBox="1"/>
          <p:nvPr/>
        </p:nvSpPr>
        <p:spPr>
          <a:xfrm>
            <a:off x="915112" y="5053911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F8CCA6F-F7BC-D01C-6408-2F6FC0DF059C}"/>
              </a:ext>
            </a:extLst>
          </p:cNvPr>
          <p:cNvSpPr txBox="1"/>
          <p:nvPr/>
        </p:nvSpPr>
        <p:spPr>
          <a:xfrm>
            <a:off x="3422340" y="1391136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662AB0D-8DD3-77C1-B22C-E42F8E6F9B28}"/>
              </a:ext>
            </a:extLst>
          </p:cNvPr>
          <p:cNvSpPr txBox="1"/>
          <p:nvPr/>
        </p:nvSpPr>
        <p:spPr>
          <a:xfrm>
            <a:off x="3470955" y="3291900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658A667-B761-ADF0-2766-B176BEA7F112}"/>
              </a:ext>
            </a:extLst>
          </p:cNvPr>
          <p:cNvSpPr txBox="1"/>
          <p:nvPr/>
        </p:nvSpPr>
        <p:spPr>
          <a:xfrm>
            <a:off x="3481268" y="5578629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0A764A4-157D-27C6-C2BA-424669273EDA}"/>
              </a:ext>
            </a:extLst>
          </p:cNvPr>
          <p:cNvSpPr txBox="1"/>
          <p:nvPr/>
        </p:nvSpPr>
        <p:spPr>
          <a:xfrm>
            <a:off x="6566070" y="470375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5650178-5F7B-CDFE-B130-825CACD39147}"/>
              </a:ext>
            </a:extLst>
          </p:cNvPr>
          <p:cNvSpPr txBox="1"/>
          <p:nvPr/>
        </p:nvSpPr>
        <p:spPr>
          <a:xfrm>
            <a:off x="6544571" y="1309977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763B913-4071-543F-84A8-B291383CE82C}"/>
              </a:ext>
            </a:extLst>
          </p:cNvPr>
          <p:cNvSpPr txBox="1"/>
          <p:nvPr/>
        </p:nvSpPr>
        <p:spPr>
          <a:xfrm>
            <a:off x="6465640" y="2391210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2597443-99E4-BD09-19AB-59A4DA56B8B7}"/>
              </a:ext>
            </a:extLst>
          </p:cNvPr>
          <p:cNvSpPr txBox="1"/>
          <p:nvPr/>
        </p:nvSpPr>
        <p:spPr>
          <a:xfrm>
            <a:off x="5801084" y="3329837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BFB2339-325D-9631-32BB-376A0B8F43E9}"/>
              </a:ext>
            </a:extLst>
          </p:cNvPr>
          <p:cNvSpPr txBox="1"/>
          <p:nvPr/>
        </p:nvSpPr>
        <p:spPr>
          <a:xfrm>
            <a:off x="6483201" y="4602425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8BE9122-6223-38B1-693C-D3BADA9A6E79}"/>
              </a:ext>
            </a:extLst>
          </p:cNvPr>
          <p:cNvSpPr txBox="1"/>
          <p:nvPr/>
        </p:nvSpPr>
        <p:spPr>
          <a:xfrm>
            <a:off x="5893622" y="5645206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2B5AB23-7AE9-0D1A-8AF4-94F113C6DC48}"/>
              </a:ext>
            </a:extLst>
          </p:cNvPr>
          <p:cNvSpPr txBox="1"/>
          <p:nvPr/>
        </p:nvSpPr>
        <p:spPr>
          <a:xfrm>
            <a:off x="9031948" y="1898559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ADDD230-FC90-3A61-43D6-B4553121AEB7}"/>
              </a:ext>
            </a:extLst>
          </p:cNvPr>
          <p:cNvSpPr txBox="1"/>
          <p:nvPr/>
        </p:nvSpPr>
        <p:spPr>
          <a:xfrm>
            <a:off x="8995483" y="4641492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7320984-996C-A6A2-417E-972A08DDC5A0}"/>
              </a:ext>
            </a:extLst>
          </p:cNvPr>
          <p:cNvSpPr txBox="1"/>
          <p:nvPr/>
        </p:nvSpPr>
        <p:spPr>
          <a:xfrm>
            <a:off x="11516711" y="454700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B1C9FF-AF91-376D-331C-3A2723A53432}"/>
              </a:ext>
            </a:extLst>
          </p:cNvPr>
          <p:cNvSpPr txBox="1"/>
          <p:nvPr/>
        </p:nvSpPr>
        <p:spPr>
          <a:xfrm>
            <a:off x="11621564" y="3760688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462041D-5930-F6FE-A8D6-2E5272461FEE}"/>
              </a:ext>
            </a:extLst>
          </p:cNvPr>
          <p:cNvSpPr txBox="1"/>
          <p:nvPr/>
        </p:nvSpPr>
        <p:spPr>
          <a:xfrm>
            <a:off x="3032390" y="26303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D532003-9306-320B-F947-2596A51EFB31}"/>
              </a:ext>
            </a:extLst>
          </p:cNvPr>
          <p:cNvSpPr txBox="1"/>
          <p:nvPr/>
        </p:nvSpPr>
        <p:spPr>
          <a:xfrm>
            <a:off x="2988063" y="1781087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70DA29-6582-1139-782B-969CBE60B3AB}"/>
              </a:ext>
            </a:extLst>
          </p:cNvPr>
          <p:cNvSpPr txBox="1"/>
          <p:nvPr/>
        </p:nvSpPr>
        <p:spPr>
          <a:xfrm>
            <a:off x="2762634" y="3880133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441C72-8E78-16EC-59F9-5D0516C734B0}"/>
              </a:ext>
            </a:extLst>
          </p:cNvPr>
          <p:cNvSpPr txBox="1"/>
          <p:nvPr/>
        </p:nvSpPr>
        <p:spPr>
          <a:xfrm>
            <a:off x="2687435" y="461022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53F2D00-7A5B-441B-77F0-350841914AB8}"/>
              </a:ext>
            </a:extLst>
          </p:cNvPr>
          <p:cNvSpPr txBox="1"/>
          <p:nvPr/>
        </p:nvSpPr>
        <p:spPr>
          <a:xfrm>
            <a:off x="5359025" y="1853589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15B92C-68CB-7160-1501-B8E372BA196D}"/>
              </a:ext>
            </a:extLst>
          </p:cNvPr>
          <p:cNvSpPr txBox="1"/>
          <p:nvPr/>
        </p:nvSpPr>
        <p:spPr>
          <a:xfrm>
            <a:off x="4991954" y="285411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45E970B-2DFB-89A8-5CAC-58240F065C41}"/>
              </a:ext>
            </a:extLst>
          </p:cNvPr>
          <p:cNvSpPr txBox="1"/>
          <p:nvPr/>
        </p:nvSpPr>
        <p:spPr>
          <a:xfrm>
            <a:off x="4753307" y="3809615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7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03180B5-9DA0-E992-8F4B-8BB07220A8E8}"/>
              </a:ext>
            </a:extLst>
          </p:cNvPr>
          <p:cNvSpPr txBox="1"/>
          <p:nvPr/>
        </p:nvSpPr>
        <p:spPr>
          <a:xfrm>
            <a:off x="4829633" y="515380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036902-F535-5DC0-A7E7-29C2C5BF3AD3}"/>
              </a:ext>
            </a:extLst>
          </p:cNvPr>
          <p:cNvSpPr txBox="1"/>
          <p:nvPr/>
        </p:nvSpPr>
        <p:spPr>
          <a:xfrm>
            <a:off x="7764359" y="116460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9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5E7EE67-6500-E3C5-EB0C-1C7DBEE47AA6}"/>
              </a:ext>
            </a:extLst>
          </p:cNvPr>
          <p:cNvSpPr txBox="1"/>
          <p:nvPr/>
        </p:nvSpPr>
        <p:spPr>
          <a:xfrm>
            <a:off x="7324619" y="2428524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41B09EF-AC49-71D0-DC00-C13A2F287381}"/>
              </a:ext>
            </a:extLst>
          </p:cNvPr>
          <p:cNvSpPr txBox="1"/>
          <p:nvPr/>
        </p:nvSpPr>
        <p:spPr>
          <a:xfrm>
            <a:off x="7243585" y="4150048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557B687-C418-08A6-8EAD-108A59F61B10}"/>
              </a:ext>
            </a:extLst>
          </p:cNvPr>
          <p:cNvSpPr txBox="1"/>
          <p:nvPr/>
        </p:nvSpPr>
        <p:spPr>
          <a:xfrm>
            <a:off x="6713932" y="5907416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91C2F40-8EE7-7280-8B5F-A40A74CDADC4}"/>
              </a:ext>
            </a:extLst>
          </p:cNvPr>
          <p:cNvSpPr txBox="1"/>
          <p:nvPr/>
        </p:nvSpPr>
        <p:spPr>
          <a:xfrm>
            <a:off x="9378692" y="406817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C56719B-E49C-8CC1-173B-115922344103}"/>
              </a:ext>
            </a:extLst>
          </p:cNvPr>
          <p:cNvSpPr txBox="1"/>
          <p:nvPr/>
        </p:nvSpPr>
        <p:spPr>
          <a:xfrm>
            <a:off x="9738156" y="2486029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02992-BC9F-F080-4F2B-DD075003F16A}"/>
              </a:ext>
            </a:extLst>
          </p:cNvPr>
          <p:cNvSpPr txBox="1"/>
          <p:nvPr/>
        </p:nvSpPr>
        <p:spPr>
          <a:xfrm>
            <a:off x="9715506" y="3985812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B8C14E8-0E03-0DDD-21CB-FFD53A6DE3B8}"/>
              </a:ext>
            </a:extLst>
          </p:cNvPr>
          <p:cNvSpPr txBox="1"/>
          <p:nvPr/>
        </p:nvSpPr>
        <p:spPr>
          <a:xfrm>
            <a:off x="9871188" y="5033475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16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2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A6FE5-B1A8-9122-E32C-6E8D138772D8}"/>
              </a:ext>
            </a:extLst>
          </p:cNvPr>
          <p:cNvCxnSpPr/>
          <p:nvPr/>
        </p:nvCxnSpPr>
        <p:spPr>
          <a:xfrm>
            <a:off x="1258959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425D69-1A24-0C62-A9DA-3D53897C1188}"/>
              </a:ext>
            </a:extLst>
          </p:cNvPr>
          <p:cNvCxnSpPr/>
          <p:nvPr/>
        </p:nvCxnSpPr>
        <p:spPr>
          <a:xfrm>
            <a:off x="3796750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7CDF2E-EAB1-D94B-53D3-89AB1D29F406}"/>
              </a:ext>
            </a:extLst>
          </p:cNvPr>
          <p:cNvCxnSpPr/>
          <p:nvPr/>
        </p:nvCxnSpPr>
        <p:spPr>
          <a:xfrm>
            <a:off x="6334541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93A58-960C-7CB6-F51B-63BCD2EC07AF}"/>
              </a:ext>
            </a:extLst>
          </p:cNvPr>
          <p:cNvCxnSpPr/>
          <p:nvPr/>
        </p:nvCxnSpPr>
        <p:spPr>
          <a:xfrm>
            <a:off x="8872332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49A1A2-9E9D-317C-1044-86DF5842AC15}"/>
              </a:ext>
            </a:extLst>
          </p:cNvPr>
          <p:cNvCxnSpPr/>
          <p:nvPr/>
        </p:nvCxnSpPr>
        <p:spPr>
          <a:xfrm>
            <a:off x="11410123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CD1CE1-1CB3-554D-8413-44B206918C0F}"/>
              </a:ext>
            </a:extLst>
          </p:cNvPr>
          <p:cNvSpPr txBox="1"/>
          <p:nvPr/>
        </p:nvSpPr>
        <p:spPr>
          <a:xfrm>
            <a:off x="1001516" y="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C3F84-950F-06DB-E38F-1D5C02BC5966}"/>
              </a:ext>
            </a:extLst>
          </p:cNvPr>
          <p:cNvSpPr txBox="1"/>
          <p:nvPr/>
        </p:nvSpPr>
        <p:spPr>
          <a:xfrm>
            <a:off x="3471814" y="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5E7A7-6920-40BA-2061-9B8B32F911BC}"/>
              </a:ext>
            </a:extLst>
          </p:cNvPr>
          <p:cNvSpPr txBox="1"/>
          <p:nvPr/>
        </p:nvSpPr>
        <p:spPr>
          <a:xfrm>
            <a:off x="11190485" y="44796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B193-332B-4D6A-70E9-5009A140966A}"/>
              </a:ext>
            </a:extLst>
          </p:cNvPr>
          <p:cNvSpPr txBox="1"/>
          <p:nvPr/>
        </p:nvSpPr>
        <p:spPr>
          <a:xfrm>
            <a:off x="8612785" y="447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F7780-3895-8ED3-E3BF-8A499F97D830}"/>
              </a:ext>
            </a:extLst>
          </p:cNvPr>
          <p:cNvSpPr txBox="1"/>
          <p:nvPr/>
        </p:nvSpPr>
        <p:spPr>
          <a:xfrm>
            <a:off x="6006232" y="1238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985B28-595B-8518-DC8E-6CA845F22C8B}"/>
              </a:ext>
            </a:extLst>
          </p:cNvPr>
          <p:cNvSpPr txBox="1"/>
          <p:nvPr/>
        </p:nvSpPr>
        <p:spPr>
          <a:xfrm>
            <a:off x="41128" y="315383"/>
            <a:ext cx="266420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FB5993-E022-3DA8-5E2B-222781302126}"/>
              </a:ext>
            </a:extLst>
          </p:cNvPr>
          <p:cNvSpPr txBox="1"/>
          <p:nvPr/>
        </p:nvSpPr>
        <p:spPr>
          <a:xfrm>
            <a:off x="48152" y="746669"/>
            <a:ext cx="266420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40AB02-7334-A76E-A825-115BD9799621}"/>
              </a:ext>
            </a:extLst>
          </p:cNvPr>
          <p:cNvSpPr txBox="1"/>
          <p:nvPr/>
        </p:nvSpPr>
        <p:spPr>
          <a:xfrm>
            <a:off x="-11879" y="1223160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E911CF-58B6-E01D-F45A-F3AB0F2240E2}"/>
              </a:ext>
            </a:extLst>
          </p:cNvPr>
          <p:cNvSpPr txBox="1"/>
          <p:nvPr/>
        </p:nvSpPr>
        <p:spPr>
          <a:xfrm>
            <a:off x="21251" y="1686982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6B5938-6D6F-1451-AB5A-9F2CA91EAAE7}"/>
              </a:ext>
            </a:extLst>
          </p:cNvPr>
          <p:cNvSpPr txBox="1"/>
          <p:nvPr/>
        </p:nvSpPr>
        <p:spPr>
          <a:xfrm>
            <a:off x="14625" y="2117678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607400-06CD-5097-B9CD-D3802889DCE2}"/>
              </a:ext>
            </a:extLst>
          </p:cNvPr>
          <p:cNvSpPr txBox="1"/>
          <p:nvPr/>
        </p:nvSpPr>
        <p:spPr>
          <a:xfrm>
            <a:off x="14626" y="2574883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BF5695-ADFB-878A-7F8F-42472CC77537}"/>
              </a:ext>
            </a:extLst>
          </p:cNvPr>
          <p:cNvSpPr txBox="1"/>
          <p:nvPr/>
        </p:nvSpPr>
        <p:spPr>
          <a:xfrm>
            <a:off x="8000" y="3058583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31B3AC-001A-4584-6C49-55DE6C5B49D5}"/>
              </a:ext>
            </a:extLst>
          </p:cNvPr>
          <p:cNvSpPr txBox="1"/>
          <p:nvPr/>
        </p:nvSpPr>
        <p:spPr>
          <a:xfrm>
            <a:off x="21252" y="3489281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DDA50B-D86F-DDD3-86EF-C65681632E0A}"/>
              </a:ext>
            </a:extLst>
          </p:cNvPr>
          <p:cNvSpPr txBox="1"/>
          <p:nvPr/>
        </p:nvSpPr>
        <p:spPr>
          <a:xfrm>
            <a:off x="7999" y="394443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D6B77D-846F-BF63-62FD-736B66063B7E}"/>
              </a:ext>
            </a:extLst>
          </p:cNvPr>
          <p:cNvSpPr txBox="1"/>
          <p:nvPr/>
        </p:nvSpPr>
        <p:spPr>
          <a:xfrm>
            <a:off x="-1378" y="439699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A93B21-837A-0A46-620C-5FBAF02795DD}"/>
              </a:ext>
            </a:extLst>
          </p:cNvPr>
          <p:cNvSpPr txBox="1"/>
          <p:nvPr/>
        </p:nvSpPr>
        <p:spPr>
          <a:xfrm>
            <a:off x="8000" y="4881421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76EBE7-4E53-3A50-7457-72BC96ACCECF}"/>
              </a:ext>
            </a:extLst>
          </p:cNvPr>
          <p:cNvSpPr txBox="1"/>
          <p:nvPr/>
        </p:nvSpPr>
        <p:spPr>
          <a:xfrm>
            <a:off x="5093" y="5337562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74A957-5958-B3E2-F015-8D7DC71DCF73}"/>
              </a:ext>
            </a:extLst>
          </p:cNvPr>
          <p:cNvSpPr txBox="1"/>
          <p:nvPr/>
        </p:nvSpPr>
        <p:spPr>
          <a:xfrm>
            <a:off x="11874" y="578747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D31272-7B4C-EE1F-734E-A6957408454B}"/>
              </a:ext>
            </a:extLst>
          </p:cNvPr>
          <p:cNvSpPr txBox="1"/>
          <p:nvPr/>
        </p:nvSpPr>
        <p:spPr>
          <a:xfrm>
            <a:off x="41204" y="6232419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21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ED51BC-D284-DF4E-BBE8-4194BFC54D50}"/>
              </a:ext>
            </a:extLst>
          </p:cNvPr>
          <p:cNvGrpSpPr/>
          <p:nvPr/>
        </p:nvGrpSpPr>
        <p:grpSpPr>
          <a:xfrm>
            <a:off x="301486" y="414128"/>
            <a:ext cx="268360" cy="5943600"/>
            <a:chOff x="301486" y="414128"/>
            <a:chExt cx="268360" cy="59436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B052C00-B05B-1B8E-0100-A90867A31A81}"/>
                </a:ext>
              </a:extLst>
            </p:cNvPr>
            <p:cNvGrpSpPr/>
            <p:nvPr/>
          </p:nvGrpSpPr>
          <p:grpSpPr>
            <a:xfrm>
              <a:off x="301486" y="414128"/>
              <a:ext cx="258418" cy="5943600"/>
              <a:chOff x="308112" y="414128"/>
              <a:chExt cx="258418" cy="59436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D04526-AB47-7E8B-C16E-D20CA1CE5C91}"/>
                  </a:ext>
                </a:extLst>
              </p:cNvPr>
              <p:cNvCxnSpPr/>
              <p:nvPr/>
            </p:nvCxnSpPr>
            <p:spPr>
              <a:xfrm>
                <a:off x="308112" y="420754"/>
                <a:ext cx="2584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2DE3E69-D351-0358-DB83-8D2352AA4346}"/>
                  </a:ext>
                </a:extLst>
              </p:cNvPr>
              <p:cNvCxnSpPr/>
              <p:nvPr/>
            </p:nvCxnSpPr>
            <p:spPr>
              <a:xfrm>
                <a:off x="437321" y="414128"/>
                <a:ext cx="0" cy="59436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9F55E6-5B7E-A5CB-1692-332FEBC9D98F}"/>
                  </a:ext>
                </a:extLst>
              </p:cNvPr>
              <p:cNvCxnSpPr/>
              <p:nvPr/>
            </p:nvCxnSpPr>
            <p:spPr>
              <a:xfrm>
                <a:off x="308112" y="6347790"/>
                <a:ext cx="2584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D02142-55D7-AD9E-8B41-9BFDF177657A}"/>
                </a:ext>
              </a:extLst>
            </p:cNvPr>
            <p:cNvCxnSpPr>
              <a:cxnSpLocks/>
            </p:cNvCxnSpPr>
            <p:nvPr/>
          </p:nvCxnSpPr>
          <p:spPr>
            <a:xfrm>
              <a:off x="310821" y="87795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B216A7-7E46-08D4-914B-7C0A81802145}"/>
                </a:ext>
              </a:extLst>
            </p:cNvPr>
            <p:cNvCxnSpPr>
              <a:cxnSpLocks/>
            </p:cNvCxnSpPr>
            <p:nvPr/>
          </p:nvCxnSpPr>
          <p:spPr>
            <a:xfrm>
              <a:off x="310219" y="133635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699C4F-0EF0-4574-30AB-D93074776FD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15" y="225316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D476D1-0757-FB93-7443-D0CDFE65E994}"/>
                </a:ext>
              </a:extLst>
            </p:cNvPr>
            <p:cNvCxnSpPr>
              <a:cxnSpLocks/>
            </p:cNvCxnSpPr>
            <p:nvPr/>
          </p:nvCxnSpPr>
          <p:spPr>
            <a:xfrm>
              <a:off x="307811" y="316997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3B9AE9C-56F7-546B-9254-DC505AFBAA63}"/>
                </a:ext>
              </a:extLst>
            </p:cNvPr>
            <p:cNvCxnSpPr>
              <a:cxnSpLocks/>
            </p:cNvCxnSpPr>
            <p:nvPr/>
          </p:nvCxnSpPr>
          <p:spPr>
            <a:xfrm>
              <a:off x="307209" y="362838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A0410C-9155-7429-F6AF-958E0D0D1F07}"/>
                </a:ext>
              </a:extLst>
            </p:cNvPr>
            <p:cNvCxnSpPr>
              <a:cxnSpLocks/>
            </p:cNvCxnSpPr>
            <p:nvPr/>
          </p:nvCxnSpPr>
          <p:spPr>
            <a:xfrm>
              <a:off x="305403" y="454519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AC7B1B-EAFD-7746-7775-DEAFA4CA656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5" y="500359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055D7C-FA95-5807-851D-1E328960676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07" y="546200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014702-5505-A734-FA7A-7A3E9A3641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617" y="179476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C8B065A-32FA-B9FC-C027-91C680DD24F7}"/>
                </a:ext>
              </a:extLst>
            </p:cNvPr>
            <p:cNvCxnSpPr>
              <a:cxnSpLocks/>
            </p:cNvCxnSpPr>
            <p:nvPr/>
          </p:nvCxnSpPr>
          <p:spPr>
            <a:xfrm>
              <a:off x="308413" y="271157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CF8885-8875-4558-1F8B-F3843352F51B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1" y="408678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159CD0-A8CB-C3A0-4E9F-695F6D2D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28" y="592040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780F1E-5163-0C5C-6330-218B816416FA}"/>
              </a:ext>
            </a:extLst>
          </p:cNvPr>
          <p:cNvCxnSpPr/>
          <p:nvPr/>
        </p:nvCxnSpPr>
        <p:spPr>
          <a:xfrm>
            <a:off x="559904" y="42075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9F5D3D-496E-0168-CD69-3DE474DCEC80}"/>
              </a:ext>
            </a:extLst>
          </p:cNvPr>
          <p:cNvCxnSpPr/>
          <p:nvPr/>
        </p:nvCxnSpPr>
        <p:spPr>
          <a:xfrm>
            <a:off x="569846" y="877950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169108-F6A6-76DC-B4D2-54922093F377}"/>
              </a:ext>
            </a:extLst>
          </p:cNvPr>
          <p:cNvCxnSpPr/>
          <p:nvPr/>
        </p:nvCxnSpPr>
        <p:spPr>
          <a:xfrm>
            <a:off x="569846" y="1335146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0499E9-B80F-C8D5-26C8-576B9D99B39B}"/>
              </a:ext>
            </a:extLst>
          </p:cNvPr>
          <p:cNvCxnSpPr/>
          <p:nvPr/>
        </p:nvCxnSpPr>
        <p:spPr>
          <a:xfrm>
            <a:off x="546654" y="1798982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A2433AD-85BA-C397-FA90-A0A2F0F5AFB7}"/>
              </a:ext>
            </a:extLst>
          </p:cNvPr>
          <p:cNvCxnSpPr/>
          <p:nvPr/>
        </p:nvCxnSpPr>
        <p:spPr>
          <a:xfrm>
            <a:off x="578877" y="225396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367B40-80AE-F3F7-A6B9-676E850F751B}"/>
              </a:ext>
            </a:extLst>
          </p:cNvPr>
          <p:cNvCxnSpPr/>
          <p:nvPr/>
        </p:nvCxnSpPr>
        <p:spPr>
          <a:xfrm>
            <a:off x="588819" y="2711160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34B60B-7688-D545-1436-BCEC547EBB82}"/>
              </a:ext>
            </a:extLst>
          </p:cNvPr>
          <p:cNvCxnSpPr/>
          <p:nvPr/>
        </p:nvCxnSpPr>
        <p:spPr>
          <a:xfrm>
            <a:off x="588819" y="3168356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FC332A-4E84-4007-30AB-E715144152BB}"/>
              </a:ext>
            </a:extLst>
          </p:cNvPr>
          <p:cNvCxnSpPr/>
          <p:nvPr/>
        </p:nvCxnSpPr>
        <p:spPr>
          <a:xfrm>
            <a:off x="565627" y="3632192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0A23865-B629-056F-C8F4-1435792E4315}"/>
              </a:ext>
            </a:extLst>
          </p:cNvPr>
          <p:cNvCxnSpPr/>
          <p:nvPr/>
        </p:nvCxnSpPr>
        <p:spPr>
          <a:xfrm>
            <a:off x="559904" y="4083561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5B2AB1-FF0C-A804-704E-2BEB8C547BDA}"/>
              </a:ext>
            </a:extLst>
          </p:cNvPr>
          <p:cNvCxnSpPr/>
          <p:nvPr/>
        </p:nvCxnSpPr>
        <p:spPr>
          <a:xfrm>
            <a:off x="569846" y="4540757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38B4532-56C7-0D58-E810-4CCD0E665CBC}"/>
              </a:ext>
            </a:extLst>
          </p:cNvPr>
          <p:cNvCxnSpPr/>
          <p:nvPr/>
        </p:nvCxnSpPr>
        <p:spPr>
          <a:xfrm>
            <a:off x="569846" y="4997953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E3E88A-A107-325F-6349-328CF2CD6293}"/>
              </a:ext>
            </a:extLst>
          </p:cNvPr>
          <p:cNvCxnSpPr/>
          <p:nvPr/>
        </p:nvCxnSpPr>
        <p:spPr>
          <a:xfrm>
            <a:off x="546654" y="5461789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BE8D44-0C57-CE55-908B-8A7EE184CE8C}"/>
              </a:ext>
            </a:extLst>
          </p:cNvPr>
          <p:cNvCxnSpPr/>
          <p:nvPr/>
        </p:nvCxnSpPr>
        <p:spPr>
          <a:xfrm>
            <a:off x="569846" y="592019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FD68CE-C86F-A3B2-3D65-6325174DD04C}"/>
              </a:ext>
            </a:extLst>
          </p:cNvPr>
          <p:cNvCxnSpPr/>
          <p:nvPr/>
        </p:nvCxnSpPr>
        <p:spPr>
          <a:xfrm>
            <a:off x="546654" y="6350900"/>
            <a:ext cx="11294166" cy="100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B16B62F-081B-E19E-DC43-DCCD0274CA13}"/>
              </a:ext>
            </a:extLst>
          </p:cNvPr>
          <p:cNvCxnSpPr>
            <a:cxnSpLocks/>
          </p:cNvCxnSpPr>
          <p:nvPr/>
        </p:nvCxnSpPr>
        <p:spPr>
          <a:xfrm>
            <a:off x="1255644" y="433812"/>
            <a:ext cx="5076158" cy="3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E2C5871-BFD1-1F63-81BA-F49C9740BF55}"/>
              </a:ext>
            </a:extLst>
          </p:cNvPr>
          <p:cNvCxnSpPr/>
          <p:nvPr/>
        </p:nvCxnSpPr>
        <p:spPr>
          <a:xfrm flipH="1">
            <a:off x="1255644" y="1453992"/>
            <a:ext cx="5076158" cy="103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38BA25-0EF1-FDD7-BDB5-78E135BA8CB2}"/>
              </a:ext>
            </a:extLst>
          </p:cNvPr>
          <p:cNvCxnSpPr/>
          <p:nvPr/>
        </p:nvCxnSpPr>
        <p:spPr>
          <a:xfrm>
            <a:off x="1255644" y="4083561"/>
            <a:ext cx="5081637" cy="313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1F116D9-66CE-9D12-F5DA-E29984556E9F}"/>
              </a:ext>
            </a:extLst>
          </p:cNvPr>
          <p:cNvCxnSpPr>
            <a:cxnSpLocks/>
          </p:cNvCxnSpPr>
          <p:nvPr/>
        </p:nvCxnSpPr>
        <p:spPr>
          <a:xfrm flipH="1">
            <a:off x="1251319" y="4175266"/>
            <a:ext cx="5080483" cy="1073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9D2E48-DFB3-ADBB-9896-6EC98206569A}"/>
              </a:ext>
            </a:extLst>
          </p:cNvPr>
          <p:cNvCxnSpPr/>
          <p:nvPr/>
        </p:nvCxnSpPr>
        <p:spPr>
          <a:xfrm>
            <a:off x="3793723" y="1545025"/>
            <a:ext cx="2538079" cy="954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DFF9AD-F245-928A-1FB5-C99C89E13CAD}"/>
              </a:ext>
            </a:extLst>
          </p:cNvPr>
          <p:cNvCxnSpPr/>
          <p:nvPr/>
        </p:nvCxnSpPr>
        <p:spPr>
          <a:xfrm flipH="1">
            <a:off x="3793723" y="2853048"/>
            <a:ext cx="2549523" cy="633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FFCC261-891E-C2EC-54A0-F0013B2BDE18}"/>
              </a:ext>
            </a:extLst>
          </p:cNvPr>
          <p:cNvCxnSpPr/>
          <p:nvPr/>
        </p:nvCxnSpPr>
        <p:spPr>
          <a:xfrm>
            <a:off x="3793723" y="3878146"/>
            <a:ext cx="2543558" cy="670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A6377B-F3D6-3990-C434-2785EC72B9B5}"/>
              </a:ext>
            </a:extLst>
          </p:cNvPr>
          <p:cNvCxnSpPr/>
          <p:nvPr/>
        </p:nvCxnSpPr>
        <p:spPr>
          <a:xfrm flipH="1">
            <a:off x="3788046" y="4914535"/>
            <a:ext cx="2546351" cy="1015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C0FD406-2488-4771-12C0-85C5404923A0}"/>
              </a:ext>
            </a:extLst>
          </p:cNvPr>
          <p:cNvCxnSpPr/>
          <p:nvPr/>
        </p:nvCxnSpPr>
        <p:spPr>
          <a:xfrm>
            <a:off x="6325837" y="872123"/>
            <a:ext cx="2546495" cy="92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F38E6B9-8C25-552A-A173-ABA23B46072C}"/>
              </a:ext>
            </a:extLst>
          </p:cNvPr>
          <p:cNvCxnSpPr/>
          <p:nvPr/>
        </p:nvCxnSpPr>
        <p:spPr>
          <a:xfrm flipH="1">
            <a:off x="6331802" y="2260795"/>
            <a:ext cx="2534763" cy="901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08D91-92A2-1538-825C-7AC9403E61D0}"/>
              </a:ext>
            </a:extLst>
          </p:cNvPr>
          <p:cNvCxnSpPr/>
          <p:nvPr/>
        </p:nvCxnSpPr>
        <p:spPr>
          <a:xfrm>
            <a:off x="6334397" y="3878146"/>
            <a:ext cx="2532168" cy="670640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B8F62CD-E2A7-BF5A-19CB-2C281A2BB7A2}"/>
              </a:ext>
            </a:extLst>
          </p:cNvPr>
          <p:cNvCxnSpPr>
            <a:cxnSpLocks/>
          </p:cNvCxnSpPr>
          <p:nvPr/>
        </p:nvCxnSpPr>
        <p:spPr>
          <a:xfrm flipH="1">
            <a:off x="6333099" y="5221357"/>
            <a:ext cx="2539088" cy="84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98BF505-8904-CBD5-E417-36871B1F8FA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340506" y="414128"/>
            <a:ext cx="5134352" cy="694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2DD5188-67CD-0DB7-AFAE-EE6EB830F1E7}"/>
              </a:ext>
            </a:extLst>
          </p:cNvPr>
          <p:cNvCxnSpPr/>
          <p:nvPr/>
        </p:nvCxnSpPr>
        <p:spPr>
          <a:xfrm>
            <a:off x="6325837" y="1802398"/>
            <a:ext cx="5084286" cy="1376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AA7C1B3-F06E-95C7-AC37-DF9BCD1C85A5}"/>
              </a:ext>
            </a:extLst>
          </p:cNvPr>
          <p:cNvCxnSpPr/>
          <p:nvPr/>
        </p:nvCxnSpPr>
        <p:spPr>
          <a:xfrm>
            <a:off x="6333099" y="3518693"/>
            <a:ext cx="5077024" cy="1134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C75DE7C-B1C0-539B-B710-16AECC65B9CC}"/>
              </a:ext>
            </a:extLst>
          </p:cNvPr>
          <p:cNvCxnSpPr/>
          <p:nvPr/>
        </p:nvCxnSpPr>
        <p:spPr>
          <a:xfrm flipH="1">
            <a:off x="6333099" y="5111412"/>
            <a:ext cx="5077024" cy="70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88DF7681-2305-20F6-5967-A034DC850A72}"/>
              </a:ext>
            </a:extLst>
          </p:cNvPr>
          <p:cNvSpPr/>
          <p:nvPr/>
        </p:nvSpPr>
        <p:spPr>
          <a:xfrm>
            <a:off x="1146313" y="325012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B6CBD5C-98E7-5BCB-8206-6DB9EE66362E}"/>
              </a:ext>
            </a:extLst>
          </p:cNvPr>
          <p:cNvSpPr/>
          <p:nvPr/>
        </p:nvSpPr>
        <p:spPr>
          <a:xfrm>
            <a:off x="1148388" y="2358821"/>
            <a:ext cx="258415" cy="185173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3B930A6-4FDA-C435-32EA-AF9FD567509F}"/>
              </a:ext>
            </a:extLst>
          </p:cNvPr>
          <p:cNvSpPr/>
          <p:nvPr/>
        </p:nvSpPr>
        <p:spPr>
          <a:xfrm>
            <a:off x="1146313" y="5131179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31C31C-3A39-44DC-AABC-7C516348C053}"/>
              </a:ext>
            </a:extLst>
          </p:cNvPr>
          <p:cNvSpPr/>
          <p:nvPr/>
        </p:nvSpPr>
        <p:spPr>
          <a:xfrm>
            <a:off x="3673310" y="1431871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BDACA31-8311-0D75-5165-11BA05B248EE}"/>
              </a:ext>
            </a:extLst>
          </p:cNvPr>
          <p:cNvSpPr/>
          <p:nvPr/>
        </p:nvSpPr>
        <p:spPr>
          <a:xfrm>
            <a:off x="3685990" y="3365638"/>
            <a:ext cx="258415" cy="61397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EF63194-01AA-9E8B-57F2-F1AF489C4BE6}"/>
              </a:ext>
            </a:extLst>
          </p:cNvPr>
          <p:cNvSpPr/>
          <p:nvPr/>
        </p:nvSpPr>
        <p:spPr>
          <a:xfrm>
            <a:off x="3685990" y="5791726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6FDE465-9D21-8431-A264-A849ABD5EAA6}"/>
              </a:ext>
            </a:extLst>
          </p:cNvPr>
          <p:cNvSpPr/>
          <p:nvPr/>
        </p:nvSpPr>
        <p:spPr>
          <a:xfrm>
            <a:off x="6169889" y="605172"/>
            <a:ext cx="364737" cy="3566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C144429-A73E-C9C9-EB3C-BEAF28EB47CD}"/>
              </a:ext>
            </a:extLst>
          </p:cNvPr>
          <p:cNvSpPr/>
          <p:nvPr/>
        </p:nvSpPr>
        <p:spPr>
          <a:xfrm>
            <a:off x="6186698" y="1027352"/>
            <a:ext cx="364742" cy="92053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93A91B7-31BE-D564-D9C9-62428DDC7999}"/>
              </a:ext>
            </a:extLst>
          </p:cNvPr>
          <p:cNvSpPr/>
          <p:nvPr/>
        </p:nvSpPr>
        <p:spPr>
          <a:xfrm>
            <a:off x="6202522" y="2327744"/>
            <a:ext cx="258415" cy="65337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15B7287-6A93-1C37-6EC4-51BC0FDF6703}"/>
              </a:ext>
            </a:extLst>
          </p:cNvPr>
          <p:cNvSpPr/>
          <p:nvPr/>
        </p:nvSpPr>
        <p:spPr>
          <a:xfrm>
            <a:off x="6196630" y="3054842"/>
            <a:ext cx="304740" cy="118898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51C2BF8-B045-F15B-6A93-8664B5A6A951}"/>
              </a:ext>
            </a:extLst>
          </p:cNvPr>
          <p:cNvSpPr/>
          <p:nvPr/>
        </p:nvSpPr>
        <p:spPr>
          <a:xfrm>
            <a:off x="6196629" y="4299021"/>
            <a:ext cx="258415" cy="72969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A9F2A0E-2BFC-B1B3-C84E-A5B9C5BE5BF2}"/>
              </a:ext>
            </a:extLst>
          </p:cNvPr>
          <p:cNvSpPr/>
          <p:nvPr/>
        </p:nvSpPr>
        <p:spPr>
          <a:xfrm>
            <a:off x="6235902" y="5673044"/>
            <a:ext cx="258415" cy="51794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0169321-39FC-E698-605C-A98D6B85B148}"/>
              </a:ext>
            </a:extLst>
          </p:cNvPr>
          <p:cNvSpPr/>
          <p:nvPr/>
        </p:nvSpPr>
        <p:spPr>
          <a:xfrm>
            <a:off x="8731680" y="1605517"/>
            <a:ext cx="258415" cy="74942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9B9774C-72D1-508B-E696-8878CEABE223}"/>
              </a:ext>
            </a:extLst>
          </p:cNvPr>
          <p:cNvSpPr/>
          <p:nvPr/>
        </p:nvSpPr>
        <p:spPr>
          <a:xfrm>
            <a:off x="8729304" y="4380241"/>
            <a:ext cx="267282" cy="97214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FB9C21-545B-EC1E-DC1B-D03D69AD4DB9}"/>
              </a:ext>
            </a:extLst>
          </p:cNvPr>
          <p:cNvSpPr/>
          <p:nvPr/>
        </p:nvSpPr>
        <p:spPr>
          <a:xfrm>
            <a:off x="11311910" y="351701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A7EC923-05F8-5418-F89D-8C801ADE4286}"/>
              </a:ext>
            </a:extLst>
          </p:cNvPr>
          <p:cNvSpPr/>
          <p:nvPr/>
        </p:nvSpPr>
        <p:spPr>
          <a:xfrm>
            <a:off x="11204271" y="2947582"/>
            <a:ext cx="370504" cy="237766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0710609-E14F-6492-2044-7F4322AEAFBA}"/>
              </a:ext>
            </a:extLst>
          </p:cNvPr>
          <p:cNvSpPr txBox="1"/>
          <p:nvPr/>
        </p:nvSpPr>
        <p:spPr>
          <a:xfrm>
            <a:off x="926936" y="389562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D6B5E5-A2EB-3CEE-9499-50E55911C2EB}"/>
              </a:ext>
            </a:extLst>
          </p:cNvPr>
          <p:cNvSpPr txBox="1"/>
          <p:nvPr/>
        </p:nvSpPr>
        <p:spPr>
          <a:xfrm>
            <a:off x="833577" y="2803414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E1ED533-731A-5203-C3B7-F5D29BAB44A3}"/>
              </a:ext>
            </a:extLst>
          </p:cNvPr>
          <p:cNvSpPr txBox="1"/>
          <p:nvPr/>
        </p:nvSpPr>
        <p:spPr>
          <a:xfrm>
            <a:off x="915112" y="5053911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F8CCA6F-F7BC-D01C-6408-2F6FC0DF059C}"/>
              </a:ext>
            </a:extLst>
          </p:cNvPr>
          <p:cNvSpPr txBox="1"/>
          <p:nvPr/>
        </p:nvSpPr>
        <p:spPr>
          <a:xfrm>
            <a:off x="3422340" y="1391136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662AB0D-8DD3-77C1-B22C-E42F8E6F9B28}"/>
              </a:ext>
            </a:extLst>
          </p:cNvPr>
          <p:cNvSpPr txBox="1"/>
          <p:nvPr/>
        </p:nvSpPr>
        <p:spPr>
          <a:xfrm>
            <a:off x="3470955" y="3291900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658A667-B761-ADF0-2766-B176BEA7F112}"/>
              </a:ext>
            </a:extLst>
          </p:cNvPr>
          <p:cNvSpPr txBox="1"/>
          <p:nvPr/>
        </p:nvSpPr>
        <p:spPr>
          <a:xfrm>
            <a:off x="3481268" y="5578629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0A764A4-157D-27C6-C2BA-424669273EDA}"/>
              </a:ext>
            </a:extLst>
          </p:cNvPr>
          <p:cNvSpPr txBox="1"/>
          <p:nvPr/>
        </p:nvSpPr>
        <p:spPr>
          <a:xfrm>
            <a:off x="6566070" y="470375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5650178-5F7B-CDFE-B130-825CACD39147}"/>
              </a:ext>
            </a:extLst>
          </p:cNvPr>
          <p:cNvSpPr txBox="1"/>
          <p:nvPr/>
        </p:nvSpPr>
        <p:spPr>
          <a:xfrm>
            <a:off x="6544571" y="1309977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763B913-4071-543F-84A8-B291383CE82C}"/>
              </a:ext>
            </a:extLst>
          </p:cNvPr>
          <p:cNvSpPr txBox="1"/>
          <p:nvPr/>
        </p:nvSpPr>
        <p:spPr>
          <a:xfrm>
            <a:off x="6465640" y="2391210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2597443-99E4-BD09-19AB-59A4DA56B8B7}"/>
              </a:ext>
            </a:extLst>
          </p:cNvPr>
          <p:cNvSpPr txBox="1"/>
          <p:nvPr/>
        </p:nvSpPr>
        <p:spPr>
          <a:xfrm>
            <a:off x="5801084" y="3329837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BFB2339-325D-9631-32BB-376A0B8F43E9}"/>
              </a:ext>
            </a:extLst>
          </p:cNvPr>
          <p:cNvSpPr txBox="1"/>
          <p:nvPr/>
        </p:nvSpPr>
        <p:spPr>
          <a:xfrm>
            <a:off x="6483201" y="4602425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8BE9122-6223-38B1-693C-D3BADA9A6E79}"/>
              </a:ext>
            </a:extLst>
          </p:cNvPr>
          <p:cNvSpPr txBox="1"/>
          <p:nvPr/>
        </p:nvSpPr>
        <p:spPr>
          <a:xfrm>
            <a:off x="5893622" y="5645206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2B5AB23-7AE9-0D1A-8AF4-94F113C6DC48}"/>
              </a:ext>
            </a:extLst>
          </p:cNvPr>
          <p:cNvSpPr txBox="1"/>
          <p:nvPr/>
        </p:nvSpPr>
        <p:spPr>
          <a:xfrm>
            <a:off x="9031948" y="1898559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ADDD230-FC90-3A61-43D6-B4553121AEB7}"/>
              </a:ext>
            </a:extLst>
          </p:cNvPr>
          <p:cNvSpPr txBox="1"/>
          <p:nvPr/>
        </p:nvSpPr>
        <p:spPr>
          <a:xfrm>
            <a:off x="8995483" y="4641492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7320984-996C-A6A2-417E-972A08DDC5A0}"/>
              </a:ext>
            </a:extLst>
          </p:cNvPr>
          <p:cNvSpPr txBox="1"/>
          <p:nvPr/>
        </p:nvSpPr>
        <p:spPr>
          <a:xfrm>
            <a:off x="11516711" y="454700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B1C9FF-AF91-376D-331C-3A2723A53432}"/>
              </a:ext>
            </a:extLst>
          </p:cNvPr>
          <p:cNvSpPr txBox="1"/>
          <p:nvPr/>
        </p:nvSpPr>
        <p:spPr>
          <a:xfrm>
            <a:off x="11621564" y="3760688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462041D-5930-F6FE-A8D6-2E5272461FEE}"/>
              </a:ext>
            </a:extLst>
          </p:cNvPr>
          <p:cNvSpPr txBox="1"/>
          <p:nvPr/>
        </p:nvSpPr>
        <p:spPr>
          <a:xfrm>
            <a:off x="3032390" y="26303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D532003-9306-320B-F947-2596A51EFB31}"/>
              </a:ext>
            </a:extLst>
          </p:cNvPr>
          <p:cNvSpPr txBox="1"/>
          <p:nvPr/>
        </p:nvSpPr>
        <p:spPr>
          <a:xfrm>
            <a:off x="2988063" y="1781087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70DA29-6582-1139-782B-969CBE60B3AB}"/>
              </a:ext>
            </a:extLst>
          </p:cNvPr>
          <p:cNvSpPr txBox="1"/>
          <p:nvPr/>
        </p:nvSpPr>
        <p:spPr>
          <a:xfrm>
            <a:off x="2762634" y="3880133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441C72-8E78-16EC-59F9-5D0516C734B0}"/>
              </a:ext>
            </a:extLst>
          </p:cNvPr>
          <p:cNvSpPr txBox="1"/>
          <p:nvPr/>
        </p:nvSpPr>
        <p:spPr>
          <a:xfrm>
            <a:off x="2687435" y="461022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53F2D00-7A5B-441B-77F0-350841914AB8}"/>
              </a:ext>
            </a:extLst>
          </p:cNvPr>
          <p:cNvSpPr txBox="1"/>
          <p:nvPr/>
        </p:nvSpPr>
        <p:spPr>
          <a:xfrm>
            <a:off x="5359025" y="1853589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15B92C-68CB-7160-1501-B8E372BA196D}"/>
              </a:ext>
            </a:extLst>
          </p:cNvPr>
          <p:cNvSpPr txBox="1"/>
          <p:nvPr/>
        </p:nvSpPr>
        <p:spPr>
          <a:xfrm>
            <a:off x="4991954" y="285411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45E970B-2DFB-89A8-5CAC-58240F065C41}"/>
              </a:ext>
            </a:extLst>
          </p:cNvPr>
          <p:cNvSpPr txBox="1"/>
          <p:nvPr/>
        </p:nvSpPr>
        <p:spPr>
          <a:xfrm>
            <a:off x="4753307" y="3809615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7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03180B5-9DA0-E992-8F4B-8BB07220A8E8}"/>
              </a:ext>
            </a:extLst>
          </p:cNvPr>
          <p:cNvSpPr txBox="1"/>
          <p:nvPr/>
        </p:nvSpPr>
        <p:spPr>
          <a:xfrm>
            <a:off x="4829633" y="515380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036902-F535-5DC0-A7E7-29C2C5BF3AD3}"/>
              </a:ext>
            </a:extLst>
          </p:cNvPr>
          <p:cNvSpPr txBox="1"/>
          <p:nvPr/>
        </p:nvSpPr>
        <p:spPr>
          <a:xfrm>
            <a:off x="7764359" y="116460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9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5E7EE67-6500-E3C5-EB0C-1C7DBEE47AA6}"/>
              </a:ext>
            </a:extLst>
          </p:cNvPr>
          <p:cNvSpPr txBox="1"/>
          <p:nvPr/>
        </p:nvSpPr>
        <p:spPr>
          <a:xfrm>
            <a:off x="7324619" y="2428524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41B09EF-AC49-71D0-DC00-C13A2F287381}"/>
              </a:ext>
            </a:extLst>
          </p:cNvPr>
          <p:cNvSpPr txBox="1"/>
          <p:nvPr/>
        </p:nvSpPr>
        <p:spPr>
          <a:xfrm>
            <a:off x="7243585" y="4150048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11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557B687-C418-08A6-8EAD-108A59F61B10}"/>
              </a:ext>
            </a:extLst>
          </p:cNvPr>
          <p:cNvSpPr txBox="1"/>
          <p:nvPr/>
        </p:nvSpPr>
        <p:spPr>
          <a:xfrm>
            <a:off x="6713932" y="5907416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91C2F40-8EE7-7280-8B5F-A40A74CDADC4}"/>
              </a:ext>
            </a:extLst>
          </p:cNvPr>
          <p:cNvSpPr txBox="1"/>
          <p:nvPr/>
        </p:nvSpPr>
        <p:spPr>
          <a:xfrm>
            <a:off x="9378692" y="406817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C56719B-E49C-8CC1-173B-115922344103}"/>
              </a:ext>
            </a:extLst>
          </p:cNvPr>
          <p:cNvSpPr txBox="1"/>
          <p:nvPr/>
        </p:nvSpPr>
        <p:spPr>
          <a:xfrm>
            <a:off x="9738156" y="2486029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02992-BC9F-F080-4F2B-DD075003F16A}"/>
              </a:ext>
            </a:extLst>
          </p:cNvPr>
          <p:cNvSpPr txBox="1"/>
          <p:nvPr/>
        </p:nvSpPr>
        <p:spPr>
          <a:xfrm>
            <a:off x="9715506" y="3985812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B8C14E8-0E03-0DDD-21CB-FFD53A6DE3B8}"/>
              </a:ext>
            </a:extLst>
          </p:cNvPr>
          <p:cNvSpPr txBox="1"/>
          <p:nvPr/>
        </p:nvSpPr>
        <p:spPr>
          <a:xfrm>
            <a:off x="9871188" y="5033475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16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8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A6FE5-B1A8-9122-E32C-6E8D138772D8}"/>
              </a:ext>
            </a:extLst>
          </p:cNvPr>
          <p:cNvCxnSpPr/>
          <p:nvPr/>
        </p:nvCxnSpPr>
        <p:spPr>
          <a:xfrm>
            <a:off x="1258959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425D69-1A24-0C62-A9DA-3D53897C1188}"/>
              </a:ext>
            </a:extLst>
          </p:cNvPr>
          <p:cNvCxnSpPr/>
          <p:nvPr/>
        </p:nvCxnSpPr>
        <p:spPr>
          <a:xfrm>
            <a:off x="3796750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7CDF2E-EAB1-D94B-53D3-89AB1D29F406}"/>
              </a:ext>
            </a:extLst>
          </p:cNvPr>
          <p:cNvCxnSpPr/>
          <p:nvPr/>
        </p:nvCxnSpPr>
        <p:spPr>
          <a:xfrm>
            <a:off x="6334541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93A58-960C-7CB6-F51B-63BCD2EC07AF}"/>
              </a:ext>
            </a:extLst>
          </p:cNvPr>
          <p:cNvCxnSpPr/>
          <p:nvPr/>
        </p:nvCxnSpPr>
        <p:spPr>
          <a:xfrm>
            <a:off x="8872332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49A1A2-9E9D-317C-1044-86DF5842AC15}"/>
              </a:ext>
            </a:extLst>
          </p:cNvPr>
          <p:cNvCxnSpPr/>
          <p:nvPr/>
        </p:nvCxnSpPr>
        <p:spPr>
          <a:xfrm>
            <a:off x="11410123" y="414128"/>
            <a:ext cx="0" cy="594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CD1CE1-1CB3-554D-8413-44B206918C0F}"/>
              </a:ext>
            </a:extLst>
          </p:cNvPr>
          <p:cNvSpPr txBox="1"/>
          <p:nvPr/>
        </p:nvSpPr>
        <p:spPr>
          <a:xfrm>
            <a:off x="1001516" y="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C3F84-950F-06DB-E38F-1D5C02BC5966}"/>
              </a:ext>
            </a:extLst>
          </p:cNvPr>
          <p:cNvSpPr txBox="1"/>
          <p:nvPr/>
        </p:nvSpPr>
        <p:spPr>
          <a:xfrm>
            <a:off x="3471814" y="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5E7A7-6920-40BA-2061-9B8B32F911BC}"/>
              </a:ext>
            </a:extLst>
          </p:cNvPr>
          <p:cNvSpPr txBox="1"/>
          <p:nvPr/>
        </p:nvSpPr>
        <p:spPr>
          <a:xfrm>
            <a:off x="11190485" y="44796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B193-332B-4D6A-70E9-5009A140966A}"/>
              </a:ext>
            </a:extLst>
          </p:cNvPr>
          <p:cNvSpPr txBox="1"/>
          <p:nvPr/>
        </p:nvSpPr>
        <p:spPr>
          <a:xfrm>
            <a:off x="8612785" y="447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F7780-3895-8ED3-E3BF-8A499F97D830}"/>
              </a:ext>
            </a:extLst>
          </p:cNvPr>
          <p:cNvSpPr txBox="1"/>
          <p:nvPr/>
        </p:nvSpPr>
        <p:spPr>
          <a:xfrm>
            <a:off x="6006232" y="1238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985B28-595B-8518-DC8E-6CA845F22C8B}"/>
              </a:ext>
            </a:extLst>
          </p:cNvPr>
          <p:cNvSpPr txBox="1"/>
          <p:nvPr/>
        </p:nvSpPr>
        <p:spPr>
          <a:xfrm>
            <a:off x="41128" y="315383"/>
            <a:ext cx="266420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FB5993-E022-3DA8-5E2B-222781302126}"/>
              </a:ext>
            </a:extLst>
          </p:cNvPr>
          <p:cNvSpPr txBox="1"/>
          <p:nvPr/>
        </p:nvSpPr>
        <p:spPr>
          <a:xfrm>
            <a:off x="48152" y="746669"/>
            <a:ext cx="266420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40AB02-7334-A76E-A825-115BD9799621}"/>
              </a:ext>
            </a:extLst>
          </p:cNvPr>
          <p:cNvSpPr txBox="1"/>
          <p:nvPr/>
        </p:nvSpPr>
        <p:spPr>
          <a:xfrm>
            <a:off x="-11879" y="1223160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E911CF-58B6-E01D-F45A-F3AB0F2240E2}"/>
              </a:ext>
            </a:extLst>
          </p:cNvPr>
          <p:cNvSpPr txBox="1"/>
          <p:nvPr/>
        </p:nvSpPr>
        <p:spPr>
          <a:xfrm>
            <a:off x="21251" y="1686982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6B5938-6D6F-1451-AB5A-9F2CA91EAAE7}"/>
              </a:ext>
            </a:extLst>
          </p:cNvPr>
          <p:cNvSpPr txBox="1"/>
          <p:nvPr/>
        </p:nvSpPr>
        <p:spPr>
          <a:xfrm>
            <a:off x="14625" y="2117678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607400-06CD-5097-B9CD-D3802889DCE2}"/>
              </a:ext>
            </a:extLst>
          </p:cNvPr>
          <p:cNvSpPr txBox="1"/>
          <p:nvPr/>
        </p:nvSpPr>
        <p:spPr>
          <a:xfrm>
            <a:off x="14626" y="2574883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BF5695-ADFB-878A-7F8F-42472CC77537}"/>
              </a:ext>
            </a:extLst>
          </p:cNvPr>
          <p:cNvSpPr txBox="1"/>
          <p:nvPr/>
        </p:nvSpPr>
        <p:spPr>
          <a:xfrm>
            <a:off x="8000" y="3058583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31B3AC-001A-4584-6C49-55DE6C5B49D5}"/>
              </a:ext>
            </a:extLst>
          </p:cNvPr>
          <p:cNvSpPr txBox="1"/>
          <p:nvPr/>
        </p:nvSpPr>
        <p:spPr>
          <a:xfrm>
            <a:off x="21252" y="3489281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DDA50B-D86F-DDD3-86EF-C65681632E0A}"/>
              </a:ext>
            </a:extLst>
          </p:cNvPr>
          <p:cNvSpPr txBox="1"/>
          <p:nvPr/>
        </p:nvSpPr>
        <p:spPr>
          <a:xfrm>
            <a:off x="7999" y="394443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D6B77D-846F-BF63-62FD-736B66063B7E}"/>
              </a:ext>
            </a:extLst>
          </p:cNvPr>
          <p:cNvSpPr txBox="1"/>
          <p:nvPr/>
        </p:nvSpPr>
        <p:spPr>
          <a:xfrm>
            <a:off x="-1378" y="439699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A93B21-837A-0A46-620C-5FBAF02795DD}"/>
              </a:ext>
            </a:extLst>
          </p:cNvPr>
          <p:cNvSpPr txBox="1"/>
          <p:nvPr/>
        </p:nvSpPr>
        <p:spPr>
          <a:xfrm>
            <a:off x="8000" y="4881421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76EBE7-4E53-3A50-7457-72BC96ACCECF}"/>
              </a:ext>
            </a:extLst>
          </p:cNvPr>
          <p:cNvSpPr txBox="1"/>
          <p:nvPr/>
        </p:nvSpPr>
        <p:spPr>
          <a:xfrm>
            <a:off x="5093" y="5337562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74A957-5958-B3E2-F015-8D7DC71DCF73}"/>
              </a:ext>
            </a:extLst>
          </p:cNvPr>
          <p:cNvSpPr txBox="1"/>
          <p:nvPr/>
        </p:nvSpPr>
        <p:spPr>
          <a:xfrm>
            <a:off x="11874" y="5787474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D31272-7B4C-EE1F-734E-A6957408454B}"/>
              </a:ext>
            </a:extLst>
          </p:cNvPr>
          <p:cNvSpPr txBox="1"/>
          <p:nvPr/>
        </p:nvSpPr>
        <p:spPr>
          <a:xfrm>
            <a:off x="41204" y="6232419"/>
            <a:ext cx="348172" cy="230832"/>
          </a:xfrm>
          <a:prstGeom prst="rect">
            <a:avLst/>
          </a:prstGeom>
          <a:noFill/>
        </p:spPr>
        <p:txBody>
          <a:bodyPr wrap="none" lIns="91440" tIns="0" rtlCol="0" anchor="ctr">
            <a:spAutoFit/>
          </a:bodyPr>
          <a:lstStyle/>
          <a:p>
            <a:r>
              <a:rPr lang="en-US" sz="1200" dirty="0"/>
              <a:t>21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ED51BC-D284-DF4E-BBE8-4194BFC54D50}"/>
              </a:ext>
            </a:extLst>
          </p:cNvPr>
          <p:cNvGrpSpPr/>
          <p:nvPr/>
        </p:nvGrpSpPr>
        <p:grpSpPr>
          <a:xfrm>
            <a:off x="301486" y="414128"/>
            <a:ext cx="268360" cy="5943600"/>
            <a:chOff x="301486" y="414128"/>
            <a:chExt cx="268360" cy="59436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B052C00-B05B-1B8E-0100-A90867A31A81}"/>
                </a:ext>
              </a:extLst>
            </p:cNvPr>
            <p:cNvGrpSpPr/>
            <p:nvPr/>
          </p:nvGrpSpPr>
          <p:grpSpPr>
            <a:xfrm>
              <a:off x="301486" y="414128"/>
              <a:ext cx="258418" cy="5943600"/>
              <a:chOff x="308112" y="414128"/>
              <a:chExt cx="258418" cy="59436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D04526-AB47-7E8B-C16E-D20CA1CE5C91}"/>
                  </a:ext>
                </a:extLst>
              </p:cNvPr>
              <p:cNvCxnSpPr/>
              <p:nvPr/>
            </p:nvCxnSpPr>
            <p:spPr>
              <a:xfrm>
                <a:off x="308112" y="420754"/>
                <a:ext cx="2584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2DE3E69-D351-0358-DB83-8D2352AA4346}"/>
                  </a:ext>
                </a:extLst>
              </p:cNvPr>
              <p:cNvCxnSpPr/>
              <p:nvPr/>
            </p:nvCxnSpPr>
            <p:spPr>
              <a:xfrm>
                <a:off x="437321" y="414128"/>
                <a:ext cx="0" cy="59436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9F55E6-5B7E-A5CB-1692-332FEBC9D98F}"/>
                  </a:ext>
                </a:extLst>
              </p:cNvPr>
              <p:cNvCxnSpPr/>
              <p:nvPr/>
            </p:nvCxnSpPr>
            <p:spPr>
              <a:xfrm>
                <a:off x="308112" y="6347790"/>
                <a:ext cx="2584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D02142-55D7-AD9E-8B41-9BFDF177657A}"/>
                </a:ext>
              </a:extLst>
            </p:cNvPr>
            <p:cNvCxnSpPr>
              <a:cxnSpLocks/>
            </p:cNvCxnSpPr>
            <p:nvPr/>
          </p:nvCxnSpPr>
          <p:spPr>
            <a:xfrm>
              <a:off x="310821" y="87795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B216A7-7E46-08D4-914B-7C0A81802145}"/>
                </a:ext>
              </a:extLst>
            </p:cNvPr>
            <p:cNvCxnSpPr>
              <a:cxnSpLocks/>
            </p:cNvCxnSpPr>
            <p:nvPr/>
          </p:nvCxnSpPr>
          <p:spPr>
            <a:xfrm>
              <a:off x="310219" y="133635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699C4F-0EF0-4574-30AB-D93074776FD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15" y="225316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D476D1-0757-FB93-7443-D0CDFE65E994}"/>
                </a:ext>
              </a:extLst>
            </p:cNvPr>
            <p:cNvCxnSpPr>
              <a:cxnSpLocks/>
            </p:cNvCxnSpPr>
            <p:nvPr/>
          </p:nvCxnSpPr>
          <p:spPr>
            <a:xfrm>
              <a:off x="307811" y="316997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3B9AE9C-56F7-546B-9254-DC505AFBAA63}"/>
                </a:ext>
              </a:extLst>
            </p:cNvPr>
            <p:cNvCxnSpPr>
              <a:cxnSpLocks/>
            </p:cNvCxnSpPr>
            <p:nvPr/>
          </p:nvCxnSpPr>
          <p:spPr>
            <a:xfrm>
              <a:off x="307209" y="362838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A0410C-9155-7429-F6AF-958E0D0D1F07}"/>
                </a:ext>
              </a:extLst>
            </p:cNvPr>
            <p:cNvCxnSpPr>
              <a:cxnSpLocks/>
            </p:cNvCxnSpPr>
            <p:nvPr/>
          </p:nvCxnSpPr>
          <p:spPr>
            <a:xfrm>
              <a:off x="305403" y="454519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AC7B1B-EAFD-7746-7775-DEAFA4CA656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5" y="500359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055D7C-FA95-5807-851D-1E328960676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07" y="546200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014702-5505-A734-FA7A-7A3E9A3641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617" y="179476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C8B065A-32FA-B9FC-C027-91C680DD24F7}"/>
                </a:ext>
              </a:extLst>
            </p:cNvPr>
            <p:cNvCxnSpPr>
              <a:cxnSpLocks/>
            </p:cNvCxnSpPr>
            <p:nvPr/>
          </p:nvCxnSpPr>
          <p:spPr>
            <a:xfrm>
              <a:off x="308413" y="2711570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CF8885-8875-4558-1F8B-F3843352F51B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1" y="408678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159CD0-A8CB-C3A0-4E9F-695F6D2D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28" y="5920405"/>
              <a:ext cx="258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780F1E-5163-0C5C-6330-218B816416FA}"/>
              </a:ext>
            </a:extLst>
          </p:cNvPr>
          <p:cNvCxnSpPr/>
          <p:nvPr/>
        </p:nvCxnSpPr>
        <p:spPr>
          <a:xfrm>
            <a:off x="559904" y="42075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9F5D3D-496E-0168-CD69-3DE474DCEC80}"/>
              </a:ext>
            </a:extLst>
          </p:cNvPr>
          <p:cNvCxnSpPr/>
          <p:nvPr/>
        </p:nvCxnSpPr>
        <p:spPr>
          <a:xfrm>
            <a:off x="569846" y="877950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169108-F6A6-76DC-B4D2-54922093F377}"/>
              </a:ext>
            </a:extLst>
          </p:cNvPr>
          <p:cNvCxnSpPr/>
          <p:nvPr/>
        </p:nvCxnSpPr>
        <p:spPr>
          <a:xfrm>
            <a:off x="569846" y="1335146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0499E9-B80F-C8D5-26C8-576B9D99B39B}"/>
              </a:ext>
            </a:extLst>
          </p:cNvPr>
          <p:cNvCxnSpPr/>
          <p:nvPr/>
        </p:nvCxnSpPr>
        <p:spPr>
          <a:xfrm>
            <a:off x="546654" y="1798982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A2433AD-85BA-C397-FA90-A0A2F0F5AFB7}"/>
              </a:ext>
            </a:extLst>
          </p:cNvPr>
          <p:cNvCxnSpPr/>
          <p:nvPr/>
        </p:nvCxnSpPr>
        <p:spPr>
          <a:xfrm>
            <a:off x="578877" y="225396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367B40-80AE-F3F7-A6B9-676E850F751B}"/>
              </a:ext>
            </a:extLst>
          </p:cNvPr>
          <p:cNvCxnSpPr/>
          <p:nvPr/>
        </p:nvCxnSpPr>
        <p:spPr>
          <a:xfrm>
            <a:off x="588819" y="2711160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34B60B-7688-D545-1436-BCEC547EBB82}"/>
              </a:ext>
            </a:extLst>
          </p:cNvPr>
          <p:cNvCxnSpPr/>
          <p:nvPr/>
        </p:nvCxnSpPr>
        <p:spPr>
          <a:xfrm>
            <a:off x="588819" y="3168356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FC332A-4E84-4007-30AB-E715144152BB}"/>
              </a:ext>
            </a:extLst>
          </p:cNvPr>
          <p:cNvCxnSpPr/>
          <p:nvPr/>
        </p:nvCxnSpPr>
        <p:spPr>
          <a:xfrm>
            <a:off x="565627" y="3632192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0A23865-B629-056F-C8F4-1435792E4315}"/>
              </a:ext>
            </a:extLst>
          </p:cNvPr>
          <p:cNvCxnSpPr/>
          <p:nvPr/>
        </p:nvCxnSpPr>
        <p:spPr>
          <a:xfrm>
            <a:off x="559904" y="4083561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5B2AB1-FF0C-A804-704E-2BEB8C547BDA}"/>
              </a:ext>
            </a:extLst>
          </p:cNvPr>
          <p:cNvCxnSpPr/>
          <p:nvPr/>
        </p:nvCxnSpPr>
        <p:spPr>
          <a:xfrm>
            <a:off x="569846" y="4540757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38B4532-56C7-0D58-E810-4CCD0E665CBC}"/>
              </a:ext>
            </a:extLst>
          </p:cNvPr>
          <p:cNvCxnSpPr/>
          <p:nvPr/>
        </p:nvCxnSpPr>
        <p:spPr>
          <a:xfrm>
            <a:off x="569846" y="4997953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E3E88A-A107-325F-6349-328CF2CD6293}"/>
              </a:ext>
            </a:extLst>
          </p:cNvPr>
          <p:cNvCxnSpPr/>
          <p:nvPr/>
        </p:nvCxnSpPr>
        <p:spPr>
          <a:xfrm>
            <a:off x="546654" y="5461789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BE8D44-0C57-CE55-908B-8A7EE184CE8C}"/>
              </a:ext>
            </a:extLst>
          </p:cNvPr>
          <p:cNvCxnSpPr/>
          <p:nvPr/>
        </p:nvCxnSpPr>
        <p:spPr>
          <a:xfrm>
            <a:off x="569846" y="5920194"/>
            <a:ext cx="11294166" cy="100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FD68CE-C86F-A3B2-3D65-6325174DD04C}"/>
              </a:ext>
            </a:extLst>
          </p:cNvPr>
          <p:cNvCxnSpPr/>
          <p:nvPr/>
        </p:nvCxnSpPr>
        <p:spPr>
          <a:xfrm>
            <a:off x="546654" y="6350900"/>
            <a:ext cx="11294166" cy="100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B16B62F-081B-E19E-DC43-DCCD0274CA13}"/>
              </a:ext>
            </a:extLst>
          </p:cNvPr>
          <p:cNvCxnSpPr>
            <a:cxnSpLocks/>
          </p:cNvCxnSpPr>
          <p:nvPr/>
        </p:nvCxnSpPr>
        <p:spPr>
          <a:xfrm>
            <a:off x="1255644" y="433812"/>
            <a:ext cx="5076158" cy="3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E2C5871-BFD1-1F63-81BA-F49C9740BF55}"/>
              </a:ext>
            </a:extLst>
          </p:cNvPr>
          <p:cNvCxnSpPr/>
          <p:nvPr/>
        </p:nvCxnSpPr>
        <p:spPr>
          <a:xfrm flipH="1">
            <a:off x="1255644" y="1453992"/>
            <a:ext cx="5076158" cy="103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38BA25-0EF1-FDD7-BDB5-78E135BA8CB2}"/>
              </a:ext>
            </a:extLst>
          </p:cNvPr>
          <p:cNvCxnSpPr/>
          <p:nvPr/>
        </p:nvCxnSpPr>
        <p:spPr>
          <a:xfrm>
            <a:off x="1255644" y="4083561"/>
            <a:ext cx="5081637" cy="313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1F116D9-66CE-9D12-F5DA-E29984556E9F}"/>
              </a:ext>
            </a:extLst>
          </p:cNvPr>
          <p:cNvCxnSpPr>
            <a:cxnSpLocks/>
          </p:cNvCxnSpPr>
          <p:nvPr/>
        </p:nvCxnSpPr>
        <p:spPr>
          <a:xfrm flipH="1">
            <a:off x="1251319" y="4175266"/>
            <a:ext cx="5080483" cy="1073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9D2E48-DFB3-ADBB-9896-6EC98206569A}"/>
              </a:ext>
            </a:extLst>
          </p:cNvPr>
          <p:cNvCxnSpPr/>
          <p:nvPr/>
        </p:nvCxnSpPr>
        <p:spPr>
          <a:xfrm>
            <a:off x="3793723" y="1545025"/>
            <a:ext cx="2538079" cy="954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DFF9AD-F245-928A-1FB5-C99C89E13CAD}"/>
              </a:ext>
            </a:extLst>
          </p:cNvPr>
          <p:cNvCxnSpPr/>
          <p:nvPr/>
        </p:nvCxnSpPr>
        <p:spPr>
          <a:xfrm flipH="1">
            <a:off x="3793723" y="2853048"/>
            <a:ext cx="2549523" cy="633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FFCC261-891E-C2EC-54A0-F0013B2BDE18}"/>
              </a:ext>
            </a:extLst>
          </p:cNvPr>
          <p:cNvCxnSpPr/>
          <p:nvPr/>
        </p:nvCxnSpPr>
        <p:spPr>
          <a:xfrm>
            <a:off x="3793723" y="3878146"/>
            <a:ext cx="2543558" cy="670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A6377B-F3D6-3990-C434-2785EC72B9B5}"/>
              </a:ext>
            </a:extLst>
          </p:cNvPr>
          <p:cNvCxnSpPr/>
          <p:nvPr/>
        </p:nvCxnSpPr>
        <p:spPr>
          <a:xfrm flipH="1">
            <a:off x="3788046" y="4914535"/>
            <a:ext cx="2546351" cy="1015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C0FD406-2488-4771-12C0-85C5404923A0}"/>
              </a:ext>
            </a:extLst>
          </p:cNvPr>
          <p:cNvCxnSpPr/>
          <p:nvPr/>
        </p:nvCxnSpPr>
        <p:spPr>
          <a:xfrm>
            <a:off x="6325837" y="872123"/>
            <a:ext cx="2546495" cy="92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F38E6B9-8C25-552A-A173-ABA23B46072C}"/>
              </a:ext>
            </a:extLst>
          </p:cNvPr>
          <p:cNvCxnSpPr/>
          <p:nvPr/>
        </p:nvCxnSpPr>
        <p:spPr>
          <a:xfrm flipH="1">
            <a:off x="6331802" y="2260795"/>
            <a:ext cx="2534763" cy="901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08D91-92A2-1538-825C-7AC9403E61D0}"/>
              </a:ext>
            </a:extLst>
          </p:cNvPr>
          <p:cNvCxnSpPr/>
          <p:nvPr/>
        </p:nvCxnSpPr>
        <p:spPr>
          <a:xfrm>
            <a:off x="6334397" y="3878146"/>
            <a:ext cx="2532168" cy="670640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B8F62CD-E2A7-BF5A-19CB-2C281A2BB7A2}"/>
              </a:ext>
            </a:extLst>
          </p:cNvPr>
          <p:cNvCxnSpPr>
            <a:cxnSpLocks/>
          </p:cNvCxnSpPr>
          <p:nvPr/>
        </p:nvCxnSpPr>
        <p:spPr>
          <a:xfrm flipH="1">
            <a:off x="6333099" y="5221357"/>
            <a:ext cx="2539088" cy="84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98BF505-8904-CBD5-E417-36871B1F8FA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340506" y="414128"/>
            <a:ext cx="5134352" cy="694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2DD5188-67CD-0DB7-AFAE-EE6EB830F1E7}"/>
              </a:ext>
            </a:extLst>
          </p:cNvPr>
          <p:cNvCxnSpPr/>
          <p:nvPr/>
        </p:nvCxnSpPr>
        <p:spPr>
          <a:xfrm>
            <a:off x="6325837" y="1802398"/>
            <a:ext cx="5084286" cy="1376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AA7C1B3-F06E-95C7-AC37-DF9BCD1C85A5}"/>
              </a:ext>
            </a:extLst>
          </p:cNvPr>
          <p:cNvCxnSpPr/>
          <p:nvPr/>
        </p:nvCxnSpPr>
        <p:spPr>
          <a:xfrm>
            <a:off x="6333099" y="3518693"/>
            <a:ext cx="5077024" cy="1134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C75DE7C-B1C0-539B-B710-16AECC65B9CC}"/>
              </a:ext>
            </a:extLst>
          </p:cNvPr>
          <p:cNvCxnSpPr/>
          <p:nvPr/>
        </p:nvCxnSpPr>
        <p:spPr>
          <a:xfrm flipH="1">
            <a:off x="6333099" y="5111412"/>
            <a:ext cx="5077024" cy="70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88DF7681-2305-20F6-5967-A034DC850A72}"/>
              </a:ext>
            </a:extLst>
          </p:cNvPr>
          <p:cNvSpPr/>
          <p:nvPr/>
        </p:nvSpPr>
        <p:spPr>
          <a:xfrm>
            <a:off x="1146313" y="325012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B6CBD5C-98E7-5BCB-8206-6DB9EE66362E}"/>
              </a:ext>
            </a:extLst>
          </p:cNvPr>
          <p:cNvSpPr/>
          <p:nvPr/>
        </p:nvSpPr>
        <p:spPr>
          <a:xfrm>
            <a:off x="1148388" y="2358821"/>
            <a:ext cx="258415" cy="185173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3B930A6-4FDA-C435-32EA-AF9FD567509F}"/>
              </a:ext>
            </a:extLst>
          </p:cNvPr>
          <p:cNvSpPr/>
          <p:nvPr/>
        </p:nvSpPr>
        <p:spPr>
          <a:xfrm>
            <a:off x="1146313" y="5131179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931C31C-3A39-44DC-AABC-7C516348C053}"/>
              </a:ext>
            </a:extLst>
          </p:cNvPr>
          <p:cNvSpPr/>
          <p:nvPr/>
        </p:nvSpPr>
        <p:spPr>
          <a:xfrm>
            <a:off x="3673310" y="1431871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BDACA31-8311-0D75-5165-11BA05B248EE}"/>
              </a:ext>
            </a:extLst>
          </p:cNvPr>
          <p:cNvSpPr/>
          <p:nvPr/>
        </p:nvSpPr>
        <p:spPr>
          <a:xfrm>
            <a:off x="3685990" y="3365638"/>
            <a:ext cx="258415" cy="61397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EF63194-01AA-9E8B-57F2-F1AF489C4BE6}"/>
              </a:ext>
            </a:extLst>
          </p:cNvPr>
          <p:cNvSpPr/>
          <p:nvPr/>
        </p:nvSpPr>
        <p:spPr>
          <a:xfrm>
            <a:off x="3685990" y="5791726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6FDE465-9D21-8431-A264-A849ABD5EAA6}"/>
              </a:ext>
            </a:extLst>
          </p:cNvPr>
          <p:cNvSpPr/>
          <p:nvPr/>
        </p:nvSpPr>
        <p:spPr>
          <a:xfrm>
            <a:off x="6169889" y="605172"/>
            <a:ext cx="364737" cy="3566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C144429-A73E-C9C9-EB3C-BEAF28EB47CD}"/>
              </a:ext>
            </a:extLst>
          </p:cNvPr>
          <p:cNvSpPr/>
          <p:nvPr/>
        </p:nvSpPr>
        <p:spPr>
          <a:xfrm>
            <a:off x="6186698" y="1027352"/>
            <a:ext cx="364742" cy="92053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93A91B7-31BE-D564-D9C9-62428DDC7999}"/>
              </a:ext>
            </a:extLst>
          </p:cNvPr>
          <p:cNvSpPr/>
          <p:nvPr/>
        </p:nvSpPr>
        <p:spPr>
          <a:xfrm>
            <a:off x="6202522" y="2327744"/>
            <a:ext cx="258415" cy="65337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15B7287-6A93-1C37-6EC4-51BC0FDF6703}"/>
              </a:ext>
            </a:extLst>
          </p:cNvPr>
          <p:cNvSpPr/>
          <p:nvPr/>
        </p:nvSpPr>
        <p:spPr>
          <a:xfrm>
            <a:off x="6196630" y="3054842"/>
            <a:ext cx="304740" cy="118898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51C2BF8-B045-F15B-6A93-8664B5A6A951}"/>
              </a:ext>
            </a:extLst>
          </p:cNvPr>
          <p:cNvSpPr/>
          <p:nvPr/>
        </p:nvSpPr>
        <p:spPr>
          <a:xfrm>
            <a:off x="6196629" y="4299021"/>
            <a:ext cx="258415" cy="72969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A9F2A0E-2BFC-B1B3-C84E-A5B9C5BE5BF2}"/>
              </a:ext>
            </a:extLst>
          </p:cNvPr>
          <p:cNvSpPr/>
          <p:nvPr/>
        </p:nvSpPr>
        <p:spPr>
          <a:xfrm>
            <a:off x="6235902" y="5673044"/>
            <a:ext cx="258415" cy="51794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0169321-39FC-E698-605C-A98D6B85B148}"/>
              </a:ext>
            </a:extLst>
          </p:cNvPr>
          <p:cNvSpPr/>
          <p:nvPr/>
        </p:nvSpPr>
        <p:spPr>
          <a:xfrm>
            <a:off x="8704940" y="898051"/>
            <a:ext cx="285155" cy="145688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9B9774C-72D1-508B-E696-8878CEABE223}"/>
              </a:ext>
            </a:extLst>
          </p:cNvPr>
          <p:cNvSpPr/>
          <p:nvPr/>
        </p:nvSpPr>
        <p:spPr>
          <a:xfrm>
            <a:off x="8641673" y="2423760"/>
            <a:ext cx="439739" cy="2928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FB9C21-545B-EC1E-DC1B-D03D69AD4DB9}"/>
              </a:ext>
            </a:extLst>
          </p:cNvPr>
          <p:cNvSpPr/>
          <p:nvPr/>
        </p:nvSpPr>
        <p:spPr>
          <a:xfrm>
            <a:off x="11311910" y="351701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A7EC923-05F8-5418-F89D-8C801ADE4286}"/>
              </a:ext>
            </a:extLst>
          </p:cNvPr>
          <p:cNvSpPr/>
          <p:nvPr/>
        </p:nvSpPr>
        <p:spPr>
          <a:xfrm>
            <a:off x="11204271" y="2947582"/>
            <a:ext cx="370504" cy="237766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0710609-E14F-6492-2044-7F4322AEAFBA}"/>
              </a:ext>
            </a:extLst>
          </p:cNvPr>
          <p:cNvSpPr txBox="1"/>
          <p:nvPr/>
        </p:nvSpPr>
        <p:spPr>
          <a:xfrm>
            <a:off x="926936" y="389562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D6B5E5-A2EB-3CEE-9499-50E55911C2EB}"/>
              </a:ext>
            </a:extLst>
          </p:cNvPr>
          <p:cNvSpPr txBox="1"/>
          <p:nvPr/>
        </p:nvSpPr>
        <p:spPr>
          <a:xfrm>
            <a:off x="833577" y="2803414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E1ED533-731A-5203-C3B7-F5D29BAB44A3}"/>
              </a:ext>
            </a:extLst>
          </p:cNvPr>
          <p:cNvSpPr txBox="1"/>
          <p:nvPr/>
        </p:nvSpPr>
        <p:spPr>
          <a:xfrm>
            <a:off x="915112" y="5053911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F8CCA6F-F7BC-D01C-6408-2F6FC0DF059C}"/>
              </a:ext>
            </a:extLst>
          </p:cNvPr>
          <p:cNvSpPr txBox="1"/>
          <p:nvPr/>
        </p:nvSpPr>
        <p:spPr>
          <a:xfrm>
            <a:off x="3422340" y="1391136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662AB0D-8DD3-77C1-B22C-E42F8E6F9B28}"/>
              </a:ext>
            </a:extLst>
          </p:cNvPr>
          <p:cNvSpPr txBox="1"/>
          <p:nvPr/>
        </p:nvSpPr>
        <p:spPr>
          <a:xfrm>
            <a:off x="3470955" y="3291900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658A667-B761-ADF0-2766-B176BEA7F112}"/>
              </a:ext>
            </a:extLst>
          </p:cNvPr>
          <p:cNvSpPr txBox="1"/>
          <p:nvPr/>
        </p:nvSpPr>
        <p:spPr>
          <a:xfrm>
            <a:off x="3481268" y="5578629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0A764A4-157D-27C6-C2BA-424669273EDA}"/>
              </a:ext>
            </a:extLst>
          </p:cNvPr>
          <p:cNvSpPr txBox="1"/>
          <p:nvPr/>
        </p:nvSpPr>
        <p:spPr>
          <a:xfrm>
            <a:off x="5974150" y="304439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5650178-5F7B-CDFE-B130-825CACD39147}"/>
              </a:ext>
            </a:extLst>
          </p:cNvPr>
          <p:cNvSpPr txBox="1"/>
          <p:nvPr/>
        </p:nvSpPr>
        <p:spPr>
          <a:xfrm>
            <a:off x="6501370" y="639786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763B913-4071-543F-84A8-B291383CE82C}"/>
              </a:ext>
            </a:extLst>
          </p:cNvPr>
          <p:cNvSpPr txBox="1"/>
          <p:nvPr/>
        </p:nvSpPr>
        <p:spPr>
          <a:xfrm>
            <a:off x="6511968" y="1310885"/>
            <a:ext cx="26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2597443-99E4-BD09-19AB-59A4DA56B8B7}"/>
              </a:ext>
            </a:extLst>
          </p:cNvPr>
          <p:cNvSpPr txBox="1"/>
          <p:nvPr/>
        </p:nvSpPr>
        <p:spPr>
          <a:xfrm>
            <a:off x="6436960" y="2453402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BFB2339-325D-9631-32BB-376A0B8F43E9}"/>
              </a:ext>
            </a:extLst>
          </p:cNvPr>
          <p:cNvSpPr txBox="1"/>
          <p:nvPr/>
        </p:nvSpPr>
        <p:spPr>
          <a:xfrm>
            <a:off x="5846747" y="3462622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8BE9122-6223-38B1-693C-D3BADA9A6E79}"/>
              </a:ext>
            </a:extLst>
          </p:cNvPr>
          <p:cNvSpPr txBox="1"/>
          <p:nvPr/>
        </p:nvSpPr>
        <p:spPr>
          <a:xfrm>
            <a:off x="6403494" y="4598341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2B5AB23-7AE9-0D1A-8AF4-94F113C6DC48}"/>
              </a:ext>
            </a:extLst>
          </p:cNvPr>
          <p:cNvSpPr txBox="1"/>
          <p:nvPr/>
        </p:nvSpPr>
        <p:spPr>
          <a:xfrm>
            <a:off x="5896397" y="5655915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ADDD230-FC90-3A61-43D6-B4553121AEB7}"/>
              </a:ext>
            </a:extLst>
          </p:cNvPr>
          <p:cNvSpPr txBox="1"/>
          <p:nvPr/>
        </p:nvSpPr>
        <p:spPr>
          <a:xfrm>
            <a:off x="8928921" y="1918550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7320984-996C-A6A2-417E-972A08DDC5A0}"/>
              </a:ext>
            </a:extLst>
          </p:cNvPr>
          <p:cNvSpPr txBox="1"/>
          <p:nvPr/>
        </p:nvSpPr>
        <p:spPr>
          <a:xfrm>
            <a:off x="9027096" y="3317775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B1C9FF-AF91-376D-331C-3A2723A53432}"/>
              </a:ext>
            </a:extLst>
          </p:cNvPr>
          <p:cNvSpPr txBox="1"/>
          <p:nvPr/>
        </p:nvSpPr>
        <p:spPr>
          <a:xfrm>
            <a:off x="11516124" y="394872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462041D-5930-F6FE-A8D6-2E5272461FEE}"/>
              </a:ext>
            </a:extLst>
          </p:cNvPr>
          <p:cNvSpPr txBox="1"/>
          <p:nvPr/>
        </p:nvSpPr>
        <p:spPr>
          <a:xfrm>
            <a:off x="3032390" y="26303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D532003-9306-320B-F947-2596A51EFB31}"/>
              </a:ext>
            </a:extLst>
          </p:cNvPr>
          <p:cNvSpPr txBox="1"/>
          <p:nvPr/>
        </p:nvSpPr>
        <p:spPr>
          <a:xfrm>
            <a:off x="2988063" y="1781087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70DA29-6582-1139-782B-969CBE60B3AB}"/>
              </a:ext>
            </a:extLst>
          </p:cNvPr>
          <p:cNvSpPr txBox="1"/>
          <p:nvPr/>
        </p:nvSpPr>
        <p:spPr>
          <a:xfrm>
            <a:off x="2762634" y="3880133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441C72-8E78-16EC-59F9-5D0516C734B0}"/>
              </a:ext>
            </a:extLst>
          </p:cNvPr>
          <p:cNvSpPr txBox="1"/>
          <p:nvPr/>
        </p:nvSpPr>
        <p:spPr>
          <a:xfrm>
            <a:off x="2687435" y="461022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53F2D00-7A5B-441B-77F0-350841914AB8}"/>
              </a:ext>
            </a:extLst>
          </p:cNvPr>
          <p:cNvSpPr txBox="1"/>
          <p:nvPr/>
        </p:nvSpPr>
        <p:spPr>
          <a:xfrm>
            <a:off x="5359025" y="1853589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15B92C-68CB-7160-1501-B8E372BA196D}"/>
              </a:ext>
            </a:extLst>
          </p:cNvPr>
          <p:cNvSpPr txBox="1"/>
          <p:nvPr/>
        </p:nvSpPr>
        <p:spPr>
          <a:xfrm>
            <a:off x="4991954" y="285411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45E970B-2DFB-89A8-5CAC-58240F065C41}"/>
              </a:ext>
            </a:extLst>
          </p:cNvPr>
          <p:cNvSpPr txBox="1"/>
          <p:nvPr/>
        </p:nvSpPr>
        <p:spPr>
          <a:xfrm>
            <a:off x="4753307" y="3809615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7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03180B5-9DA0-E992-8F4B-8BB07220A8E8}"/>
              </a:ext>
            </a:extLst>
          </p:cNvPr>
          <p:cNvSpPr txBox="1"/>
          <p:nvPr/>
        </p:nvSpPr>
        <p:spPr>
          <a:xfrm>
            <a:off x="4829633" y="515380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036902-F535-5DC0-A7E7-29C2C5BF3AD3}"/>
              </a:ext>
            </a:extLst>
          </p:cNvPr>
          <p:cNvSpPr txBox="1"/>
          <p:nvPr/>
        </p:nvSpPr>
        <p:spPr>
          <a:xfrm>
            <a:off x="7764359" y="1164600"/>
            <a:ext cx="266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9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5E7EE67-6500-E3C5-EB0C-1C7DBEE47AA6}"/>
              </a:ext>
            </a:extLst>
          </p:cNvPr>
          <p:cNvSpPr txBox="1"/>
          <p:nvPr/>
        </p:nvSpPr>
        <p:spPr>
          <a:xfrm>
            <a:off x="7324619" y="2428524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41B09EF-AC49-71D0-DC00-C13A2F287381}"/>
              </a:ext>
            </a:extLst>
          </p:cNvPr>
          <p:cNvSpPr txBox="1"/>
          <p:nvPr/>
        </p:nvSpPr>
        <p:spPr>
          <a:xfrm>
            <a:off x="7243585" y="4150048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11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557B687-C418-08A6-8EAD-108A59F61B10}"/>
              </a:ext>
            </a:extLst>
          </p:cNvPr>
          <p:cNvSpPr txBox="1"/>
          <p:nvPr/>
        </p:nvSpPr>
        <p:spPr>
          <a:xfrm>
            <a:off x="6713932" y="5907416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91C2F40-8EE7-7280-8B5F-A40A74CDADC4}"/>
              </a:ext>
            </a:extLst>
          </p:cNvPr>
          <p:cNvSpPr txBox="1"/>
          <p:nvPr/>
        </p:nvSpPr>
        <p:spPr>
          <a:xfrm>
            <a:off x="9378692" y="406817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C56719B-E49C-8CC1-173B-115922344103}"/>
              </a:ext>
            </a:extLst>
          </p:cNvPr>
          <p:cNvSpPr txBox="1"/>
          <p:nvPr/>
        </p:nvSpPr>
        <p:spPr>
          <a:xfrm>
            <a:off x="9738156" y="2486029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02992-BC9F-F080-4F2B-DD075003F16A}"/>
              </a:ext>
            </a:extLst>
          </p:cNvPr>
          <p:cNvSpPr txBox="1"/>
          <p:nvPr/>
        </p:nvSpPr>
        <p:spPr>
          <a:xfrm>
            <a:off x="9715506" y="3985812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B8C14E8-0E03-0DDD-21CB-FFD53A6DE3B8}"/>
              </a:ext>
            </a:extLst>
          </p:cNvPr>
          <p:cNvSpPr txBox="1"/>
          <p:nvPr/>
        </p:nvSpPr>
        <p:spPr>
          <a:xfrm>
            <a:off x="9871188" y="5033475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16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663462-4A3B-C4E4-4F53-D298FAF0C9C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331802" y="381720"/>
            <a:ext cx="2534763" cy="727049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E15062-4FAD-9E98-F9F1-54E996CF7C83}"/>
              </a:ext>
            </a:extLst>
          </p:cNvPr>
          <p:cNvCxnSpPr>
            <a:cxnSpLocks/>
          </p:cNvCxnSpPr>
          <p:nvPr/>
        </p:nvCxnSpPr>
        <p:spPr>
          <a:xfrm>
            <a:off x="6340506" y="1853589"/>
            <a:ext cx="2526059" cy="721294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8C883-B2BD-8818-1AE4-8E9CEC7EAD72}"/>
              </a:ext>
            </a:extLst>
          </p:cNvPr>
          <p:cNvCxnSpPr/>
          <p:nvPr/>
        </p:nvCxnSpPr>
        <p:spPr>
          <a:xfrm>
            <a:off x="6340506" y="3168356"/>
            <a:ext cx="2526059" cy="709790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945819-58AE-566F-4BC5-09CC3738B656}"/>
              </a:ext>
            </a:extLst>
          </p:cNvPr>
          <p:cNvSpPr txBox="1"/>
          <p:nvPr/>
        </p:nvSpPr>
        <p:spPr>
          <a:xfrm>
            <a:off x="7497256" y="426307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17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DD512-585B-4BE4-763B-F3F3297C0111}"/>
              </a:ext>
            </a:extLst>
          </p:cNvPr>
          <p:cNvSpPr txBox="1"/>
          <p:nvPr/>
        </p:nvSpPr>
        <p:spPr>
          <a:xfrm>
            <a:off x="6912448" y="2056531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18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45DC7-4A66-9450-6D76-C819D225F8E2}"/>
              </a:ext>
            </a:extLst>
          </p:cNvPr>
          <p:cNvSpPr txBox="1"/>
          <p:nvPr/>
        </p:nvSpPr>
        <p:spPr>
          <a:xfrm>
            <a:off x="7672475" y="3275893"/>
            <a:ext cx="439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19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F9B93B-2889-5B28-F55B-9CBEE6D481FD}"/>
              </a:ext>
            </a:extLst>
          </p:cNvPr>
          <p:cNvSpPr/>
          <p:nvPr/>
        </p:nvSpPr>
        <p:spPr>
          <a:xfrm>
            <a:off x="6223519" y="312464"/>
            <a:ext cx="258415" cy="22120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B845C-F827-2DCA-3D9D-D1394172A4D9}"/>
              </a:ext>
            </a:extLst>
          </p:cNvPr>
          <p:cNvSpPr txBox="1"/>
          <p:nvPr/>
        </p:nvSpPr>
        <p:spPr>
          <a:xfrm>
            <a:off x="11522707" y="3748338"/>
            <a:ext cx="38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5426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157</Words>
  <Application>Microsoft Office PowerPoint</Application>
  <PresentationFormat>Widescreen</PresentationFormat>
  <Paragraphs>157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Abdelgalel</dc:creator>
  <cp:lastModifiedBy>عبدالله عبدالجليل عبوده محمد حسين</cp:lastModifiedBy>
  <cp:revision>6</cp:revision>
  <cp:lastPrinted>2024-04-14T17:25:14Z</cp:lastPrinted>
  <dcterms:created xsi:type="dcterms:W3CDTF">2024-04-14T15:53:56Z</dcterms:created>
  <dcterms:modified xsi:type="dcterms:W3CDTF">2024-04-15T16:05:13Z</dcterms:modified>
</cp:coreProperties>
</file>