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F933-C860-41AF-BA9C-899BF46B6B7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3F675-C2E3-44BF-8362-AEB006FF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2BD1D-BA4E-4878-856E-B08AA1E71E3E}"/>
              </a:ext>
            </a:extLst>
          </p:cNvPr>
          <p:cNvSpPr txBox="1"/>
          <p:nvPr/>
        </p:nvSpPr>
        <p:spPr>
          <a:xfrm flipH="1">
            <a:off x="1384662" y="1776549"/>
            <a:ext cx="5268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Feasibility</a:t>
            </a:r>
          </a:p>
          <a:p>
            <a:pPr lvl="0" algn="ctr"/>
            <a:r>
              <a:rPr lang="en-US" sz="8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Analysis</a:t>
            </a:r>
            <a:endParaRPr lang="en-US" sz="80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ADE8-C199-44C3-ADD1-7E9F1D97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86" y="1844040"/>
            <a:ext cx="4673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0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76E46-85FB-4479-84D0-3ECEFF6984AA}"/>
              </a:ext>
            </a:extLst>
          </p:cNvPr>
          <p:cNvSpPr txBox="1"/>
          <p:nvPr/>
        </p:nvSpPr>
        <p:spPr>
          <a:xfrm>
            <a:off x="2577737" y="1045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A3CB9-2F59-4185-B5B0-8226F2BF46B6}"/>
              </a:ext>
            </a:extLst>
          </p:cNvPr>
          <p:cNvSpPr txBox="1"/>
          <p:nvPr/>
        </p:nvSpPr>
        <p:spPr>
          <a:xfrm>
            <a:off x="1924594" y="0"/>
            <a:ext cx="2784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highlight>
                  <a:srgbClr val="000000"/>
                </a:highlight>
              </a:rPr>
              <a:t>SWOT analysis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0951-EAB5-4DEC-8C4C-745988992686}"/>
              </a:ext>
            </a:extLst>
          </p:cNvPr>
          <p:cNvSpPr txBox="1"/>
          <p:nvPr/>
        </p:nvSpPr>
        <p:spPr>
          <a:xfrm>
            <a:off x="1654629" y="1123405"/>
            <a:ext cx="10230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ighlight>
                  <a:srgbClr val="000000"/>
                </a:highlight>
              </a:rPr>
              <a:t>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implementing optimized </a:t>
            </a:r>
            <a:r>
              <a:rPr lang="en-US" sz="2400" b="1" dirty="0"/>
              <a:t>time to time counselling, optimized CV format,</a:t>
            </a:r>
            <a:r>
              <a:rPr lang="en-US" sz="2400" dirty="0"/>
              <a:t>  </a:t>
            </a:r>
            <a:r>
              <a:rPr lang="en-US" sz="2400" b="1" dirty="0"/>
              <a:t>short course and get instant result with certificate, course wise pdf book and </a:t>
            </a:r>
            <a:r>
              <a:rPr lang="en-US" sz="2400" dirty="0"/>
              <a:t>Automated UA selection system. Those fractures are strength point in our project.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8151C-2404-4045-B274-3534D2C924A5}"/>
              </a:ext>
            </a:extLst>
          </p:cNvPr>
          <p:cNvSpPr txBox="1"/>
          <p:nvPr/>
        </p:nvSpPr>
        <p:spPr>
          <a:xfrm>
            <a:off x="1467395" y="3862251"/>
            <a:ext cx="1023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ighlight>
                  <a:srgbClr val="000000"/>
                </a:highlight>
              </a:rPr>
              <a:t>weakness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Elms course enrolment system is better then our project.</a:t>
            </a:r>
          </a:p>
        </p:txBody>
      </p:sp>
    </p:spTree>
    <p:extLst>
      <p:ext uri="{BB962C8B-B14F-4D97-AF65-F5344CB8AC3E}">
        <p14:creationId xmlns:p14="http://schemas.microsoft.com/office/powerpoint/2010/main" val="5952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76E46-85FB-4479-84D0-3ECEFF6984AA}"/>
              </a:ext>
            </a:extLst>
          </p:cNvPr>
          <p:cNvSpPr txBox="1"/>
          <p:nvPr/>
        </p:nvSpPr>
        <p:spPr>
          <a:xfrm>
            <a:off x="2577737" y="1045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18670-2170-4FF1-B2F7-0E8B4634660C}"/>
              </a:ext>
            </a:extLst>
          </p:cNvPr>
          <p:cNvSpPr txBox="1"/>
          <p:nvPr/>
        </p:nvSpPr>
        <p:spPr>
          <a:xfrm>
            <a:off x="1650275" y="814196"/>
            <a:ext cx="10230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0000"/>
                </a:highlight>
              </a:rPr>
              <a:t>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Automated </a:t>
            </a:r>
            <a:r>
              <a:rPr lang="en-US" sz="2400" b="1" dirty="0"/>
              <a:t>getting result from short course exam</a:t>
            </a:r>
            <a:r>
              <a:rPr lang="en-US" sz="2400" dirty="0"/>
              <a:t> ( using our own compiler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Without going to department students can </a:t>
            </a:r>
            <a:r>
              <a:rPr lang="en-US" sz="2400" b="1" dirty="0"/>
              <a:t>drop courses </a:t>
            </a:r>
            <a:r>
              <a:rPr lang="en-US" sz="2400" dirty="0"/>
              <a:t>and apply for </a:t>
            </a:r>
            <a:r>
              <a:rPr lang="en-US" sz="2400" b="1" dirty="0"/>
              <a:t>grade change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create </a:t>
            </a:r>
            <a:r>
              <a:rPr lang="en-US" sz="2400" b="1" dirty="0"/>
              <a:t>automated custom CV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7FB88-E4CF-47E5-8AF5-ABE682B47172}"/>
              </a:ext>
            </a:extLst>
          </p:cNvPr>
          <p:cNvSpPr txBox="1"/>
          <p:nvPr/>
        </p:nvSpPr>
        <p:spPr>
          <a:xfrm>
            <a:off x="1524001" y="3429000"/>
            <a:ext cx="10230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0000"/>
                </a:highlight>
              </a:rPr>
              <a:t>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cannot verify the </a:t>
            </a:r>
            <a:r>
              <a:rPr lang="en-US" sz="2400" dirty="0" err="1"/>
              <a:t>Cgpa</a:t>
            </a:r>
            <a:r>
              <a:rPr lang="en-US" sz="2400" dirty="0"/>
              <a:t> that is included in our printable CV format because students are input it before. And that is not verified by the authority.</a:t>
            </a:r>
          </a:p>
        </p:txBody>
      </p:sp>
    </p:spTree>
    <p:extLst>
      <p:ext uri="{BB962C8B-B14F-4D97-AF65-F5344CB8AC3E}">
        <p14:creationId xmlns:p14="http://schemas.microsoft.com/office/powerpoint/2010/main" val="68739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76E46-85FB-4479-84D0-3ECEFF6984AA}"/>
              </a:ext>
            </a:extLst>
          </p:cNvPr>
          <p:cNvSpPr txBox="1"/>
          <p:nvPr/>
        </p:nvSpPr>
        <p:spPr>
          <a:xfrm>
            <a:off x="2577737" y="1045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7D5FB-2BDB-43B7-AA76-9E5F4C84DD35}"/>
              </a:ext>
            </a:extLst>
          </p:cNvPr>
          <p:cNvSpPr txBox="1"/>
          <p:nvPr/>
        </p:nvSpPr>
        <p:spPr>
          <a:xfrm>
            <a:off x="2002971" y="2120949"/>
            <a:ext cx="97078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0000"/>
                </a:highlight>
              </a:rPr>
              <a:t>Strategy: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GB" sz="2800" dirty="0"/>
              <a:t>If these features can be implemented properly then we think the students will benefit a lot and the future path will be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we will get </a:t>
            </a:r>
            <a:r>
              <a:rPr lang="en-US" sz="2800" dirty="0" err="1"/>
              <a:t>Ucam</a:t>
            </a:r>
            <a:r>
              <a:rPr lang="en-US" sz="2800" dirty="0"/>
              <a:t> API in future ,then we will solve the verified </a:t>
            </a:r>
            <a:r>
              <a:rPr lang="en-US" sz="2800" dirty="0" err="1"/>
              <a:t>Cgpa</a:t>
            </a:r>
            <a:r>
              <a:rPr lang="en-US" sz="2800" dirty="0"/>
              <a:t> system. </a:t>
            </a:r>
          </a:p>
        </p:txBody>
      </p:sp>
    </p:spTree>
    <p:extLst>
      <p:ext uri="{BB962C8B-B14F-4D97-AF65-F5344CB8AC3E}">
        <p14:creationId xmlns:p14="http://schemas.microsoft.com/office/powerpoint/2010/main" val="400119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76E46-85FB-4479-84D0-3ECEFF6984AA}"/>
              </a:ext>
            </a:extLst>
          </p:cNvPr>
          <p:cNvSpPr txBox="1"/>
          <p:nvPr/>
        </p:nvSpPr>
        <p:spPr>
          <a:xfrm>
            <a:off x="2577737" y="1045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711B7-BFED-4DF1-A76E-6FDD0BC01827}"/>
              </a:ext>
            </a:extLst>
          </p:cNvPr>
          <p:cNvSpPr/>
          <p:nvPr/>
        </p:nvSpPr>
        <p:spPr>
          <a:xfrm>
            <a:off x="3221885" y="2537154"/>
            <a:ext cx="54330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/>
              <a:t>Thank you</a:t>
            </a:r>
            <a:r>
              <a:rPr lang="en-US" sz="8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204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4EC2F-6807-4DA5-BF20-6AD6BBD0BF89}"/>
              </a:ext>
            </a:extLst>
          </p:cNvPr>
          <p:cNvSpPr txBox="1"/>
          <p:nvPr/>
        </p:nvSpPr>
        <p:spPr>
          <a:xfrm>
            <a:off x="2351313" y="1271451"/>
            <a:ext cx="7837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naheim"/>
                <a:ea typeface="Anaheim"/>
                <a:cs typeface="Anaheim"/>
                <a:sym typeface="Anaheim"/>
              </a:rPr>
              <a:t>Our</a:t>
            </a:r>
          </a:p>
          <a:p>
            <a:pPr lvl="0"/>
            <a:r>
              <a:rPr lang="en-US" sz="3600" b="1" dirty="0">
                <a:latin typeface="Anaheim"/>
                <a:ea typeface="Anaheim"/>
                <a:cs typeface="Anaheim"/>
                <a:sym typeface="Anaheim"/>
              </a:rPr>
              <a:t>Team</a:t>
            </a:r>
          </a:p>
          <a:p>
            <a:pPr lvl="0"/>
            <a:endParaRPr lang="en-US" sz="3600" b="1" dirty="0">
              <a:latin typeface="Anaheim"/>
              <a:ea typeface="Anaheim"/>
              <a:cs typeface="Anaheim"/>
              <a:sym typeface="Anaheim"/>
            </a:endParaRPr>
          </a:p>
          <a:p>
            <a:pPr lvl="0"/>
            <a:endParaRPr lang="en-US" sz="3600" b="1" dirty="0">
              <a:latin typeface="Anaheim"/>
              <a:ea typeface="Anaheim"/>
              <a:cs typeface="Anaheim"/>
              <a:sym typeface="Anaheim"/>
            </a:endParaRPr>
          </a:p>
          <a:p>
            <a:pPr lvl="0"/>
            <a:r>
              <a:rPr lang="en-US" sz="3200" b="1" dirty="0" err="1">
                <a:latin typeface="Anaheim"/>
                <a:ea typeface="Anaheim"/>
                <a:cs typeface="Anaheim"/>
                <a:sym typeface="Anaheim"/>
              </a:rPr>
              <a:t>Abduallah</a:t>
            </a:r>
            <a:r>
              <a:rPr lang="en-US" sz="3200" b="1" dirty="0">
                <a:latin typeface="Anaheim"/>
                <a:ea typeface="Anaheim"/>
                <a:cs typeface="Anaheim"/>
                <a:sym typeface="Anaheim"/>
              </a:rPr>
              <a:t> Al </a:t>
            </a:r>
            <a:r>
              <a:rPr lang="en-US" sz="3200" b="1" dirty="0" err="1">
                <a:latin typeface="Anaheim"/>
                <a:ea typeface="Anaheim"/>
                <a:cs typeface="Anaheim"/>
                <a:sym typeface="Anaheim"/>
              </a:rPr>
              <a:t>Sakib</a:t>
            </a:r>
            <a:r>
              <a:rPr lang="en-US" sz="3200" b="1" dirty="0">
                <a:latin typeface="Anaheim"/>
                <a:ea typeface="Anaheim"/>
                <a:cs typeface="Anaheim"/>
                <a:sym typeface="Anaheim"/>
              </a:rPr>
              <a:t> ( 011201240 )</a:t>
            </a:r>
          </a:p>
          <a:p>
            <a:pPr lvl="0"/>
            <a:r>
              <a:rPr lang="en-US" sz="3200" b="1" dirty="0">
                <a:latin typeface="Anaheim"/>
                <a:ea typeface="Anaheim"/>
                <a:cs typeface="Anaheim"/>
                <a:sym typeface="Anaheim"/>
              </a:rPr>
              <a:t>Mirza Hasan             ( 011201247 )</a:t>
            </a:r>
          </a:p>
          <a:p>
            <a:pPr lvl="0"/>
            <a:r>
              <a:rPr lang="en-US" sz="3200" b="1" dirty="0" err="1">
                <a:latin typeface="Anaheim"/>
                <a:ea typeface="Anaheim"/>
                <a:cs typeface="Anaheim"/>
                <a:sym typeface="Anaheim"/>
              </a:rPr>
              <a:t>Md.Arshadul</a:t>
            </a:r>
            <a:r>
              <a:rPr lang="en-US" sz="3200" b="1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sz="3200" b="1" dirty="0" err="1">
                <a:latin typeface="Anaheim"/>
                <a:ea typeface="Anaheim"/>
                <a:cs typeface="Anaheim"/>
                <a:sym typeface="Anaheim"/>
              </a:rPr>
              <a:t>Mokaddis</a:t>
            </a:r>
            <a:r>
              <a:rPr lang="en-US" sz="3200" b="1" dirty="0">
                <a:latin typeface="Anaheim"/>
                <a:ea typeface="Anaheim"/>
                <a:cs typeface="Anaheim"/>
                <a:sym typeface="Anaheim"/>
              </a:rPr>
              <a:t> (011201260 )</a:t>
            </a:r>
          </a:p>
        </p:txBody>
      </p:sp>
    </p:spTree>
    <p:extLst>
      <p:ext uri="{BB962C8B-B14F-4D97-AF65-F5344CB8AC3E}">
        <p14:creationId xmlns:p14="http://schemas.microsoft.com/office/powerpoint/2010/main" val="40417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7A697-BA47-4C77-B98B-489B6F80AAC5}"/>
              </a:ext>
            </a:extLst>
          </p:cNvPr>
          <p:cNvSpPr txBox="1"/>
          <p:nvPr/>
        </p:nvSpPr>
        <p:spPr>
          <a:xfrm>
            <a:off x="1715588" y="374468"/>
            <a:ext cx="632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Table of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8298-DAF6-42E2-9643-C13C08E4F951}"/>
              </a:ext>
            </a:extLst>
          </p:cNvPr>
          <p:cNvSpPr txBox="1"/>
          <p:nvPr/>
        </p:nvSpPr>
        <p:spPr>
          <a:xfrm>
            <a:off x="2116182" y="2133599"/>
            <a:ext cx="9927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01.                                                                                    02.</a:t>
            </a:r>
          </a:p>
          <a:p>
            <a:r>
              <a:rPr lang="en-US" sz="2000" dirty="0"/>
              <a:t>Survey Attendee Statistics                                                    Survey Result Table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03.                                                                                     04.</a:t>
            </a:r>
          </a:p>
          <a:p>
            <a:r>
              <a:rPr lang="en-US" sz="2000" dirty="0"/>
              <a:t>List of selected features                                                        SWOT &amp; Strategy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44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6AD5-51F1-4C93-A50C-66E5CDE5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332" y="321084"/>
            <a:ext cx="9440090" cy="879974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Information gathering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50170-B20A-44E4-89DB-C4053A9E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926" y="2400255"/>
            <a:ext cx="8558485" cy="2389460"/>
          </a:xfrm>
        </p:spPr>
        <p:txBody>
          <a:bodyPr/>
          <a:lstStyle/>
          <a:p>
            <a:pPr algn="just"/>
            <a:r>
              <a:rPr lang="en" b="1" dirty="0">
                <a:solidFill>
                  <a:schemeClr val="bg2">
                    <a:lumMod val="10000"/>
                    <a:lumOff val="90000"/>
                  </a:schemeClr>
                </a:solidFill>
                <a:latin typeface="Anaheim"/>
                <a:ea typeface="Anaheim"/>
                <a:cs typeface="Anaheim"/>
                <a:sym typeface="Anaheim"/>
              </a:rPr>
              <a:t>We used Google Forms to conduct survey in order to gather information for our feasibility analysis. We distributed our form to via social media. We had a total of 111 attendees.</a:t>
            </a:r>
            <a:endParaRPr lang="en-US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2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29FC3-EF49-4D5A-A3D8-929C62EB5A1A}"/>
              </a:ext>
            </a:extLst>
          </p:cNvPr>
          <p:cNvSpPr txBox="1"/>
          <p:nvPr/>
        </p:nvSpPr>
        <p:spPr>
          <a:xfrm flipH="1">
            <a:off x="2179319" y="992777"/>
            <a:ext cx="178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0000"/>
                </a:highlight>
              </a:rPr>
              <a:t>Age</a:t>
            </a:r>
          </a:p>
        </p:txBody>
      </p:sp>
      <p:pic>
        <p:nvPicPr>
          <p:cNvPr id="1028" name="Picture 4" descr="Forms response chart. Question title: What is your age group?&#10;. Number of responses: 111 responses.">
            <a:extLst>
              <a:ext uri="{FF2B5EF4-FFF2-40B4-BE49-F238E27FC236}">
                <a16:creationId xmlns:a16="http://schemas.microsoft.com/office/drawing/2014/main" id="{1353F3AB-17EE-41B7-806D-F5CA12B2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" y="1510057"/>
            <a:ext cx="6015449" cy="25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CF217-5EF1-401E-9B73-037D5F9512E0}"/>
              </a:ext>
            </a:extLst>
          </p:cNvPr>
          <p:cNvSpPr txBox="1"/>
          <p:nvPr/>
        </p:nvSpPr>
        <p:spPr>
          <a:xfrm>
            <a:off x="8331926" y="1008166"/>
            <a:ext cx="33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75C6A-E432-4096-8296-4BCC4260B81B}"/>
              </a:ext>
            </a:extLst>
          </p:cNvPr>
          <p:cNvSpPr txBox="1"/>
          <p:nvPr/>
        </p:nvSpPr>
        <p:spPr>
          <a:xfrm>
            <a:off x="11057350" y="1614754"/>
            <a:ext cx="1054100" cy="149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2" name="Picture 8" descr="Forms response chart. Question title: Gender. Number of responses: 111 responses.">
            <a:extLst>
              <a:ext uri="{FF2B5EF4-FFF2-40B4-BE49-F238E27FC236}">
                <a16:creationId xmlns:a16="http://schemas.microsoft.com/office/drawing/2014/main" id="{4D144443-5FAE-40DA-B444-8AAEB612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63" y="1670728"/>
            <a:ext cx="5633537" cy="23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8D934F-C930-472A-B768-8AEF680BE19F}"/>
              </a:ext>
            </a:extLst>
          </p:cNvPr>
          <p:cNvSpPr txBox="1"/>
          <p:nvPr/>
        </p:nvSpPr>
        <p:spPr>
          <a:xfrm>
            <a:off x="1306286" y="2364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Occupation</a:t>
            </a:r>
            <a:r>
              <a:rPr lang="en-US" dirty="0"/>
              <a:t> </a:t>
            </a:r>
          </a:p>
        </p:txBody>
      </p:sp>
      <p:pic>
        <p:nvPicPr>
          <p:cNvPr id="2050" name="Picture 2" descr="Forms response chart. Question title: What is your current status?&#10;. Number of responses: 111 responses.">
            <a:extLst>
              <a:ext uri="{FF2B5EF4-FFF2-40B4-BE49-F238E27FC236}">
                <a16:creationId xmlns:a16="http://schemas.microsoft.com/office/drawing/2014/main" id="{79947810-72DD-4632-9CD2-756AD3D2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675775"/>
            <a:ext cx="5452414" cy="22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32470-E3C2-4EBD-833C-3A6969A6D1B3}"/>
              </a:ext>
            </a:extLst>
          </p:cNvPr>
          <p:cNvSpPr txBox="1"/>
          <p:nvPr/>
        </p:nvSpPr>
        <p:spPr>
          <a:xfrm>
            <a:off x="8029303" y="180535"/>
            <a:ext cx="324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Experience in software based counselling system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501EA-C173-4538-9758-6427199AF5BF}"/>
              </a:ext>
            </a:extLst>
          </p:cNvPr>
          <p:cNvSpPr txBox="1"/>
          <p:nvPr/>
        </p:nvSpPr>
        <p:spPr>
          <a:xfrm>
            <a:off x="10365126" y="338531"/>
            <a:ext cx="612029" cy="1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Forms response chart. Question title: Are you familiar or have experienced with software based counselling system?. Number of responses: 111 responses.">
            <a:extLst>
              <a:ext uri="{FF2B5EF4-FFF2-40B4-BE49-F238E27FC236}">
                <a16:creationId xmlns:a16="http://schemas.microsoft.com/office/drawing/2014/main" id="{7AC0BA69-F7ED-466F-867C-465656D5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16" y="906473"/>
            <a:ext cx="5452415" cy="22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6E088-20F2-4D51-A26A-284E8D6C25D0}"/>
              </a:ext>
            </a:extLst>
          </p:cNvPr>
          <p:cNvSpPr txBox="1"/>
          <p:nvPr/>
        </p:nvSpPr>
        <p:spPr>
          <a:xfrm>
            <a:off x="3383280" y="3486876"/>
            <a:ext cx="324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Available counselling in university </a:t>
            </a:r>
          </a:p>
        </p:txBody>
      </p:sp>
      <p:pic>
        <p:nvPicPr>
          <p:cNvPr id="2056" name="Picture 8" descr="Forms response chart. Question title: How effective is software based counselling system in your university?. Number of responses: 111 responses.">
            <a:extLst>
              <a:ext uri="{FF2B5EF4-FFF2-40B4-BE49-F238E27FC236}">
                <a16:creationId xmlns:a16="http://schemas.microsoft.com/office/drawing/2014/main" id="{61981A70-6391-4E00-9D13-3C2CA824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62" y="4197042"/>
            <a:ext cx="5762988" cy="24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6AD5-51F1-4C93-A50C-66E5CDE5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293" y="278674"/>
            <a:ext cx="4358912" cy="624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0000"/>
                </a:highlight>
              </a:rPr>
              <a:t>Result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3724F1-C7EF-4411-8B49-8DEA59C8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1091"/>
              </p:ext>
            </p:extLst>
          </p:nvPr>
        </p:nvGraphicFramePr>
        <p:xfrm>
          <a:off x="165141" y="883919"/>
          <a:ext cx="11861718" cy="662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859">
                  <a:extLst>
                    <a:ext uri="{9D8B030D-6E8A-4147-A177-3AD203B41FA5}">
                      <a16:colId xmlns:a16="http://schemas.microsoft.com/office/drawing/2014/main" val="1184532314"/>
                    </a:ext>
                  </a:extLst>
                </a:gridCol>
                <a:gridCol w="5930859">
                  <a:extLst>
                    <a:ext uri="{9D8B030D-6E8A-4147-A177-3AD203B41FA5}">
                      <a16:colId xmlns:a16="http://schemas.microsoft.com/office/drawing/2014/main" val="155921223"/>
                    </a:ext>
                  </a:extLst>
                </a:gridCol>
              </a:tblGrid>
              <a:tr h="403584">
                <a:tc>
                  <a:txBody>
                    <a:bodyPr/>
                    <a:lstStyle/>
                    <a:p>
                      <a:r>
                        <a:rPr lang="en-US" dirty="0"/>
                        <a:t>Question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10306"/>
                  </a:ext>
                </a:extLst>
              </a:tr>
              <a:tr h="6216981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Which of the following features do you think is more important?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Time to time counselling [ 87.5 %]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Paid short course    [33 % 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Faculty can order lunch [ 25.9 % 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Visit faculties profile    [ 43.8 % 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Verified projects by faculties [ 57.1 %]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Course enrolment [ 48.2%]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Show total participation [ 36.6 % ]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Faculty activity status in room [ 0.9 %] </a:t>
                      </a:r>
                    </a:p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Other [ 0.9 %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We will implement all of these features that are preferred by more than 30% of our attendees. About 51% attendees are interested for those features.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2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951434-F6FA-4F0C-BE02-3E31E666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42141"/>
              </p:ext>
            </p:extLst>
          </p:nvPr>
        </p:nvGraphicFramePr>
        <p:xfrm>
          <a:off x="169817" y="510661"/>
          <a:ext cx="1185236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83">
                  <a:extLst>
                    <a:ext uri="{9D8B030D-6E8A-4147-A177-3AD203B41FA5}">
                      <a16:colId xmlns:a16="http://schemas.microsoft.com/office/drawing/2014/main" val="4135707651"/>
                    </a:ext>
                  </a:extLst>
                </a:gridCol>
                <a:gridCol w="5926183">
                  <a:extLst>
                    <a:ext uri="{9D8B030D-6E8A-4147-A177-3AD203B41FA5}">
                      <a16:colId xmlns:a16="http://schemas.microsoft.com/office/drawing/2014/main" val="106731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What new features would you like to see on our website?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Get instant test and results [ 79.5 % ]</a:t>
                      </a:r>
                    </a:p>
                    <a:p>
                      <a:r>
                        <a:rPr lang="en-US" dirty="0"/>
                        <a:t>Students order lunch   [ 36.6 % ]</a:t>
                      </a:r>
                    </a:p>
                    <a:p>
                      <a:r>
                        <a:rPr lang="en-US" dirty="0"/>
                        <a:t>Automated undergraduate assistant [ 47.3 % ]</a:t>
                      </a:r>
                    </a:p>
                    <a:p>
                      <a:r>
                        <a:rPr lang="en-US" dirty="0"/>
                        <a:t>Course wise pdf book [ 63.7 %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we must be implemented </a:t>
                      </a:r>
                      <a:r>
                        <a:rPr lang="en-US" b="1" dirty="0"/>
                        <a:t>Get instant test and results , Automated undergraduate assistant ,Course wise pdf book </a:t>
                      </a:r>
                      <a:r>
                        <a:rPr lang="en-US" b="0" dirty="0"/>
                        <a:t>those features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21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88E978-0F61-4F06-A719-4AD53A408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58996"/>
              </p:ext>
            </p:extLst>
          </p:nvPr>
        </p:nvGraphicFramePr>
        <p:xfrm>
          <a:off x="169817" y="2953900"/>
          <a:ext cx="1185236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83">
                  <a:extLst>
                    <a:ext uri="{9D8B030D-6E8A-4147-A177-3AD203B41FA5}">
                      <a16:colId xmlns:a16="http://schemas.microsoft.com/office/drawing/2014/main" val="4135707651"/>
                    </a:ext>
                  </a:extLst>
                </a:gridCol>
                <a:gridCol w="5926183">
                  <a:extLst>
                    <a:ext uri="{9D8B030D-6E8A-4147-A177-3AD203B41FA5}">
                      <a16:colId xmlns:a16="http://schemas.microsoft.com/office/drawing/2014/main" val="106731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it helpful to get instant result in your short course exam?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( 96.5 %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we must be implemented 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course exam .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dirty="0"/>
                        <a:t> will be key feature in our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21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6ADC95-4C77-4930-B38C-9B749519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59349"/>
              </p:ext>
            </p:extLst>
          </p:nvPr>
        </p:nvGraphicFramePr>
        <p:xfrm>
          <a:off x="169817" y="4841966"/>
          <a:ext cx="12022184" cy="177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092">
                  <a:extLst>
                    <a:ext uri="{9D8B030D-6E8A-4147-A177-3AD203B41FA5}">
                      <a16:colId xmlns:a16="http://schemas.microsoft.com/office/drawing/2014/main" val="4135707651"/>
                    </a:ext>
                  </a:extLst>
                </a:gridCol>
                <a:gridCol w="6011092">
                  <a:extLst>
                    <a:ext uri="{9D8B030D-6E8A-4147-A177-3AD203B41FA5}">
                      <a16:colId xmlns:a16="http://schemas.microsoft.com/office/drawing/2014/main" val="1067314208"/>
                    </a:ext>
                  </a:extLst>
                </a:gridCol>
              </a:tblGrid>
              <a:tr h="423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83217"/>
                  </a:ext>
                </a:extLst>
              </a:tr>
              <a:tr h="135650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you need to apply online for course drop and grade change?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( 86.9 %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we should implemented 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drop and grade change.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dirty="0"/>
                        <a:t> will be also key feature in our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76E46-85FB-4479-84D0-3ECEFF6984AA}"/>
              </a:ext>
            </a:extLst>
          </p:cNvPr>
          <p:cNvSpPr txBox="1"/>
          <p:nvPr/>
        </p:nvSpPr>
        <p:spPr>
          <a:xfrm>
            <a:off x="2577737" y="10450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BE23A-8F2C-483F-ADBA-F0C16381CB63}"/>
              </a:ext>
            </a:extLst>
          </p:cNvPr>
          <p:cNvSpPr txBox="1"/>
          <p:nvPr/>
        </p:nvSpPr>
        <p:spPr>
          <a:xfrm>
            <a:off x="1593669" y="583085"/>
            <a:ext cx="67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000000"/>
                </a:highlight>
              </a:rPr>
              <a:t>List of selected features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59C12-5C72-4BEB-8761-0BA241D8E51D}"/>
              </a:ext>
            </a:extLst>
          </p:cNvPr>
          <p:cNvSpPr txBox="1"/>
          <p:nvPr/>
        </p:nvSpPr>
        <p:spPr>
          <a:xfrm flipH="1">
            <a:off x="1532706" y="1120676"/>
            <a:ext cx="88217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system will have mainly those features: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b="1" dirty="0"/>
              <a:t>Time to time counselling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/>
              <a:t>CV formatting </a:t>
            </a:r>
          </a:p>
          <a:p>
            <a:pPr marL="342900" indent="-342900">
              <a:buAutoNum type="arabicPeriod"/>
            </a:pPr>
            <a:r>
              <a:rPr lang="en-US" sz="2400" dirty="0"/>
              <a:t>Course enrolment</a:t>
            </a:r>
          </a:p>
          <a:p>
            <a:r>
              <a:rPr lang="en-US" sz="2400" dirty="0"/>
              <a:t>4. Find course mate and total participation </a:t>
            </a:r>
          </a:p>
          <a:p>
            <a:r>
              <a:rPr lang="en-US" sz="2400" b="1" dirty="0"/>
              <a:t>5. Short course and given certificate </a:t>
            </a:r>
          </a:p>
          <a:p>
            <a:r>
              <a:rPr lang="en-US" sz="2400" b="1" dirty="0"/>
              <a:t>6. Find course based pdf books</a:t>
            </a:r>
          </a:p>
          <a:p>
            <a:r>
              <a:rPr lang="en-US" sz="2400" dirty="0"/>
              <a:t>7. Automated UA selection system</a:t>
            </a:r>
          </a:p>
          <a:p>
            <a:r>
              <a:rPr lang="en-US" sz="2400" b="1" dirty="0"/>
              <a:t>8. Course drop and grade change </a:t>
            </a:r>
          </a:p>
        </p:txBody>
      </p:sp>
    </p:spTree>
    <p:extLst>
      <p:ext uri="{BB962C8B-B14F-4D97-AF65-F5344CB8AC3E}">
        <p14:creationId xmlns:p14="http://schemas.microsoft.com/office/powerpoint/2010/main" val="162881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570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Anaheim</vt:lpstr>
      <vt:lpstr>Arial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Information gathering method</vt:lpstr>
      <vt:lpstr>PowerPoint Presentation</vt:lpstr>
      <vt:lpstr>PowerPoint Presentation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hasan limon</dc:creator>
  <cp:lastModifiedBy>mirza hasan limon</cp:lastModifiedBy>
  <cp:revision>23</cp:revision>
  <dcterms:created xsi:type="dcterms:W3CDTF">2022-11-11T09:32:59Z</dcterms:created>
  <dcterms:modified xsi:type="dcterms:W3CDTF">2022-11-11T16:50:00Z</dcterms:modified>
</cp:coreProperties>
</file>