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6/10/2024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8776" y="2076225"/>
            <a:ext cx="8825658" cy="1560845"/>
          </a:xfrm>
        </p:spPr>
        <p:txBody>
          <a:bodyPr/>
          <a:lstStyle/>
          <a:p>
            <a:pPr algn="just"/>
            <a:r>
              <a:rPr lang="en-US" sz="9600" dirty="0" smtClean="0"/>
              <a:t>         </a:t>
            </a:r>
            <a:r>
              <a:rPr lang="en-US" sz="9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PHP</a:t>
            </a:r>
            <a:endParaRPr lang="en-US" sz="96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3017" y="3475707"/>
            <a:ext cx="5428724" cy="86142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latin typeface="Arabic Typesetting" panose="03020402040406030203" pitchFamily="66" charset="-78"/>
                <a:cs typeface="Arabic Typesetting" panose="03020402040406030203" pitchFamily="66" charset="-78"/>
              </a:rPr>
              <a:t>Hypertext pre- processor</a:t>
            </a:r>
            <a:endParaRPr lang="en-US" sz="4000" b="1" dirty="0">
              <a:solidFill>
                <a:schemeClr val="accent1">
                  <a:lumMod val="20000"/>
                  <a:lumOff val="80000"/>
                </a:schemeClr>
              </a:solidFill>
              <a:latin typeface="Arabic Typesetting" panose="03020402040406030203" pitchFamily="66" charset="-78"/>
              <a:cs typeface="Arabic Typesetting" panose="03020402040406030203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7816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Web based Scripting language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3336445"/>
            <a:ext cx="4825158" cy="387126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580714"/>
            <a:ext cx="2900679" cy="3871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Client Side</a:t>
            </a:r>
            <a:endParaRPr lang="en-US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7494793" y="2603500"/>
            <a:ext cx="3316642" cy="3871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36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Server Side</a:t>
            </a:r>
            <a:endParaRPr lang="en-US" sz="36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7678814" y="3336445"/>
            <a:ext cx="4090052" cy="420973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PHP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933438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What is PHP?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8140"/>
            <a:ext cx="4825158" cy="387126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Hypertext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pre-processor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4068742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Old Name (Personal home Page)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138194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Dynamic web with database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603468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Web based software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9006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Why PHP?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748140"/>
            <a:ext cx="4825158" cy="387126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Easy to Use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4068742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Works with all servers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138194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Open Source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603468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OOP (Object oriented Programming)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4534016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Security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4999290"/>
            <a:ext cx="4825158" cy="387126"/>
          </a:xfr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sz="2600" dirty="0">
                <a:latin typeface="Aharoni" panose="02010803020104030203" pitchFamily="2" charset="-79"/>
                <a:cs typeface="Aharoni" panose="02010803020104030203" pitchFamily="2" charset="-79"/>
              </a:rPr>
              <a:t>3</a:t>
            </a:r>
            <a:r>
              <a:rPr lang="en-US" sz="2600" dirty="0" smtClean="0">
                <a:latin typeface="Aharoni" panose="02010803020104030203" pitchFamily="2" charset="-79"/>
                <a:cs typeface="Aharoni" panose="02010803020104030203" pitchFamily="2" charset="-79"/>
              </a:rPr>
              <a:t>0% 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websites create in PHP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02405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6933" cy="706964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Popular websites that are built in PHP?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518431"/>
            <a:ext cx="4825158" cy="387126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wikipedia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060949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Yahoo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603468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Facebook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1684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6933" cy="706964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Knowledge Before Learning PHP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518431"/>
            <a:ext cx="4825158" cy="387126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060949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Css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603468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Javascript (</a:t>
            </a:r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OPtional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)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851271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6933" cy="706964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Software Requirement for PHP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518431"/>
            <a:ext cx="2900679" cy="3871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HTML</a:t>
            </a:r>
            <a:r>
              <a:rPr lang="en-US" sz="2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Editor</a:t>
            </a:r>
            <a:endParaRPr lang="en-US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3060949"/>
            <a:ext cx="1642034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NotePAd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3448075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NotePad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++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Content Placeholder 2"/>
          <p:cNvSpPr>
            <a:spLocks noGrp="1"/>
          </p:cNvSpPr>
          <p:nvPr>
            <p:ph sz="half" idx="1"/>
          </p:nvPr>
        </p:nvSpPr>
        <p:spPr>
          <a:xfrm>
            <a:off x="8282845" y="2527795"/>
            <a:ext cx="2900679" cy="3871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Server</a:t>
            </a:r>
            <a:endParaRPr lang="en-US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Content Placeholder 2"/>
          <p:cNvSpPr>
            <a:spLocks noGrp="1"/>
          </p:cNvSpPr>
          <p:nvPr>
            <p:ph sz="half" idx="1"/>
          </p:nvPr>
        </p:nvSpPr>
        <p:spPr>
          <a:xfrm>
            <a:off x="4719320" y="2514025"/>
            <a:ext cx="2900679" cy="3871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Web browser</a:t>
            </a:r>
            <a:endParaRPr lang="en-US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3881808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Vs</a:t>
            </a:r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Code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4331112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 Sublime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4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4764845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Atom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5204892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PHP Storm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"/>
          </p:nvPr>
        </p:nvSpPr>
        <p:spPr>
          <a:xfrm>
            <a:off x="4805381" y="3029860"/>
            <a:ext cx="1642034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Chrome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7" name="Content Placeholder 2"/>
          <p:cNvSpPr>
            <a:spLocks noGrp="1"/>
          </p:cNvSpPr>
          <p:nvPr>
            <p:ph sz="half" idx="1"/>
          </p:nvPr>
        </p:nvSpPr>
        <p:spPr>
          <a:xfrm>
            <a:off x="4805381" y="3450148"/>
            <a:ext cx="1642034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Firefox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8" name="Content Placeholder 2"/>
          <p:cNvSpPr>
            <a:spLocks noGrp="1"/>
          </p:cNvSpPr>
          <p:nvPr>
            <p:ph sz="half" idx="1"/>
          </p:nvPr>
        </p:nvSpPr>
        <p:spPr>
          <a:xfrm>
            <a:off x="4805380" y="3837274"/>
            <a:ext cx="2466789" cy="493838"/>
          </a:xfrm>
        </p:spPr>
        <p:txBody>
          <a:bodyPr vert="horz" lIns="91440" tIns="45720" rIns="91440" bIns="45720" rtlCol="0">
            <a:no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Internet Explorer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9" name="Content Placeholder 2"/>
          <p:cNvSpPr>
            <a:spLocks noGrp="1"/>
          </p:cNvSpPr>
          <p:nvPr>
            <p:ph sz="half" idx="1"/>
          </p:nvPr>
        </p:nvSpPr>
        <p:spPr>
          <a:xfrm>
            <a:off x="4805381" y="4255489"/>
            <a:ext cx="1642034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Firefox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0" name="Content Placeholder 2"/>
          <p:cNvSpPr>
            <a:spLocks noGrp="1"/>
          </p:cNvSpPr>
          <p:nvPr>
            <p:ph sz="half" idx="1"/>
          </p:nvPr>
        </p:nvSpPr>
        <p:spPr>
          <a:xfrm>
            <a:off x="8282845" y="3416986"/>
            <a:ext cx="1642034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xamp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21" name="Content Placeholder 2"/>
          <p:cNvSpPr>
            <a:spLocks noGrp="1"/>
          </p:cNvSpPr>
          <p:nvPr>
            <p:ph sz="half" idx="1"/>
          </p:nvPr>
        </p:nvSpPr>
        <p:spPr>
          <a:xfrm>
            <a:off x="8283687" y="3031592"/>
            <a:ext cx="1642034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 dirty="0" err="1" smtClean="0">
                <a:latin typeface="Aharoni" panose="02010803020104030203" pitchFamily="2" charset="-79"/>
                <a:cs typeface="Aharoni" panose="02010803020104030203" pitchFamily="2" charset="-79"/>
              </a:rPr>
              <a:t>Wamp</a:t>
            </a:r>
            <a:endParaRPr lang="en-US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65053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9236933" cy="706964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How to Run PHP Code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3224318"/>
            <a:ext cx="4825158" cy="387126"/>
          </a:xfrm>
        </p:spPr>
        <p:txBody>
          <a:bodyPr/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PHP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3674359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Mysql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4124400"/>
            <a:ext cx="4825158" cy="38712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 smtClean="0">
                <a:latin typeface="Aharoni" panose="02010803020104030203" pitchFamily="2" charset="-79"/>
                <a:cs typeface="Aharoni" panose="02010803020104030203" pitchFamily="2" charset="-79"/>
              </a:rPr>
              <a:t>Apache Server</a:t>
            </a:r>
            <a:endParaRPr lang="en-US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1154953" y="2580714"/>
            <a:ext cx="2900679" cy="387126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 smtClean="0">
                <a:latin typeface="Aharoni" panose="02010803020104030203" pitchFamily="2" charset="-79"/>
                <a:cs typeface="Aharoni" panose="02010803020104030203" pitchFamily="2" charset="-79"/>
              </a:rPr>
              <a:t>Download</a:t>
            </a:r>
            <a:endParaRPr lang="en-US" sz="20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48854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47</TotalTime>
  <Words>117</Words>
  <Application>Microsoft Office PowerPoint</Application>
  <PresentationFormat>Widescreen</PresentationFormat>
  <Paragraphs>48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Arabic Typesetting</vt:lpstr>
      <vt:lpstr>Arial</vt:lpstr>
      <vt:lpstr>Century Gothic</vt:lpstr>
      <vt:lpstr>Wingdings</vt:lpstr>
      <vt:lpstr>Wingdings 3</vt:lpstr>
      <vt:lpstr>Ion Boardroom</vt:lpstr>
      <vt:lpstr>         PHP</vt:lpstr>
      <vt:lpstr>Web based Scripting language</vt:lpstr>
      <vt:lpstr>What is PHP?</vt:lpstr>
      <vt:lpstr>Why PHP?</vt:lpstr>
      <vt:lpstr>Popular websites that are built in PHP?</vt:lpstr>
      <vt:lpstr>Knowledge Before Learning PHP</vt:lpstr>
      <vt:lpstr>Software Requirement for PHP</vt:lpstr>
      <vt:lpstr>How to Run PHP Code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PHP</dc:title>
  <dc:creator>Attqa Nasir</dc:creator>
  <cp:lastModifiedBy>Attqa Nasir</cp:lastModifiedBy>
  <cp:revision>12</cp:revision>
  <dcterms:created xsi:type="dcterms:W3CDTF">2024-06-10T13:01:12Z</dcterms:created>
  <dcterms:modified xsi:type="dcterms:W3CDTF">2024-06-10T13:53:37Z</dcterms:modified>
</cp:coreProperties>
</file>