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6" r:id="rId3"/>
    <p:sldId id="257" r:id="rId4"/>
    <p:sldId id="277" r:id="rId5"/>
    <p:sldId id="279" r:id="rId6"/>
    <p:sldId id="278" r:id="rId7"/>
    <p:sldId id="285" r:id="rId8"/>
    <p:sldId id="280" r:id="rId9"/>
    <p:sldId id="281" r:id="rId10"/>
    <p:sldId id="283" r:id="rId11"/>
    <p:sldId id="284" r:id="rId12"/>
    <p:sldId id="282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dullah36901/NumericalAnalysi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ismillah Wallpapers H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65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620000" cy="6477000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# Function for Lagrange Interpolation</a:t>
            </a:r>
          </a:p>
          <a:p>
            <a:r>
              <a:rPr lang="en-US" b="0" dirty="0" err="1"/>
              <a:t>def</a:t>
            </a:r>
            <a:r>
              <a:rPr lang="en-US" b="0" dirty="0"/>
              <a:t> </a:t>
            </a:r>
            <a:r>
              <a:rPr lang="en-US" b="0" dirty="0" err="1"/>
              <a:t>lagrange_interpolation</a:t>
            </a:r>
            <a:r>
              <a:rPr lang="en-US" b="0" dirty="0"/>
              <a:t>(</a:t>
            </a:r>
            <a:r>
              <a:rPr lang="en-US" b="0" dirty="0" err="1"/>
              <a:t>data_points</a:t>
            </a:r>
            <a:r>
              <a:rPr lang="en-US" b="0" dirty="0"/>
              <a:t>, </a:t>
            </a:r>
            <a:r>
              <a:rPr lang="en-US" b="0" dirty="0" err="1"/>
              <a:t>x_value</a:t>
            </a:r>
            <a:r>
              <a:rPr lang="en-US" b="0" dirty="0"/>
              <a:t>):</a:t>
            </a:r>
          </a:p>
          <a:p>
            <a:r>
              <a:rPr lang="en-US" b="0" dirty="0"/>
              <a:t>    result = 0.0</a:t>
            </a:r>
          </a:p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    # Iterate through each data point</a:t>
            </a:r>
          </a:p>
          <a:p>
            <a:r>
              <a:rPr lang="en-US" b="0" dirty="0"/>
              <a:t>    for </a:t>
            </a:r>
            <a:r>
              <a:rPr lang="en-US" b="0" dirty="0" err="1"/>
              <a:t>i</a:t>
            </a:r>
            <a:r>
              <a:rPr lang="en-US" b="0" dirty="0"/>
              <a:t> in range(</a:t>
            </a:r>
            <a:r>
              <a:rPr lang="en-US" b="0" dirty="0" err="1"/>
              <a:t>len</a:t>
            </a:r>
            <a:r>
              <a:rPr lang="en-US" b="0" dirty="0"/>
              <a:t>(</a:t>
            </a:r>
            <a:r>
              <a:rPr lang="en-US" b="0" dirty="0" err="1"/>
              <a:t>data_points</a:t>
            </a:r>
            <a:r>
              <a:rPr lang="en-US" b="0" dirty="0"/>
              <a:t>)):</a:t>
            </a:r>
          </a:p>
          <a:p>
            <a:r>
              <a:rPr lang="en-US" b="0" dirty="0"/>
              <a:t>        term = </a:t>
            </a:r>
            <a:r>
              <a:rPr lang="en-US" b="0" dirty="0" err="1"/>
              <a:t>data_points</a:t>
            </a:r>
            <a:r>
              <a:rPr lang="en-US" b="0" dirty="0"/>
              <a:t>[</a:t>
            </a:r>
            <a:r>
              <a:rPr lang="en-US" b="0" dirty="0" err="1"/>
              <a:t>i</a:t>
            </a:r>
            <a:r>
              <a:rPr lang="en-US" b="0" dirty="0"/>
              <a:t>].y</a:t>
            </a:r>
          </a:p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        # Calculate the Lagrange term for the current data point</a:t>
            </a:r>
          </a:p>
          <a:p>
            <a:r>
              <a:rPr lang="en-US" b="0" dirty="0"/>
              <a:t>        for j in range(</a:t>
            </a:r>
            <a:r>
              <a:rPr lang="en-US" b="0" dirty="0" err="1"/>
              <a:t>len</a:t>
            </a:r>
            <a:r>
              <a:rPr lang="en-US" b="0" dirty="0"/>
              <a:t>(</a:t>
            </a:r>
            <a:r>
              <a:rPr lang="en-US" b="0" dirty="0" err="1"/>
              <a:t>data_points</a:t>
            </a:r>
            <a:r>
              <a:rPr lang="en-US" b="0" dirty="0"/>
              <a:t>)):</a:t>
            </a:r>
          </a:p>
          <a:p>
            <a:r>
              <a:rPr lang="en-US" b="0" dirty="0"/>
              <a:t>            if j != i:</a:t>
            </a:r>
          </a:p>
          <a:p>
            <a:r>
              <a:rPr lang="en-US" b="0" dirty="0"/>
              <a:t>                term *= (</a:t>
            </a:r>
            <a:r>
              <a:rPr lang="en-US" b="0" dirty="0" err="1"/>
              <a:t>x_value</a:t>
            </a:r>
            <a:r>
              <a:rPr lang="en-US" b="0" dirty="0"/>
              <a:t> - </a:t>
            </a:r>
            <a:r>
              <a:rPr lang="en-US" b="0" dirty="0" err="1"/>
              <a:t>data_points</a:t>
            </a:r>
            <a:r>
              <a:rPr lang="en-US" b="0" dirty="0"/>
              <a:t>[j].x) / (</a:t>
            </a:r>
            <a:r>
              <a:rPr lang="en-US" b="0" dirty="0" err="1"/>
              <a:t>data_points</a:t>
            </a:r>
            <a:r>
              <a:rPr lang="en-US" b="0" dirty="0"/>
              <a:t>[</a:t>
            </a:r>
            <a:r>
              <a:rPr lang="en-US" b="0" dirty="0" err="1"/>
              <a:t>i</a:t>
            </a:r>
            <a:r>
              <a:rPr lang="en-US" b="0" dirty="0"/>
              <a:t>].x - </a:t>
            </a:r>
            <a:r>
              <a:rPr lang="en-US" b="0" dirty="0" err="1"/>
              <a:t>data_points</a:t>
            </a:r>
            <a:r>
              <a:rPr lang="en-US" b="0" dirty="0"/>
              <a:t>[j].x)</a:t>
            </a:r>
          </a:p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        # Add the term to the result</a:t>
            </a:r>
          </a:p>
          <a:p>
            <a:r>
              <a:rPr lang="en-US" b="0" dirty="0"/>
              <a:t>        result += term</a:t>
            </a:r>
          </a:p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    return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9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458200" cy="6553200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if __name__ == "__main__":</a:t>
            </a:r>
          </a:p>
          <a:p>
            <a:r>
              <a:rPr lang="en-US" b="0" dirty="0"/>
              <a:t>    # Provide x and y values as arrays</a:t>
            </a:r>
          </a:p>
          <a:p>
            <a:r>
              <a:rPr lang="en-US" b="0" dirty="0"/>
              <a:t>    </a:t>
            </a:r>
            <a:r>
              <a:rPr lang="en-US" b="0" dirty="0" err="1"/>
              <a:t>x_values</a:t>
            </a:r>
            <a:r>
              <a:rPr lang="en-US" b="0" dirty="0"/>
              <a:t> = [1, 3, 4, 5, 7, 8]</a:t>
            </a:r>
          </a:p>
          <a:p>
            <a:r>
              <a:rPr lang="en-US" b="0" dirty="0"/>
              <a:t>    </a:t>
            </a:r>
            <a:r>
              <a:rPr lang="en-US" b="0" dirty="0" err="1"/>
              <a:t>y_values</a:t>
            </a:r>
            <a:r>
              <a:rPr lang="en-US" b="0" dirty="0"/>
              <a:t> = [32.0, 35.4, 36.8, 35.1, 43.4, 49.8]</a:t>
            </a:r>
          </a:p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    # Create </a:t>
            </a:r>
            <a:r>
              <a:rPr lang="en-US" b="0" dirty="0" err="1"/>
              <a:t>DataPoint</a:t>
            </a:r>
            <a:r>
              <a:rPr lang="en-US" b="0" dirty="0"/>
              <a:t> instances based on the arrays</a:t>
            </a:r>
          </a:p>
          <a:p>
            <a:r>
              <a:rPr lang="en-US" b="0" dirty="0"/>
              <a:t>    </a:t>
            </a:r>
            <a:r>
              <a:rPr lang="en-US" b="0" dirty="0" err="1"/>
              <a:t>data_points</a:t>
            </a:r>
            <a:r>
              <a:rPr lang="en-US" b="0" dirty="0"/>
              <a:t> = [</a:t>
            </a:r>
            <a:r>
              <a:rPr lang="en-US" b="0" dirty="0" err="1"/>
              <a:t>DataPoint</a:t>
            </a:r>
            <a:r>
              <a:rPr lang="en-US" b="0" dirty="0"/>
              <a:t>(x, y) for x, y in zip(</a:t>
            </a:r>
            <a:r>
              <a:rPr lang="en-US" b="0" dirty="0" err="1"/>
              <a:t>x_values</a:t>
            </a:r>
            <a:r>
              <a:rPr lang="en-US" b="0" dirty="0"/>
              <a:t>, </a:t>
            </a:r>
            <a:r>
              <a:rPr lang="en-US" b="0" dirty="0" err="1"/>
              <a:t>y_values</a:t>
            </a:r>
            <a:r>
              <a:rPr lang="en-US" b="0" dirty="0"/>
              <a:t>)]</a:t>
            </a:r>
          </a:p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    # Input the x value for interpolation</a:t>
            </a:r>
          </a:p>
          <a:p>
            <a:r>
              <a:rPr lang="en-US" b="0" dirty="0"/>
              <a:t>    </a:t>
            </a:r>
            <a:r>
              <a:rPr lang="en-US" b="0" dirty="0" err="1"/>
              <a:t>x_value</a:t>
            </a:r>
            <a:r>
              <a:rPr lang="en-US" b="0" dirty="0"/>
              <a:t> = float(input("Enter the x value for interpolation: "))</a:t>
            </a:r>
          </a:p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    # Calculate and print the interpolated value</a:t>
            </a:r>
          </a:p>
          <a:p>
            <a:r>
              <a:rPr lang="en-US" b="0" dirty="0"/>
              <a:t>    </a:t>
            </a:r>
            <a:r>
              <a:rPr lang="en-US" b="0" dirty="0" err="1"/>
              <a:t>interpolated_value</a:t>
            </a:r>
            <a:r>
              <a:rPr lang="en-US" b="0" dirty="0"/>
              <a:t> = </a:t>
            </a:r>
            <a:r>
              <a:rPr lang="en-US" b="0" dirty="0" err="1"/>
              <a:t>np.round</a:t>
            </a:r>
            <a:r>
              <a:rPr lang="en-US" b="0" dirty="0"/>
              <a:t>(</a:t>
            </a:r>
            <a:r>
              <a:rPr lang="en-US" b="0" dirty="0" err="1"/>
              <a:t>lagrange_interpolation</a:t>
            </a:r>
            <a:r>
              <a:rPr lang="en-US" b="0" dirty="0"/>
              <a:t>(</a:t>
            </a:r>
            <a:r>
              <a:rPr lang="en-US" b="0" dirty="0" err="1"/>
              <a:t>data_points</a:t>
            </a:r>
            <a:r>
              <a:rPr lang="en-US" b="0" dirty="0"/>
              <a:t>, </a:t>
            </a:r>
            <a:r>
              <a:rPr lang="en-US" b="0" dirty="0" err="1"/>
              <a:t>x_value</a:t>
            </a:r>
            <a:r>
              <a:rPr lang="en-US" b="0" dirty="0"/>
              <a:t>), decimals=1)</a:t>
            </a:r>
          </a:p>
          <a:p>
            <a:r>
              <a:rPr lang="en-US" b="0" dirty="0"/>
              <a:t>    print(</a:t>
            </a:r>
            <a:r>
              <a:rPr lang="en-US" b="0" dirty="0" err="1"/>
              <a:t>f"Interpolated</a:t>
            </a:r>
            <a:r>
              <a:rPr lang="en-US" b="0" dirty="0"/>
              <a:t> value at {</a:t>
            </a:r>
            <a:r>
              <a:rPr lang="en-US" b="0" dirty="0" err="1"/>
              <a:t>x_value</a:t>
            </a:r>
            <a:r>
              <a:rPr lang="en-US" b="0" dirty="0"/>
              <a:t>} is: {</a:t>
            </a:r>
            <a:r>
              <a:rPr lang="en-US" b="0" dirty="0" err="1"/>
              <a:t>interpolated_value</a:t>
            </a:r>
            <a:r>
              <a:rPr lang="en-US" b="0" dirty="0"/>
              <a:t>}")</a:t>
            </a:r>
          </a:p>
          <a:p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x=2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x=6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10882"/>
            <a:ext cx="5067391" cy="760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127" y="3990109"/>
            <a:ext cx="519039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Thank you Slide|Contact Us|Sing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2" r="769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55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"/>
            <a:ext cx="8763000" cy="4571999"/>
          </a:xfrm>
        </p:spPr>
        <p:txBody>
          <a:bodyPr/>
          <a:lstStyle/>
          <a:p>
            <a:pPr algn="ctr"/>
            <a:r>
              <a:rPr lang="en-US" sz="4400" b="1" dirty="0" smtClean="0"/>
              <a:t>Numerical analysis:</a:t>
            </a:r>
            <a:br>
              <a:rPr lang="en-US" sz="4400" b="1" dirty="0" smtClean="0"/>
            </a:br>
            <a:r>
              <a:rPr lang="en-US" sz="4400" b="1" dirty="0" smtClean="0"/>
              <a:t>Lagrange's </a:t>
            </a:r>
            <a:r>
              <a:rPr lang="en-US" sz="4400" b="1" dirty="0"/>
              <a:t>Interpolation for Data Reconstruction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419600"/>
            <a:ext cx="6858000" cy="16764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By</a:t>
            </a:r>
            <a:r>
              <a:rPr lang="en-US" dirty="0" smtClean="0"/>
              <a:t>:</a:t>
            </a:r>
            <a:endParaRPr lang="en-US" b="1" dirty="0" smtClean="0"/>
          </a:p>
          <a:p>
            <a:pPr algn="ctr"/>
            <a:r>
              <a:rPr lang="en-US" dirty="0" smtClean="0"/>
              <a:t>Muhammad </a:t>
            </a:r>
            <a:r>
              <a:rPr lang="en-US" dirty="0"/>
              <a:t>Abdullah        (02-131202-054)</a:t>
            </a:r>
          </a:p>
          <a:p>
            <a:pPr algn="ctr"/>
            <a:r>
              <a:rPr lang="en-US" dirty="0" smtClean="0"/>
              <a:t>Tahir zaman  		      (02-131202-027)</a:t>
            </a:r>
            <a:endParaRPr lang="en-US" dirty="0"/>
          </a:p>
          <a:p>
            <a:pPr algn="ctr"/>
            <a:r>
              <a:rPr lang="en-US" dirty="0" smtClean="0"/>
              <a:t>Jawad </a:t>
            </a:r>
            <a:r>
              <a:rPr lang="en-US" dirty="0" err="1" smtClean="0"/>
              <a:t>ahmed</a:t>
            </a:r>
            <a:r>
              <a:rPr lang="en-US" dirty="0" smtClean="0"/>
              <a:t>		      (02-131202-036)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5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15200" cy="13716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10600" cy="5105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In </a:t>
            </a:r>
            <a:r>
              <a:rPr lang="en-US" b="0" dirty="0"/>
              <a:t>various fields like signal processing, data analysis, and computer graphics, there's often a need to estimate values between given data points or reconstruct missing data. 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Missing data can occur due to mistakes in data entry or data collection processes. This may include typos, misinterpretations, or oversights during data entry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Problems with measurement instruments or data collection tools can contribute to missing data. Malfunctioning equipment or incomplete recording of information can result in missing values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Errors in data processing, transformation, or integration can result in missing values. This may occur during the cleaning or merging of datasets.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4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/>
          <a:lstStyle/>
          <a:p>
            <a:r>
              <a:rPr lang="en-US" dirty="0" smtClean="0"/>
              <a:t>What is Lagrange’s Interpolation?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686800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Interpolation is the technique of estimating the </a:t>
            </a:r>
            <a:r>
              <a:rPr lang="en-US" dirty="0" smtClean="0"/>
              <a:t>values between </a:t>
            </a:r>
            <a:r>
              <a:rPr lang="en-US" dirty="0"/>
              <a:t>established data </a:t>
            </a:r>
            <a:r>
              <a:rPr lang="en-US" dirty="0" smtClean="0"/>
              <a:t>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</a:t>
            </a:r>
            <a:r>
              <a:rPr lang="en-US" dirty="0"/>
              <a:t> Lagrange </a:t>
            </a:r>
            <a:r>
              <a:rPr lang="en-US" dirty="0" smtClean="0"/>
              <a:t>interpolation</a:t>
            </a:r>
            <a:r>
              <a:rPr lang="en-US" dirty="0"/>
              <a:t> formula is a way to find a polynomial, called a Lagrange </a:t>
            </a:r>
            <a:r>
              <a:rPr lang="en-US" dirty="0" smtClean="0"/>
              <a:t>polynomial.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polynomial helps estimate the values of a function at points between the given ones.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It's </a:t>
            </a:r>
            <a:r>
              <a:rPr lang="en-US" dirty="0"/>
              <a:t>like connecting the dots with a smooth curve to make predictions about the function's values in between.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Lagrange's theorem may be used for both equally and unequally spaced data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Formula:</a:t>
            </a:r>
            <a:endParaRPr lang="en-US" dirty="0"/>
          </a:p>
        </p:txBody>
      </p:sp>
      <p:pic>
        <p:nvPicPr>
          <p:cNvPr id="1026" name="Picture 2" descr="What is Lagrange's inverse interpolation formula for unequal intervals? -  Qu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38053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6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05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Use Lagrange’s Interpolation?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 and Ease of </a:t>
            </a:r>
            <a:r>
              <a:rPr lang="en-US" dirty="0" smtClean="0"/>
              <a:t>Implementation:</a:t>
            </a:r>
            <a:endParaRPr lang="en-US" b="0" dirty="0" smtClean="0"/>
          </a:p>
          <a:p>
            <a:r>
              <a:rPr lang="en-US" b="0" dirty="0"/>
              <a:t>Lagrange's interpolation is a simple polynomial interpolation method that can be easily implemented without the need for sophisticated algorithms or extensive computational resources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dirty="0"/>
              <a:t>Computational Efficiency:</a:t>
            </a:r>
            <a:endParaRPr lang="en-US" b="0" dirty="0"/>
          </a:p>
          <a:p>
            <a:r>
              <a:rPr lang="en-US" b="0" dirty="0"/>
              <a:t>Lagrange's interpolation can be computationally more </a:t>
            </a:r>
            <a:r>
              <a:rPr lang="en-US" b="0" dirty="0" smtClean="0"/>
              <a:t>efficient, </a:t>
            </a:r>
            <a:r>
              <a:rPr lang="en-US" b="0" dirty="0"/>
              <a:t>as it directly calculates the coefficients of the interpolating polynomial.</a:t>
            </a:r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43800" cy="1371600"/>
          </a:xfrm>
        </p:spPr>
        <p:txBody>
          <a:bodyPr>
            <a:normAutofit/>
          </a:bodyPr>
          <a:lstStyle/>
          <a:p>
            <a:r>
              <a:rPr lang="en-US" dirty="0"/>
              <a:t>WHY Use Lagrange’s Interpolation?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 and Accuracy:</a:t>
            </a:r>
            <a:endParaRPr lang="en-US" b="0" dirty="0"/>
          </a:p>
          <a:p>
            <a:r>
              <a:rPr lang="en-US" b="0" dirty="0"/>
              <a:t>If the underlying relationship between data points is well-understood and can be accurately represented by a polynomial, Lagrange's interpolation may provide precise and accurate results.</a:t>
            </a:r>
          </a:p>
          <a:p>
            <a:endParaRPr lang="en-US" dirty="0" smtClean="0"/>
          </a:p>
          <a:p>
            <a:r>
              <a:rPr lang="en-US" dirty="0"/>
              <a:t>Interpretability:</a:t>
            </a:r>
            <a:endParaRPr lang="en-US" b="0" dirty="0"/>
          </a:p>
          <a:p>
            <a:r>
              <a:rPr lang="en-US" b="0" dirty="0"/>
              <a:t>Lagrange's interpolation provides a clear mathematical formula (polynomial) that represents the interpolated function. This can be advantageous in situations where interpretability and understanding of the underlying model are crucial.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7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Find the missing values using Lagrange’s Interpolation.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github.com/abdullah36901/NumericalAnalysis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11997"/>
              </p:ext>
            </p:extLst>
          </p:nvPr>
        </p:nvGraphicFramePr>
        <p:xfrm>
          <a:off x="914400" y="2895600"/>
          <a:ext cx="7010397" cy="1371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8933"/>
                <a:gridCol w="778933"/>
                <a:gridCol w="778933"/>
                <a:gridCol w="778933"/>
                <a:gridCol w="778933"/>
                <a:gridCol w="778933"/>
                <a:gridCol w="778933"/>
                <a:gridCol w="778933"/>
                <a:gridCol w="778933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991600" cy="4953000"/>
          </a:xfrm>
        </p:spPr>
        <p:txBody>
          <a:bodyPr>
            <a:normAutofit/>
          </a:bodyPr>
          <a:lstStyle/>
          <a:p>
            <a:pPr lvl="0"/>
            <a:r>
              <a:rPr lang="en-US" b="0" dirty="0">
                <a:solidFill>
                  <a:srgbClr val="000000"/>
                </a:solidFill>
              </a:rPr>
              <a:t>import </a:t>
            </a:r>
            <a:r>
              <a:rPr lang="en-US" b="0" dirty="0" err="1">
                <a:solidFill>
                  <a:srgbClr val="000000"/>
                </a:solidFill>
              </a:rPr>
              <a:t>numpy</a:t>
            </a:r>
            <a:r>
              <a:rPr lang="en-US" b="0" dirty="0">
                <a:solidFill>
                  <a:srgbClr val="000000"/>
                </a:solidFill>
              </a:rPr>
              <a:t> as np</a:t>
            </a:r>
          </a:p>
          <a:p>
            <a:pPr lvl="0"/>
            <a:r>
              <a:rPr lang="en-US" b="0" dirty="0">
                <a:solidFill>
                  <a:srgbClr val="000000"/>
                </a:solidFill>
              </a:rPr>
              <a:t/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# Define a class to represent data points with x and y values</a:t>
            </a:r>
          </a:p>
          <a:p>
            <a:pPr lvl="0"/>
            <a:r>
              <a:rPr lang="en-US" b="0" dirty="0">
                <a:solidFill>
                  <a:srgbClr val="000000"/>
                </a:solidFill>
              </a:rPr>
              <a:t>class </a:t>
            </a:r>
            <a:r>
              <a:rPr lang="en-US" b="0" dirty="0" err="1">
                <a:solidFill>
                  <a:srgbClr val="000000"/>
                </a:solidFill>
              </a:rPr>
              <a:t>DataPoint</a:t>
            </a:r>
            <a:r>
              <a:rPr lang="en-US" b="0" dirty="0">
                <a:solidFill>
                  <a:srgbClr val="000000"/>
                </a:solidFill>
              </a:rPr>
              <a:t>:</a:t>
            </a:r>
          </a:p>
          <a:p>
            <a:pPr lvl="0"/>
            <a:r>
              <a:rPr lang="en-US" b="0" dirty="0">
                <a:solidFill>
                  <a:srgbClr val="000000"/>
                </a:solidFill>
              </a:rPr>
              <a:t>    </a:t>
            </a:r>
            <a:r>
              <a:rPr lang="en-US" b="0" dirty="0" err="1">
                <a:solidFill>
                  <a:srgbClr val="000000"/>
                </a:solidFill>
              </a:rPr>
              <a:t>def</a:t>
            </a:r>
            <a:r>
              <a:rPr lang="en-US" b="0" dirty="0">
                <a:solidFill>
                  <a:srgbClr val="000000"/>
                </a:solidFill>
              </a:rPr>
              <a:t> __</a:t>
            </a:r>
            <a:r>
              <a:rPr lang="en-US" b="0" dirty="0" err="1">
                <a:solidFill>
                  <a:srgbClr val="000000"/>
                </a:solidFill>
              </a:rPr>
              <a:t>init</a:t>
            </a:r>
            <a:r>
              <a:rPr lang="en-US" b="0" dirty="0">
                <a:solidFill>
                  <a:srgbClr val="000000"/>
                </a:solidFill>
              </a:rPr>
              <a:t>__(self, x, y):</a:t>
            </a:r>
          </a:p>
          <a:p>
            <a:pPr lvl="0"/>
            <a:r>
              <a:rPr lang="en-US" b="0" dirty="0">
                <a:solidFill>
                  <a:srgbClr val="000000"/>
                </a:solidFill>
              </a:rPr>
              <a:t>        </a:t>
            </a:r>
            <a:r>
              <a:rPr lang="en-US" b="0" dirty="0" err="1">
                <a:solidFill>
                  <a:srgbClr val="000000"/>
                </a:solidFill>
              </a:rPr>
              <a:t>self.x</a:t>
            </a:r>
            <a:r>
              <a:rPr lang="en-US" b="0" dirty="0">
                <a:solidFill>
                  <a:srgbClr val="000000"/>
                </a:solidFill>
              </a:rPr>
              <a:t> = x</a:t>
            </a:r>
          </a:p>
          <a:p>
            <a:pPr lvl="0"/>
            <a:r>
              <a:rPr lang="en-US" b="0" dirty="0">
                <a:solidFill>
                  <a:srgbClr val="000000"/>
                </a:solidFill>
              </a:rPr>
              <a:t>        </a:t>
            </a:r>
            <a:r>
              <a:rPr lang="en-US" b="0" dirty="0" err="1">
                <a:solidFill>
                  <a:srgbClr val="000000"/>
                </a:solidFill>
              </a:rPr>
              <a:t>self.y</a:t>
            </a:r>
            <a:r>
              <a:rPr lang="en-US" b="0" dirty="0">
                <a:solidFill>
                  <a:srgbClr val="000000"/>
                </a:solidFill>
              </a:rPr>
              <a:t> = y</a:t>
            </a:r>
          </a:p>
          <a:p>
            <a:pPr lvl="0"/>
            <a:r>
              <a:rPr lang="en-US" sz="500" dirty="0">
                <a:solidFill>
                  <a:srgbClr val="000000"/>
                </a:solidFill>
              </a:rPr>
              <a:t/>
            </a:r>
            <a:br>
              <a:rPr lang="en-US" sz="500" dirty="0">
                <a:solidFill>
                  <a:srgbClr val="000000"/>
                </a:solidFill>
              </a:rPr>
            </a:br>
            <a:endParaRPr lang="en-US" sz="500" dirty="0">
              <a:solidFill>
                <a:srgbClr val="000000"/>
              </a:solidFill>
            </a:endParaRPr>
          </a:p>
          <a:p>
            <a:pPr lvl="0"/>
            <a:endParaRPr lang="en-US" sz="500" dirty="0">
              <a:solidFill>
                <a:srgbClr val="000000"/>
              </a:solidFill>
            </a:endParaRPr>
          </a:p>
          <a:p>
            <a:pPr lvl="0"/>
            <a:endParaRPr lang="en-US" sz="5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209</TotalTime>
  <Words>313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Essential</vt:lpstr>
      <vt:lpstr>PowerPoint Presentation</vt:lpstr>
      <vt:lpstr>Numerical analysis: Lagrange's Interpolation for Data Reconstruction</vt:lpstr>
      <vt:lpstr>Problem statement</vt:lpstr>
      <vt:lpstr>What is Lagrange’s Interpolation?</vt:lpstr>
      <vt:lpstr>Formula:</vt:lpstr>
      <vt:lpstr>WHY Use Lagrange’s Interpolation?</vt:lpstr>
      <vt:lpstr>WHY Use Lagrange’s Interpolation?</vt:lpstr>
      <vt:lpstr>Example</vt:lpstr>
      <vt:lpstr>Code:</vt:lpstr>
      <vt:lpstr>PowerPoint Presentation</vt:lpstr>
      <vt:lpstr>PowerPoint Presentation</vt:lpstr>
      <vt:lpstr>Output: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</dc:creator>
  <cp:lastModifiedBy>saad</cp:lastModifiedBy>
  <cp:revision>50</cp:revision>
  <dcterms:created xsi:type="dcterms:W3CDTF">2006-08-16T00:00:00Z</dcterms:created>
  <dcterms:modified xsi:type="dcterms:W3CDTF">2024-01-03T12:42:39Z</dcterms:modified>
</cp:coreProperties>
</file>