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/>
    <p:restoredTop sz="84218"/>
  </p:normalViewPr>
  <p:slideViewPr>
    <p:cSldViewPr snapToGrid="0" snapToObjects="1">
      <p:cViewPr varScale="1">
        <p:scale>
          <a:sx n="107" d="100"/>
          <a:sy n="107" d="100"/>
        </p:scale>
        <p:origin x="11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EBFD7-DF28-114A-B026-EEAE25EF6078}" type="doc">
      <dgm:prSet loTypeId="urn:microsoft.com/office/officeart/2005/8/layout/radial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AC45FD7-A5F6-E847-93AA-D22C35EC04C1}">
      <dgm:prSet phldrT="[Text]"/>
      <dgm:spPr/>
      <dgm:t>
        <a:bodyPr/>
        <a:lstStyle/>
        <a:p>
          <a:r>
            <a:rPr lang="en-US" dirty="0"/>
            <a:t>Topics</a:t>
          </a:r>
        </a:p>
      </dgm:t>
    </dgm:pt>
    <dgm:pt modelId="{98C7BE1C-2260-034E-9963-3462954472F3}" type="parTrans" cxnId="{534E39C0-325B-0E40-B252-A7AD7014B089}">
      <dgm:prSet/>
      <dgm:spPr/>
      <dgm:t>
        <a:bodyPr/>
        <a:lstStyle/>
        <a:p>
          <a:endParaRPr lang="en-US"/>
        </a:p>
      </dgm:t>
    </dgm:pt>
    <dgm:pt modelId="{9A24632E-A2AE-E848-9669-D37374AA8C81}" type="sibTrans" cxnId="{534E39C0-325B-0E40-B252-A7AD7014B089}">
      <dgm:prSet/>
      <dgm:spPr/>
      <dgm:t>
        <a:bodyPr/>
        <a:lstStyle/>
        <a:p>
          <a:endParaRPr lang="en-US"/>
        </a:p>
      </dgm:t>
    </dgm:pt>
    <dgm:pt modelId="{8D20C9B5-EFD5-9C42-8BF4-9C033E9E03FD}">
      <dgm:prSet phldrT="[Text]"/>
      <dgm:spPr/>
      <dgm:t>
        <a:bodyPr/>
        <a:lstStyle/>
        <a:p>
          <a:r>
            <a:rPr lang="en-US" dirty="0"/>
            <a:t>Python data structures</a:t>
          </a:r>
        </a:p>
      </dgm:t>
    </dgm:pt>
    <dgm:pt modelId="{6386A0D1-CF7B-7D42-8697-92979B0544C6}" type="parTrans" cxnId="{DEDB840C-850F-FA41-89BE-5AEE0B7F643A}">
      <dgm:prSet/>
      <dgm:spPr/>
      <dgm:t>
        <a:bodyPr/>
        <a:lstStyle/>
        <a:p>
          <a:endParaRPr lang="en-US"/>
        </a:p>
      </dgm:t>
    </dgm:pt>
    <dgm:pt modelId="{FFF4EDDF-1628-424C-A630-6D4C319E7197}" type="sibTrans" cxnId="{DEDB840C-850F-FA41-89BE-5AEE0B7F643A}">
      <dgm:prSet/>
      <dgm:spPr/>
      <dgm:t>
        <a:bodyPr/>
        <a:lstStyle/>
        <a:p>
          <a:endParaRPr lang="en-US"/>
        </a:p>
      </dgm:t>
    </dgm:pt>
    <dgm:pt modelId="{728CC747-8C14-7E44-BAE2-C71A6FEEA353}">
      <dgm:prSet phldrT="[Text]"/>
      <dgm:spPr/>
      <dgm:t>
        <a:bodyPr/>
        <a:lstStyle/>
        <a:p>
          <a:r>
            <a:rPr lang="en-US" dirty="0"/>
            <a:t>Python control structures</a:t>
          </a:r>
        </a:p>
      </dgm:t>
    </dgm:pt>
    <dgm:pt modelId="{FFF3140F-D284-D54E-ADF3-54024267B837}" type="parTrans" cxnId="{C1DCE2F4-6495-1643-BEC4-B0A815CC203A}">
      <dgm:prSet/>
      <dgm:spPr/>
      <dgm:t>
        <a:bodyPr/>
        <a:lstStyle/>
        <a:p>
          <a:endParaRPr lang="en-US"/>
        </a:p>
      </dgm:t>
    </dgm:pt>
    <dgm:pt modelId="{B6FD0795-2E77-834B-8C8B-6AE3A74E0892}" type="sibTrans" cxnId="{C1DCE2F4-6495-1643-BEC4-B0A815CC203A}">
      <dgm:prSet/>
      <dgm:spPr/>
      <dgm:t>
        <a:bodyPr/>
        <a:lstStyle/>
        <a:p>
          <a:endParaRPr lang="en-US"/>
        </a:p>
      </dgm:t>
    </dgm:pt>
    <dgm:pt modelId="{356EC350-47C3-8C4F-B69F-53CE531EAC57}">
      <dgm:prSet phldrT="[Text]"/>
      <dgm:spPr/>
      <dgm:t>
        <a:bodyPr/>
        <a:lstStyle/>
        <a:p>
          <a:r>
            <a:rPr lang="en-US" dirty="0"/>
            <a:t>Quizzes</a:t>
          </a:r>
        </a:p>
      </dgm:t>
    </dgm:pt>
    <dgm:pt modelId="{C76EA3E5-F19D-8947-A063-AB954B0E7501}" type="parTrans" cxnId="{C65B4222-9979-F347-8412-A3E3B4550235}">
      <dgm:prSet/>
      <dgm:spPr/>
      <dgm:t>
        <a:bodyPr/>
        <a:lstStyle/>
        <a:p>
          <a:endParaRPr lang="en-US"/>
        </a:p>
      </dgm:t>
    </dgm:pt>
    <dgm:pt modelId="{C96FA6C0-A8DC-A746-A458-C5007D2E6D1F}" type="sibTrans" cxnId="{C65B4222-9979-F347-8412-A3E3B4550235}">
      <dgm:prSet/>
      <dgm:spPr/>
      <dgm:t>
        <a:bodyPr/>
        <a:lstStyle/>
        <a:p>
          <a:endParaRPr lang="en-US"/>
        </a:p>
      </dgm:t>
    </dgm:pt>
    <dgm:pt modelId="{BE240361-6F52-604A-9BCB-244B55C917E8}">
      <dgm:prSet phldrT="[Text]"/>
      <dgm:spPr/>
      <dgm:t>
        <a:bodyPr/>
        <a:lstStyle/>
        <a:p>
          <a:r>
            <a:rPr lang="en-US" dirty="0"/>
            <a:t>Python Basics</a:t>
          </a:r>
        </a:p>
      </dgm:t>
    </dgm:pt>
    <dgm:pt modelId="{6255B9EB-D32D-9344-8871-C2B0EF29DA80}" type="parTrans" cxnId="{DD4C67A3-AB9B-C04E-8D97-437F0A4DC54A}">
      <dgm:prSet/>
      <dgm:spPr/>
      <dgm:t>
        <a:bodyPr/>
        <a:lstStyle/>
        <a:p>
          <a:endParaRPr lang="en-US"/>
        </a:p>
      </dgm:t>
    </dgm:pt>
    <dgm:pt modelId="{F143596A-F2B1-484F-9B33-B213255AC2C0}" type="sibTrans" cxnId="{DD4C67A3-AB9B-C04E-8D97-437F0A4DC54A}">
      <dgm:prSet/>
      <dgm:spPr/>
      <dgm:t>
        <a:bodyPr/>
        <a:lstStyle/>
        <a:p>
          <a:endParaRPr lang="en-US"/>
        </a:p>
      </dgm:t>
    </dgm:pt>
    <dgm:pt modelId="{AA7494BC-B2DA-A242-9797-C1B036B501F9}">
      <dgm:prSet phldrT="[Text]"/>
      <dgm:spPr/>
      <dgm:t>
        <a:bodyPr/>
        <a:lstStyle/>
        <a:p>
          <a:r>
            <a:rPr lang="en-US" dirty="0"/>
            <a:t>Homework</a:t>
          </a:r>
        </a:p>
      </dgm:t>
    </dgm:pt>
    <dgm:pt modelId="{9198EEB5-7519-1D4E-8EAF-8E7841BC9100}" type="parTrans" cxnId="{1C1741CC-09E5-BC48-AFAC-2C1201D43535}">
      <dgm:prSet/>
      <dgm:spPr/>
      <dgm:t>
        <a:bodyPr/>
        <a:lstStyle/>
        <a:p>
          <a:endParaRPr lang="en-US"/>
        </a:p>
      </dgm:t>
    </dgm:pt>
    <dgm:pt modelId="{D7AC4223-026D-5147-95D1-F2FEAB46A202}" type="sibTrans" cxnId="{1C1741CC-09E5-BC48-AFAC-2C1201D43535}">
      <dgm:prSet/>
      <dgm:spPr/>
      <dgm:t>
        <a:bodyPr/>
        <a:lstStyle/>
        <a:p>
          <a:endParaRPr lang="en-US"/>
        </a:p>
      </dgm:t>
    </dgm:pt>
    <dgm:pt modelId="{709E6302-F7D8-E149-95E7-C14303AF9C9A}">
      <dgm:prSet phldrT="[Text]"/>
      <dgm:spPr/>
      <dgm:t>
        <a:bodyPr/>
        <a:lstStyle/>
        <a:p>
          <a:r>
            <a:rPr lang="en-US" dirty="0"/>
            <a:t>Homework 1</a:t>
          </a:r>
        </a:p>
      </dgm:t>
    </dgm:pt>
    <dgm:pt modelId="{2CDFF0B8-4A51-664D-8FAE-47A56FA682FF}" type="parTrans" cxnId="{0AFED2C9-01C7-EE40-95C6-08CA8BC9E813}">
      <dgm:prSet/>
      <dgm:spPr/>
      <dgm:t>
        <a:bodyPr/>
        <a:lstStyle/>
        <a:p>
          <a:endParaRPr lang="en-US"/>
        </a:p>
      </dgm:t>
    </dgm:pt>
    <dgm:pt modelId="{A57D9940-EECE-884B-B998-E4849D779AC0}" type="sibTrans" cxnId="{0AFED2C9-01C7-EE40-95C6-08CA8BC9E813}">
      <dgm:prSet/>
      <dgm:spPr/>
      <dgm:t>
        <a:bodyPr/>
        <a:lstStyle/>
        <a:p>
          <a:endParaRPr lang="en-US"/>
        </a:p>
      </dgm:t>
    </dgm:pt>
    <dgm:pt modelId="{BF8D4CEE-FD3F-514D-9049-E37DDEEC56E1}" type="pres">
      <dgm:prSet presAssocID="{D10EBFD7-DF28-114A-B026-EEAE25EF607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F4A85765-8233-7A40-8E7C-E2E6F10FE4A6}" type="pres">
      <dgm:prSet presAssocID="{D10EBFD7-DF28-114A-B026-EEAE25EF6078}" presName="cycle" presStyleCnt="0"/>
      <dgm:spPr/>
    </dgm:pt>
    <dgm:pt modelId="{1CED46A7-82E2-7847-8A2E-D469D8959159}" type="pres">
      <dgm:prSet presAssocID="{D10EBFD7-DF28-114A-B026-EEAE25EF6078}" presName="centerShape" presStyleCnt="0"/>
      <dgm:spPr/>
    </dgm:pt>
    <dgm:pt modelId="{D939072A-C81D-D546-9F8F-53669A3E45B2}" type="pres">
      <dgm:prSet presAssocID="{D10EBFD7-DF28-114A-B026-EEAE25EF6078}" presName="connSite" presStyleLbl="node1" presStyleIdx="0" presStyleCnt="4"/>
      <dgm:spPr/>
    </dgm:pt>
    <dgm:pt modelId="{52095F61-05CF-8245-B1A5-837CD557CDDF}" type="pres">
      <dgm:prSet presAssocID="{D10EBFD7-DF28-114A-B026-EEAE25EF6078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D20CEFF8-06EC-8C4D-9085-B2C1521ECBAA}" type="pres">
      <dgm:prSet presAssocID="{98C7BE1C-2260-034E-9963-3462954472F3}" presName="Name25" presStyleLbl="parChTrans1D1" presStyleIdx="0" presStyleCnt="3"/>
      <dgm:spPr/>
    </dgm:pt>
    <dgm:pt modelId="{FEDA1174-727E-4041-86B8-4D1D81AE9423}" type="pres">
      <dgm:prSet presAssocID="{0AC45FD7-A5F6-E847-93AA-D22C35EC04C1}" presName="node" presStyleCnt="0"/>
      <dgm:spPr/>
    </dgm:pt>
    <dgm:pt modelId="{32C06839-4AA9-BC4A-AF21-BA3724B73FA2}" type="pres">
      <dgm:prSet presAssocID="{0AC45FD7-A5F6-E847-93AA-D22C35EC04C1}" presName="parentNode" presStyleLbl="node1" presStyleIdx="1" presStyleCnt="4" custScaleX="94338">
        <dgm:presLayoutVars>
          <dgm:chMax val="1"/>
          <dgm:bulletEnabled val="1"/>
        </dgm:presLayoutVars>
      </dgm:prSet>
      <dgm:spPr/>
    </dgm:pt>
    <dgm:pt modelId="{11D58510-AE06-9B49-B06A-D42D3DD381BC}" type="pres">
      <dgm:prSet presAssocID="{0AC45FD7-A5F6-E847-93AA-D22C35EC04C1}" presName="childNode" presStyleLbl="revTx" presStyleIdx="0" presStyleCnt="3">
        <dgm:presLayoutVars>
          <dgm:bulletEnabled val="1"/>
        </dgm:presLayoutVars>
      </dgm:prSet>
      <dgm:spPr/>
    </dgm:pt>
    <dgm:pt modelId="{952C811A-75F6-2E4C-A355-784CDA10AAAD}" type="pres">
      <dgm:prSet presAssocID="{C76EA3E5-F19D-8947-A063-AB954B0E7501}" presName="Name25" presStyleLbl="parChTrans1D1" presStyleIdx="1" presStyleCnt="3"/>
      <dgm:spPr/>
    </dgm:pt>
    <dgm:pt modelId="{EB05E8CE-C6C7-644E-9307-B8793FB610C8}" type="pres">
      <dgm:prSet presAssocID="{356EC350-47C3-8C4F-B69F-53CE531EAC57}" presName="node" presStyleCnt="0"/>
      <dgm:spPr/>
    </dgm:pt>
    <dgm:pt modelId="{2AAAEAD3-4C4B-D34D-AEEF-4165A47FAE18}" type="pres">
      <dgm:prSet presAssocID="{356EC350-47C3-8C4F-B69F-53CE531EAC57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C99390F3-4180-F249-A435-81E0EB557135}" type="pres">
      <dgm:prSet presAssocID="{356EC350-47C3-8C4F-B69F-53CE531EAC57}" presName="childNode" presStyleLbl="revTx" presStyleIdx="1" presStyleCnt="3">
        <dgm:presLayoutVars>
          <dgm:bulletEnabled val="1"/>
        </dgm:presLayoutVars>
      </dgm:prSet>
      <dgm:spPr/>
    </dgm:pt>
    <dgm:pt modelId="{36876B10-2AAE-D648-8118-913E554C90C5}" type="pres">
      <dgm:prSet presAssocID="{9198EEB5-7519-1D4E-8EAF-8E7841BC9100}" presName="Name25" presStyleLbl="parChTrans1D1" presStyleIdx="2" presStyleCnt="3"/>
      <dgm:spPr/>
    </dgm:pt>
    <dgm:pt modelId="{A2F9277C-9836-2D4B-906E-D28E6FD3A354}" type="pres">
      <dgm:prSet presAssocID="{AA7494BC-B2DA-A242-9797-C1B036B501F9}" presName="node" presStyleCnt="0"/>
      <dgm:spPr/>
    </dgm:pt>
    <dgm:pt modelId="{85B60818-09B8-374E-AAFA-A0C3DDBAE6E7}" type="pres">
      <dgm:prSet presAssocID="{AA7494BC-B2DA-A242-9797-C1B036B501F9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B34C3FBE-AF2A-D943-84FF-C84828169D80}" type="pres">
      <dgm:prSet presAssocID="{AA7494BC-B2DA-A242-9797-C1B036B501F9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4483A403-8986-E748-A691-9CF28FAF57E2}" type="presOf" srcId="{356EC350-47C3-8C4F-B69F-53CE531EAC57}" destId="{2AAAEAD3-4C4B-D34D-AEEF-4165A47FAE18}" srcOrd="0" destOrd="0" presId="urn:microsoft.com/office/officeart/2005/8/layout/radial2"/>
    <dgm:cxn modelId="{EB27BB09-F76C-F946-A580-9E22D17EDB1C}" type="presOf" srcId="{BE240361-6F52-604A-9BCB-244B55C917E8}" destId="{C99390F3-4180-F249-A435-81E0EB557135}" srcOrd="0" destOrd="0" presId="urn:microsoft.com/office/officeart/2005/8/layout/radial2"/>
    <dgm:cxn modelId="{DEDB840C-850F-FA41-89BE-5AEE0B7F643A}" srcId="{0AC45FD7-A5F6-E847-93AA-D22C35EC04C1}" destId="{8D20C9B5-EFD5-9C42-8BF4-9C033E9E03FD}" srcOrd="0" destOrd="0" parTransId="{6386A0D1-CF7B-7D42-8697-92979B0544C6}" sibTransId="{FFF4EDDF-1628-424C-A630-6D4C319E7197}"/>
    <dgm:cxn modelId="{C65B4222-9979-F347-8412-A3E3B4550235}" srcId="{D10EBFD7-DF28-114A-B026-EEAE25EF6078}" destId="{356EC350-47C3-8C4F-B69F-53CE531EAC57}" srcOrd="1" destOrd="0" parTransId="{C76EA3E5-F19D-8947-A063-AB954B0E7501}" sibTransId="{C96FA6C0-A8DC-A746-A458-C5007D2E6D1F}"/>
    <dgm:cxn modelId="{EBA34422-E58A-0B4F-A729-999BDC53CF46}" type="presOf" srcId="{9198EEB5-7519-1D4E-8EAF-8E7841BC9100}" destId="{36876B10-2AAE-D648-8118-913E554C90C5}" srcOrd="0" destOrd="0" presId="urn:microsoft.com/office/officeart/2005/8/layout/radial2"/>
    <dgm:cxn modelId="{E4EEE424-EFA9-A441-89B2-07582FB2DD47}" type="presOf" srcId="{C76EA3E5-F19D-8947-A063-AB954B0E7501}" destId="{952C811A-75F6-2E4C-A355-784CDA10AAAD}" srcOrd="0" destOrd="0" presId="urn:microsoft.com/office/officeart/2005/8/layout/radial2"/>
    <dgm:cxn modelId="{B7757929-2140-BE44-B0DF-6A24AE65A9E0}" type="presOf" srcId="{98C7BE1C-2260-034E-9963-3462954472F3}" destId="{D20CEFF8-06EC-8C4D-9085-B2C1521ECBAA}" srcOrd="0" destOrd="0" presId="urn:microsoft.com/office/officeart/2005/8/layout/radial2"/>
    <dgm:cxn modelId="{A386AE32-574B-FC40-8670-58B8FE43BDC9}" type="presOf" srcId="{AA7494BC-B2DA-A242-9797-C1B036B501F9}" destId="{85B60818-09B8-374E-AAFA-A0C3DDBAE6E7}" srcOrd="0" destOrd="0" presId="urn:microsoft.com/office/officeart/2005/8/layout/radial2"/>
    <dgm:cxn modelId="{F5492C5F-37C3-CD47-999F-7D1FFBA3C0DF}" type="presOf" srcId="{D10EBFD7-DF28-114A-B026-EEAE25EF6078}" destId="{BF8D4CEE-FD3F-514D-9049-E37DDEEC56E1}" srcOrd="0" destOrd="0" presId="urn:microsoft.com/office/officeart/2005/8/layout/radial2"/>
    <dgm:cxn modelId="{173F0B61-8157-4448-903C-A260BF243604}" type="presOf" srcId="{728CC747-8C14-7E44-BAE2-C71A6FEEA353}" destId="{11D58510-AE06-9B49-B06A-D42D3DD381BC}" srcOrd="0" destOrd="1" presId="urn:microsoft.com/office/officeart/2005/8/layout/radial2"/>
    <dgm:cxn modelId="{DD4C67A3-AB9B-C04E-8D97-437F0A4DC54A}" srcId="{356EC350-47C3-8C4F-B69F-53CE531EAC57}" destId="{BE240361-6F52-604A-9BCB-244B55C917E8}" srcOrd="0" destOrd="0" parTransId="{6255B9EB-D32D-9344-8871-C2B0EF29DA80}" sibTransId="{F143596A-F2B1-484F-9B33-B213255AC2C0}"/>
    <dgm:cxn modelId="{A7242BA5-F1DD-624B-B2E1-67445E3A457E}" type="presOf" srcId="{8D20C9B5-EFD5-9C42-8BF4-9C033E9E03FD}" destId="{11D58510-AE06-9B49-B06A-D42D3DD381BC}" srcOrd="0" destOrd="0" presId="urn:microsoft.com/office/officeart/2005/8/layout/radial2"/>
    <dgm:cxn modelId="{534E39C0-325B-0E40-B252-A7AD7014B089}" srcId="{D10EBFD7-DF28-114A-B026-EEAE25EF6078}" destId="{0AC45FD7-A5F6-E847-93AA-D22C35EC04C1}" srcOrd="0" destOrd="0" parTransId="{98C7BE1C-2260-034E-9963-3462954472F3}" sibTransId="{9A24632E-A2AE-E848-9669-D37374AA8C81}"/>
    <dgm:cxn modelId="{0AFED2C9-01C7-EE40-95C6-08CA8BC9E813}" srcId="{AA7494BC-B2DA-A242-9797-C1B036B501F9}" destId="{709E6302-F7D8-E149-95E7-C14303AF9C9A}" srcOrd="0" destOrd="0" parTransId="{2CDFF0B8-4A51-664D-8FAE-47A56FA682FF}" sibTransId="{A57D9940-EECE-884B-B998-E4849D779AC0}"/>
    <dgm:cxn modelId="{1C1741CC-09E5-BC48-AFAC-2C1201D43535}" srcId="{D10EBFD7-DF28-114A-B026-EEAE25EF6078}" destId="{AA7494BC-B2DA-A242-9797-C1B036B501F9}" srcOrd="2" destOrd="0" parTransId="{9198EEB5-7519-1D4E-8EAF-8E7841BC9100}" sibTransId="{D7AC4223-026D-5147-95D1-F2FEAB46A202}"/>
    <dgm:cxn modelId="{3F17FBF2-D48C-AB4B-8371-59365B366A18}" type="presOf" srcId="{0AC45FD7-A5F6-E847-93AA-D22C35EC04C1}" destId="{32C06839-4AA9-BC4A-AF21-BA3724B73FA2}" srcOrd="0" destOrd="0" presId="urn:microsoft.com/office/officeart/2005/8/layout/radial2"/>
    <dgm:cxn modelId="{C1DCE2F4-6495-1643-BEC4-B0A815CC203A}" srcId="{0AC45FD7-A5F6-E847-93AA-D22C35EC04C1}" destId="{728CC747-8C14-7E44-BAE2-C71A6FEEA353}" srcOrd="1" destOrd="0" parTransId="{FFF3140F-D284-D54E-ADF3-54024267B837}" sibTransId="{B6FD0795-2E77-834B-8C8B-6AE3A74E0892}"/>
    <dgm:cxn modelId="{196995FD-72D1-3B4F-8E07-3812610C3536}" type="presOf" srcId="{709E6302-F7D8-E149-95E7-C14303AF9C9A}" destId="{B34C3FBE-AF2A-D943-84FF-C84828169D80}" srcOrd="0" destOrd="0" presId="urn:microsoft.com/office/officeart/2005/8/layout/radial2"/>
    <dgm:cxn modelId="{59EE3CCC-334E-D949-B17E-3C325E540374}" type="presParOf" srcId="{BF8D4CEE-FD3F-514D-9049-E37DDEEC56E1}" destId="{F4A85765-8233-7A40-8E7C-E2E6F10FE4A6}" srcOrd="0" destOrd="0" presId="urn:microsoft.com/office/officeart/2005/8/layout/radial2"/>
    <dgm:cxn modelId="{04139984-C1AC-AE43-AB49-C82208AA9050}" type="presParOf" srcId="{F4A85765-8233-7A40-8E7C-E2E6F10FE4A6}" destId="{1CED46A7-82E2-7847-8A2E-D469D8959159}" srcOrd="0" destOrd="0" presId="urn:microsoft.com/office/officeart/2005/8/layout/radial2"/>
    <dgm:cxn modelId="{3FB02C80-4EB1-2B43-AE96-6DBDF10B362D}" type="presParOf" srcId="{1CED46A7-82E2-7847-8A2E-D469D8959159}" destId="{D939072A-C81D-D546-9F8F-53669A3E45B2}" srcOrd="0" destOrd="0" presId="urn:microsoft.com/office/officeart/2005/8/layout/radial2"/>
    <dgm:cxn modelId="{467D4B0B-FF40-CB4A-AC55-C0403A9B4FD9}" type="presParOf" srcId="{1CED46A7-82E2-7847-8A2E-D469D8959159}" destId="{52095F61-05CF-8245-B1A5-837CD557CDDF}" srcOrd="1" destOrd="0" presId="urn:microsoft.com/office/officeart/2005/8/layout/radial2"/>
    <dgm:cxn modelId="{5390F461-BDCA-7F45-AF86-28E1A496E163}" type="presParOf" srcId="{F4A85765-8233-7A40-8E7C-E2E6F10FE4A6}" destId="{D20CEFF8-06EC-8C4D-9085-B2C1521ECBAA}" srcOrd="1" destOrd="0" presId="urn:microsoft.com/office/officeart/2005/8/layout/radial2"/>
    <dgm:cxn modelId="{552605DE-05F1-E544-A8F0-4439A63BF2D0}" type="presParOf" srcId="{F4A85765-8233-7A40-8E7C-E2E6F10FE4A6}" destId="{FEDA1174-727E-4041-86B8-4D1D81AE9423}" srcOrd="2" destOrd="0" presId="urn:microsoft.com/office/officeart/2005/8/layout/radial2"/>
    <dgm:cxn modelId="{6E060311-2E83-4747-8EC0-535A88F71C86}" type="presParOf" srcId="{FEDA1174-727E-4041-86B8-4D1D81AE9423}" destId="{32C06839-4AA9-BC4A-AF21-BA3724B73FA2}" srcOrd="0" destOrd="0" presId="urn:microsoft.com/office/officeart/2005/8/layout/radial2"/>
    <dgm:cxn modelId="{C8C39674-7B2A-5040-B56A-B4BFB0199061}" type="presParOf" srcId="{FEDA1174-727E-4041-86B8-4D1D81AE9423}" destId="{11D58510-AE06-9B49-B06A-D42D3DD381BC}" srcOrd="1" destOrd="0" presId="urn:microsoft.com/office/officeart/2005/8/layout/radial2"/>
    <dgm:cxn modelId="{DFB7E9F2-FCAD-0941-A1F5-24E2518E3863}" type="presParOf" srcId="{F4A85765-8233-7A40-8E7C-E2E6F10FE4A6}" destId="{952C811A-75F6-2E4C-A355-784CDA10AAAD}" srcOrd="3" destOrd="0" presId="urn:microsoft.com/office/officeart/2005/8/layout/radial2"/>
    <dgm:cxn modelId="{1585258F-AA86-0A49-BC34-D146E76CEE53}" type="presParOf" srcId="{F4A85765-8233-7A40-8E7C-E2E6F10FE4A6}" destId="{EB05E8CE-C6C7-644E-9307-B8793FB610C8}" srcOrd="4" destOrd="0" presId="urn:microsoft.com/office/officeart/2005/8/layout/radial2"/>
    <dgm:cxn modelId="{5A3EDECE-C7B5-194B-B266-61DACE0C8FCF}" type="presParOf" srcId="{EB05E8CE-C6C7-644E-9307-B8793FB610C8}" destId="{2AAAEAD3-4C4B-D34D-AEEF-4165A47FAE18}" srcOrd="0" destOrd="0" presId="urn:microsoft.com/office/officeart/2005/8/layout/radial2"/>
    <dgm:cxn modelId="{2D7F5CE8-79FB-B444-B1CC-4630C41F324F}" type="presParOf" srcId="{EB05E8CE-C6C7-644E-9307-B8793FB610C8}" destId="{C99390F3-4180-F249-A435-81E0EB557135}" srcOrd="1" destOrd="0" presId="urn:microsoft.com/office/officeart/2005/8/layout/radial2"/>
    <dgm:cxn modelId="{AEA36FAC-D933-1E49-BCF7-FA512463F386}" type="presParOf" srcId="{F4A85765-8233-7A40-8E7C-E2E6F10FE4A6}" destId="{36876B10-2AAE-D648-8118-913E554C90C5}" srcOrd="5" destOrd="0" presId="urn:microsoft.com/office/officeart/2005/8/layout/radial2"/>
    <dgm:cxn modelId="{58A1BC36-8A74-594A-B2DE-13F4E094A882}" type="presParOf" srcId="{F4A85765-8233-7A40-8E7C-E2E6F10FE4A6}" destId="{A2F9277C-9836-2D4B-906E-D28E6FD3A354}" srcOrd="6" destOrd="0" presId="urn:microsoft.com/office/officeart/2005/8/layout/radial2"/>
    <dgm:cxn modelId="{AD4AD729-4E0D-4A4A-A3E5-1B6B9EAF6E57}" type="presParOf" srcId="{A2F9277C-9836-2D4B-906E-D28E6FD3A354}" destId="{85B60818-09B8-374E-AAFA-A0C3DDBAE6E7}" srcOrd="0" destOrd="0" presId="urn:microsoft.com/office/officeart/2005/8/layout/radial2"/>
    <dgm:cxn modelId="{45E9617A-39EE-0F46-BC03-9B8762382A43}" type="presParOf" srcId="{A2F9277C-9836-2D4B-906E-D28E6FD3A354}" destId="{B34C3FBE-AF2A-D943-84FF-C84828169D8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76B10-2AAE-D648-8118-913E554C90C5}">
      <dsp:nvSpPr>
        <dsp:cNvPr id="0" name=""/>
        <dsp:cNvSpPr/>
      </dsp:nvSpPr>
      <dsp:spPr>
        <a:xfrm rot="2561782">
          <a:off x="4487823" y="4111775"/>
          <a:ext cx="887248" cy="41484"/>
        </a:xfrm>
        <a:custGeom>
          <a:avLst/>
          <a:gdLst/>
          <a:ahLst/>
          <a:cxnLst/>
          <a:rect l="0" t="0" r="0" b="0"/>
          <a:pathLst>
            <a:path>
              <a:moveTo>
                <a:pt x="0" y="20742"/>
              </a:moveTo>
              <a:lnTo>
                <a:pt x="887248" y="207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C811A-75F6-2E4C-A355-784CDA10AAAD}">
      <dsp:nvSpPr>
        <dsp:cNvPr id="0" name=""/>
        <dsp:cNvSpPr/>
      </dsp:nvSpPr>
      <dsp:spPr>
        <a:xfrm>
          <a:off x="4605402" y="2903555"/>
          <a:ext cx="986183" cy="41484"/>
        </a:xfrm>
        <a:custGeom>
          <a:avLst/>
          <a:gdLst/>
          <a:ahLst/>
          <a:cxnLst/>
          <a:rect l="0" t="0" r="0" b="0"/>
          <a:pathLst>
            <a:path>
              <a:moveTo>
                <a:pt x="0" y="20742"/>
              </a:moveTo>
              <a:lnTo>
                <a:pt x="986183" y="207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CEFF8-06EC-8C4D-9085-B2C1521ECBAA}">
      <dsp:nvSpPr>
        <dsp:cNvPr id="0" name=""/>
        <dsp:cNvSpPr/>
      </dsp:nvSpPr>
      <dsp:spPr>
        <a:xfrm rot="19047257">
          <a:off x="4483486" y="1687801"/>
          <a:ext cx="926199" cy="41484"/>
        </a:xfrm>
        <a:custGeom>
          <a:avLst/>
          <a:gdLst/>
          <a:ahLst/>
          <a:cxnLst/>
          <a:rect l="0" t="0" r="0" b="0"/>
          <a:pathLst>
            <a:path>
              <a:moveTo>
                <a:pt x="0" y="20742"/>
              </a:moveTo>
              <a:lnTo>
                <a:pt x="926199" y="207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95F61-05CF-8245-B1A5-837CD557CDDF}">
      <dsp:nvSpPr>
        <dsp:cNvPr id="0" name=""/>
        <dsp:cNvSpPr/>
      </dsp:nvSpPr>
      <dsp:spPr>
        <a:xfrm>
          <a:off x="2217008" y="1519360"/>
          <a:ext cx="2809874" cy="280987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06839-4AA9-BC4A-AF21-BA3724B73FA2}">
      <dsp:nvSpPr>
        <dsp:cNvPr id="0" name=""/>
        <dsp:cNvSpPr/>
      </dsp:nvSpPr>
      <dsp:spPr>
        <a:xfrm>
          <a:off x="5093732" y="664"/>
          <a:ext cx="1590467" cy="1685925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Topics</a:t>
          </a:r>
        </a:p>
      </dsp:txBody>
      <dsp:txXfrm>
        <a:off x="5326650" y="247562"/>
        <a:ext cx="1124631" cy="1192129"/>
      </dsp:txXfrm>
    </dsp:sp>
    <dsp:sp modelId="{11D58510-AE06-9B49-B06A-D42D3DD381BC}">
      <dsp:nvSpPr>
        <dsp:cNvPr id="0" name=""/>
        <dsp:cNvSpPr/>
      </dsp:nvSpPr>
      <dsp:spPr>
        <a:xfrm>
          <a:off x="6972114" y="664"/>
          <a:ext cx="2385701" cy="1685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Python data structures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Python control structures</a:t>
          </a:r>
        </a:p>
      </dsp:txBody>
      <dsp:txXfrm>
        <a:off x="6972114" y="664"/>
        <a:ext cx="2385701" cy="1685925"/>
      </dsp:txXfrm>
    </dsp:sp>
    <dsp:sp modelId="{2AAAEAD3-4C4B-D34D-AEEF-4165A47FAE18}">
      <dsp:nvSpPr>
        <dsp:cNvPr id="0" name=""/>
        <dsp:cNvSpPr/>
      </dsp:nvSpPr>
      <dsp:spPr>
        <a:xfrm>
          <a:off x="5591586" y="2081335"/>
          <a:ext cx="1685925" cy="1685925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Quizzes</a:t>
          </a:r>
        </a:p>
      </dsp:txBody>
      <dsp:txXfrm>
        <a:off x="5838484" y="2328233"/>
        <a:ext cx="1192129" cy="1192129"/>
      </dsp:txXfrm>
    </dsp:sp>
    <dsp:sp modelId="{C99390F3-4180-F249-A435-81E0EB557135}">
      <dsp:nvSpPr>
        <dsp:cNvPr id="0" name=""/>
        <dsp:cNvSpPr/>
      </dsp:nvSpPr>
      <dsp:spPr>
        <a:xfrm>
          <a:off x="7446103" y="2081335"/>
          <a:ext cx="2528887" cy="1685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Python Basics</a:t>
          </a:r>
        </a:p>
      </dsp:txBody>
      <dsp:txXfrm>
        <a:off x="7446103" y="2081335"/>
        <a:ext cx="2528887" cy="1685925"/>
      </dsp:txXfrm>
    </dsp:sp>
    <dsp:sp modelId="{85B60818-09B8-374E-AAFA-A0C3DDBAE6E7}">
      <dsp:nvSpPr>
        <dsp:cNvPr id="0" name=""/>
        <dsp:cNvSpPr/>
      </dsp:nvSpPr>
      <dsp:spPr>
        <a:xfrm>
          <a:off x="5034071" y="4162006"/>
          <a:ext cx="1685925" cy="1685925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Homework</a:t>
          </a:r>
        </a:p>
      </dsp:txBody>
      <dsp:txXfrm>
        <a:off x="5280969" y="4408904"/>
        <a:ext cx="1192129" cy="1192129"/>
      </dsp:txXfrm>
    </dsp:sp>
    <dsp:sp modelId="{B34C3FBE-AF2A-D943-84FF-C84828169D80}">
      <dsp:nvSpPr>
        <dsp:cNvPr id="0" name=""/>
        <dsp:cNvSpPr/>
      </dsp:nvSpPr>
      <dsp:spPr>
        <a:xfrm>
          <a:off x="6888589" y="4162006"/>
          <a:ext cx="2528887" cy="1685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Homework 1</a:t>
          </a:r>
        </a:p>
      </dsp:txBody>
      <dsp:txXfrm>
        <a:off x="6888589" y="4162006"/>
        <a:ext cx="2528887" cy="1685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DDAAB-216E-384B-8B22-2CCA90C6767F}" type="datetimeFigureOut">
              <a:rPr lang="en-US" smtClean="0"/>
              <a:t>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5E460-F59F-9F4E-BDD8-8F964ACFE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4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graphic syllabus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5E460-F59F-9F4E-BDD8-8F964ACFEF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286B-F77B-EB41-8503-EDF6A7711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AB2DA-CA93-F24E-919E-0CE1B580F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A70E5-F9C0-5940-A4FF-29FA6319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879B-3E3F-2544-8837-BF8B6FFDC328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A23B7-E17A-174F-9621-189A3C6A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BE8A5-C385-7349-BD98-C629ADFB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931A-47B3-9449-B3B0-B40884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5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F55D-F58C-504F-A091-0AC505B5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9390E-9442-0841-B61F-850F86105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05349-8596-E34A-8A39-459382BA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879B-3E3F-2544-8837-BF8B6FFDC328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AA06D-2E59-5342-96A3-3153A198E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8F7E4-1D81-D641-ADED-54F61DA4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931A-47B3-9449-B3B0-B40884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2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B1284-C782-CA43-94C3-77FD12FDE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E2163-F115-1644-B674-9955F3B9A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49E85-A730-F449-88E9-B2CE014A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879B-3E3F-2544-8837-BF8B6FFDC328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358BA-04CF-2E4B-8B56-2B511E7C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7F2F9-AB49-0B48-9197-F6D1A746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931A-47B3-9449-B3B0-B40884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A96A-9269-6B45-ABD1-C3EEC2A4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EE5F6-2CC5-6F4E-BFE9-9CAD38A2D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9A712-9258-274C-A2DC-29136B8B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879B-3E3F-2544-8837-BF8B6FFDC328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5B571-3377-2A49-AD03-B1449122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6AAA8-8E61-C740-AE35-AA9E0E94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931A-47B3-9449-B3B0-B40884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3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7864-461B-854F-9677-778E85524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A8AE8-9306-5049-8949-332C0068E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342A4-DA03-BF48-9660-A220E0D1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879B-3E3F-2544-8837-BF8B6FFDC328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C4BD0-E11E-4944-9436-7E5C0408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E3C1F-8DF6-A346-B346-74B7D089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931A-47B3-9449-B3B0-B40884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2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B349-F174-4245-886C-4B701761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2217-374D-7645-8024-8527A1DA1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C83BF-6561-1B44-BB17-A67C997D4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AF73D-7B30-8B44-816F-3A808D72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879B-3E3F-2544-8837-BF8B6FFDC328}" type="datetimeFigureOut">
              <a:rPr lang="en-US" smtClean="0"/>
              <a:t>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BEACA-0989-024E-9BE3-053230A2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37CB6-3152-1147-AD25-F6A82667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931A-47B3-9449-B3B0-B40884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7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6068-FFA4-B441-B28E-E06D26FA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6ED6B-BD82-714F-97DD-5DFE0F563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88AF8-D12F-CA46-98A5-5CE13E91A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E06D1-17AC-5F47-8371-7FC13CEFF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93423-F084-CE47-BC4A-A2CF6BBA6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8747F-8A81-1546-A29E-4FBEAFEF5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879B-3E3F-2544-8837-BF8B6FFDC328}" type="datetimeFigureOut">
              <a:rPr lang="en-US" smtClean="0"/>
              <a:t>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9E7AD-525F-9844-BF5B-71E6A085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FA97B-5BE5-2E41-9FF2-C0271FC3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931A-47B3-9449-B3B0-B40884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7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6664-2471-2046-AB84-E3A51E8A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AB0B4-A702-6D47-A105-694E6C52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879B-3E3F-2544-8837-BF8B6FFDC328}" type="datetimeFigureOut">
              <a:rPr lang="en-US" smtClean="0"/>
              <a:t>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0769-FC3F-2D47-88AC-A21785E7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12734-EE8F-224F-8F6C-0981CE00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931A-47B3-9449-B3B0-B40884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97BB5-531F-5F4C-A5E0-8CF5BB1B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879B-3E3F-2544-8837-BF8B6FFDC328}" type="datetimeFigureOut">
              <a:rPr lang="en-US" smtClean="0"/>
              <a:t>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821C2-1464-9D42-8263-01C11A3E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6584D-5788-5941-90A9-5E53650E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931A-47B3-9449-B3B0-B40884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5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7622-0326-5D42-A13F-184FE6C9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D453-61AA-E044-871E-203B0A9B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87404-BA99-4A4D-9464-04728C503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209A2-FA59-F74B-A76F-986A99BA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879B-3E3F-2544-8837-BF8B6FFDC328}" type="datetimeFigureOut">
              <a:rPr lang="en-US" smtClean="0"/>
              <a:t>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8B4C7-C573-CE41-85C4-000D1804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4C0C9-ED0E-DF41-BF55-DC05ABAD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931A-47B3-9449-B3B0-B40884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F320-17A2-7E41-9015-88D8630D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51FCE-F5C2-2748-900F-23A5EDBF6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29A00-6A90-F243-9873-1A7F6C6D3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4EA7F-F81D-044B-B594-E72138B6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879B-3E3F-2544-8837-BF8B6FFDC328}" type="datetimeFigureOut">
              <a:rPr lang="en-US" smtClean="0"/>
              <a:t>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F6A8D-2D30-B049-8A11-95E5A5C7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95D1A-4747-1648-A3AC-872EA249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931A-47B3-9449-B3B0-B40884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5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E200B-8197-E54A-AC4C-01D3A3FD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39DB2-0553-334D-AD14-157DD71B1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F01DA-F6ED-C647-92D8-492B99F65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6879B-3E3F-2544-8837-BF8B6FFDC328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FB283-236B-8E4C-A3B6-5CF0876E1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D786A-B36A-0249-84CE-AF62AB3F9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4931A-47B3-9449-B3B0-B40884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1E82-C2C7-5943-9B8F-EE05DB09A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647B2-9248-DA4B-8A21-DEFBFCA25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chemeClr val="tx2"/>
                </a:solidFill>
              </a:rPr>
              <a:t>Dr. </a:t>
            </a:r>
            <a:r>
              <a:rPr lang="en-US" sz="2200">
                <a:solidFill>
                  <a:schemeClr val="tx2"/>
                </a:solidFill>
              </a:rPr>
              <a:t>Karen Mazidi</a:t>
            </a:r>
          </a:p>
        </p:txBody>
      </p:sp>
      <p:pic>
        <p:nvPicPr>
          <p:cNvPr id="4" name="Picture 3" descr="Spiral and curve design of a roof">
            <a:extLst>
              <a:ext uri="{FF2B5EF4-FFF2-40B4-BE49-F238E27FC236}">
                <a16:creationId xmlns:a16="http://schemas.microsoft.com/office/drawing/2014/main" id="{42A19AFD-B4C6-496E-A004-372D9F6890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60" r="32281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0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9702C64-C3C9-124B-889A-1CCF969D1C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270506"/>
              </p:ext>
            </p:extLst>
          </p:nvPr>
        </p:nvGraphicFramePr>
        <p:xfrm>
          <a:off x="0" y="1009404"/>
          <a:ext cx="12192000" cy="5848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4C05041-4E45-5F47-8B44-EDE42B5378C0}"/>
              </a:ext>
            </a:extLst>
          </p:cNvPr>
          <p:cNvSpPr txBox="1"/>
          <p:nvPr/>
        </p:nvSpPr>
        <p:spPr>
          <a:xfrm>
            <a:off x="736270" y="142504"/>
            <a:ext cx="87402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Part One: </a:t>
            </a:r>
          </a:p>
          <a:p>
            <a:r>
              <a:rPr lang="en-US" sz="3200" dirty="0"/>
              <a:t>Foundations</a:t>
            </a:r>
          </a:p>
        </p:txBody>
      </p:sp>
    </p:spTree>
    <p:extLst>
      <p:ext uri="{BB962C8B-B14F-4D97-AF65-F5344CB8AC3E}">
        <p14:creationId xmlns:p14="http://schemas.microsoft.com/office/powerpoint/2010/main" val="268290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A503-5037-F94B-8E77-200DF96E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A90F-BF6F-ED4E-B698-8D709DA72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control structures:</a:t>
            </a:r>
          </a:p>
          <a:p>
            <a:pPr lvl="1"/>
            <a:r>
              <a:rPr lang="en-US" dirty="0"/>
              <a:t>Conditionals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Functions</a:t>
            </a:r>
          </a:p>
          <a:p>
            <a:r>
              <a:rPr lang="en-US" dirty="0"/>
              <a:t>Python data structures: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Tuples</a:t>
            </a:r>
          </a:p>
          <a:p>
            <a:pPr lvl="1"/>
            <a:r>
              <a:rPr lang="en-US" dirty="0" err="1"/>
              <a:t>Dicts</a:t>
            </a:r>
            <a:endParaRPr lang="en-US" dirty="0"/>
          </a:p>
          <a:p>
            <a:pPr lvl="1"/>
            <a:r>
              <a:rPr lang="en-US" dirty="0"/>
              <a:t>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6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python">
            <a:extLst>
              <a:ext uri="{FF2B5EF4-FFF2-40B4-BE49-F238E27FC236}">
                <a16:creationId xmlns:a16="http://schemas.microsoft.com/office/drawing/2014/main" id="{108245E4-87D6-40ED-8F0B-539B85499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271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8252A-C48B-4848-BE8A-51A4AC44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Chapter 2: Python Basics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9F044D8-D9BE-8D4B-B145-A98B29FC86F1}"/>
              </a:ext>
            </a:extLst>
          </p:cNvPr>
          <p:cNvSpPr txBox="1">
            <a:spLocks/>
          </p:cNvSpPr>
          <p:nvPr/>
        </p:nvSpPr>
        <p:spPr>
          <a:xfrm>
            <a:off x="7129463" y="2980706"/>
            <a:ext cx="5062537" cy="149629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Read Chapter 2 and Code Along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Optionally watch videos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See GitHub Notebooks</a:t>
            </a:r>
          </a:p>
        </p:txBody>
      </p:sp>
    </p:spTree>
    <p:extLst>
      <p:ext uri="{BB962C8B-B14F-4D97-AF65-F5344CB8AC3E}">
        <p14:creationId xmlns:p14="http://schemas.microsoft.com/office/powerpoint/2010/main" val="244900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0002-A86D-8547-8731-88FD8371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To Do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F82E0F0E-2E8A-4191-9037-2B39D0AE5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D9AFA-DBF0-2348-A5A8-C7648153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576358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Quiz 1 on Python Basics</a:t>
            </a:r>
          </a:p>
          <a:p>
            <a:r>
              <a:rPr lang="en-US" sz="1800" dirty="0"/>
              <a:t>Practice Python coding, getting comfortable with an IDE</a:t>
            </a:r>
          </a:p>
          <a:p>
            <a:pPr lvl="1"/>
            <a:r>
              <a:rPr lang="en-US" sz="1800" dirty="0"/>
              <a:t>Probably </a:t>
            </a:r>
            <a:r>
              <a:rPr lang="en-US" sz="1800"/>
              <a:t>best to avoid </a:t>
            </a:r>
            <a:r>
              <a:rPr lang="en-US" sz="1800" dirty="0"/>
              <a:t>Visual Studio since it will cause you compatibility pains for certain packages</a:t>
            </a:r>
          </a:p>
          <a:p>
            <a:pPr lvl="1"/>
            <a:r>
              <a:rPr lang="en-US" sz="1800" dirty="0"/>
              <a:t>Install Anaconda only if you have tons of disk space</a:t>
            </a:r>
          </a:p>
          <a:p>
            <a:pPr lvl="1"/>
            <a:r>
              <a:rPr lang="en-US" sz="1800" dirty="0"/>
              <a:t>Don’t uninstall Python 2 if it exists on your system</a:t>
            </a:r>
          </a:p>
          <a:p>
            <a:r>
              <a:rPr lang="en-US" sz="1800" dirty="0"/>
              <a:t>For next class: follow instructions to install NLTK in Chapter 3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04727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127</Words>
  <Application>Microsoft Macintosh PowerPoint</Application>
  <PresentationFormat>Widescreen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Natural Language Processing</vt:lpstr>
      <vt:lpstr>PowerPoint Presentation</vt:lpstr>
      <vt:lpstr>Agenda</vt:lpstr>
      <vt:lpstr>Chapter 2: Python Basics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Mazidi, Karen</dc:creator>
  <cp:lastModifiedBy>Mazidi, Karen</cp:lastModifiedBy>
  <cp:revision>10</cp:revision>
  <dcterms:created xsi:type="dcterms:W3CDTF">2022-01-12T14:51:13Z</dcterms:created>
  <dcterms:modified xsi:type="dcterms:W3CDTF">2023-01-14T22:00:35Z</dcterms:modified>
</cp:coreProperties>
</file>