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86" r:id="rId2"/>
    <p:sldId id="256" r:id="rId3"/>
    <p:sldId id="499" r:id="rId4"/>
    <p:sldId id="501" r:id="rId5"/>
    <p:sldId id="502" r:id="rId6"/>
    <p:sldId id="503" r:id="rId7"/>
    <p:sldId id="505" r:id="rId8"/>
    <p:sldId id="504" r:id="rId9"/>
    <p:sldId id="506" r:id="rId10"/>
    <p:sldId id="507" r:id="rId11"/>
    <p:sldId id="508" r:id="rId12"/>
    <p:sldId id="509" r:id="rId13"/>
    <p:sldId id="510" r:id="rId14"/>
    <p:sldId id="511" r:id="rId15"/>
    <p:sldId id="512" r:id="rId16"/>
    <p:sldId id="513" r:id="rId17"/>
    <p:sldId id="514" r:id="rId18"/>
    <p:sldId id="515" r:id="rId19"/>
    <p:sldId id="516" r:id="rId20"/>
    <p:sldId id="517" r:id="rId21"/>
    <p:sldId id="519" r:id="rId22"/>
    <p:sldId id="520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8E96FD-BD6B-4A7A-A14B-F741AEB0FD11}" type="doc">
      <dgm:prSet loTypeId="urn:microsoft.com/office/officeart/2005/8/layout/radial6" loCatId="relationship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3709D2C-98FE-44C0-9444-A496B1A11C84}">
      <dgm:prSet phldrT="[Text]"/>
      <dgm:spPr/>
      <dgm:t>
        <a:bodyPr/>
        <a:lstStyle/>
        <a:p>
          <a:endParaRPr lang="en-US" dirty="0"/>
        </a:p>
      </dgm:t>
    </dgm:pt>
    <dgm:pt modelId="{6A50DC72-810A-450E-8873-10E61E1DF051}" type="parTrans" cxnId="{2A937386-F182-457B-B9A0-C9AC74C82259}">
      <dgm:prSet/>
      <dgm:spPr/>
      <dgm:t>
        <a:bodyPr/>
        <a:lstStyle/>
        <a:p>
          <a:endParaRPr lang="en-US"/>
        </a:p>
      </dgm:t>
    </dgm:pt>
    <dgm:pt modelId="{3A1C2165-B9A7-484F-BB91-7BA9A5CCA1AD}" type="sibTrans" cxnId="{2A937386-F182-457B-B9A0-C9AC74C82259}">
      <dgm:prSet/>
      <dgm:spPr/>
      <dgm:t>
        <a:bodyPr/>
        <a:lstStyle/>
        <a:p>
          <a:endParaRPr lang="en-US"/>
        </a:p>
      </dgm:t>
    </dgm:pt>
    <dgm:pt modelId="{5005564C-B1CC-45C2-93BF-5298317CAD4C}">
      <dgm:prSet phldrT="[Text]" custT="1"/>
      <dgm:spPr/>
      <dgm:t>
        <a:bodyPr/>
        <a:lstStyle/>
        <a:p>
          <a:r>
            <a:rPr lang="en-US" sz="1600" b="1" kern="1200" dirty="0">
              <a:solidFill>
                <a:prstClr val="white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Open Source</a:t>
          </a:r>
        </a:p>
      </dgm:t>
    </dgm:pt>
    <dgm:pt modelId="{AA1FB873-1265-491C-A113-DDE1F25CA47A}" type="parTrans" cxnId="{8A154D32-9519-421B-A74A-D52073C25E45}">
      <dgm:prSet/>
      <dgm:spPr/>
      <dgm:t>
        <a:bodyPr/>
        <a:lstStyle/>
        <a:p>
          <a:endParaRPr lang="en-US"/>
        </a:p>
      </dgm:t>
    </dgm:pt>
    <dgm:pt modelId="{0CAFA261-3B6D-4E24-A6D8-1760006356FF}" type="sibTrans" cxnId="{8A154D32-9519-421B-A74A-D52073C25E45}">
      <dgm:prSet/>
      <dgm:spPr/>
      <dgm:t>
        <a:bodyPr/>
        <a:lstStyle/>
        <a:p>
          <a:endParaRPr lang="en-US"/>
        </a:p>
      </dgm:t>
    </dgm:pt>
    <dgm:pt modelId="{4B709BA8-F0EA-4D89-AC20-488899D60DAF}">
      <dgm:prSet phldrT="[Text]" custT="1"/>
      <dgm:spPr/>
      <dgm:t>
        <a:bodyPr/>
        <a:lstStyle/>
        <a:p>
          <a:r>
            <a:rPr lang="en-US" sz="1600" b="1" kern="1200" dirty="0">
              <a:solidFill>
                <a:prstClr val="white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Portability</a:t>
          </a:r>
        </a:p>
      </dgm:t>
    </dgm:pt>
    <dgm:pt modelId="{AC2B7260-FFB2-4990-B20D-584FB2B05B49}" type="parTrans" cxnId="{9C069758-AE53-4772-A9C3-723655C607AF}">
      <dgm:prSet/>
      <dgm:spPr/>
      <dgm:t>
        <a:bodyPr/>
        <a:lstStyle/>
        <a:p>
          <a:endParaRPr lang="en-US"/>
        </a:p>
      </dgm:t>
    </dgm:pt>
    <dgm:pt modelId="{605314A8-73D6-4414-889C-4851D4AE54BB}" type="sibTrans" cxnId="{9C069758-AE53-4772-A9C3-723655C607AF}">
      <dgm:prSet/>
      <dgm:spPr/>
      <dgm:t>
        <a:bodyPr/>
        <a:lstStyle/>
        <a:p>
          <a:endParaRPr lang="en-US"/>
        </a:p>
      </dgm:t>
    </dgm:pt>
    <dgm:pt modelId="{F9FF3BC4-612E-4F85-BBF5-4EA38B853212}">
      <dgm:prSet phldrT="[Text]" custT="1"/>
      <dgm:spPr/>
      <dgm:t>
        <a:bodyPr/>
        <a:lstStyle/>
        <a:p>
          <a:r>
            <a:rPr lang="en-US" sz="1600" b="1" kern="1200" dirty="0">
              <a:solidFill>
                <a:prstClr val="white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Huge Libraries</a:t>
          </a:r>
        </a:p>
      </dgm:t>
    </dgm:pt>
    <dgm:pt modelId="{D7BF41DB-8AD2-4966-8C87-11311F11F5D1}" type="parTrans" cxnId="{298F111C-664E-42BD-B391-9065D27FC70F}">
      <dgm:prSet/>
      <dgm:spPr/>
      <dgm:t>
        <a:bodyPr/>
        <a:lstStyle/>
        <a:p>
          <a:endParaRPr lang="en-US"/>
        </a:p>
      </dgm:t>
    </dgm:pt>
    <dgm:pt modelId="{8A8FA319-457C-4DB3-BF04-B1EDEB0DA930}" type="sibTrans" cxnId="{298F111C-664E-42BD-B391-9065D27FC70F}">
      <dgm:prSet/>
      <dgm:spPr/>
      <dgm:t>
        <a:bodyPr/>
        <a:lstStyle/>
        <a:p>
          <a:endParaRPr lang="en-US"/>
        </a:p>
      </dgm:t>
    </dgm:pt>
    <dgm:pt modelId="{3FEF18F5-1F23-46B2-99CA-875DF5BD6B53}">
      <dgm:prSet phldrT="[Text]" custT="1"/>
      <dgm:spPr/>
      <dgm:t>
        <a:bodyPr/>
        <a:lstStyle/>
        <a:p>
          <a:r>
            <a:rPr lang="en-US" sz="1600" b="1" kern="1200" dirty="0">
              <a:solidFill>
                <a:prstClr val="white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Object</a:t>
          </a:r>
          <a:r>
            <a:rPr lang="en-US" sz="1800" kern="1200" dirty="0"/>
            <a:t> </a:t>
          </a:r>
          <a:r>
            <a:rPr lang="en-US" sz="1600" b="1" kern="1200" dirty="0">
              <a:solidFill>
                <a:prstClr val="white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Oriented</a:t>
          </a:r>
        </a:p>
      </dgm:t>
    </dgm:pt>
    <dgm:pt modelId="{F3DF357F-F1F2-4979-9697-7DDE68E85C80}" type="parTrans" cxnId="{5D82141C-0ED9-4019-9C6F-F224A6D7806A}">
      <dgm:prSet/>
      <dgm:spPr/>
      <dgm:t>
        <a:bodyPr/>
        <a:lstStyle/>
        <a:p>
          <a:endParaRPr lang="en-US"/>
        </a:p>
      </dgm:t>
    </dgm:pt>
    <dgm:pt modelId="{5E592686-4F5F-472E-82C3-C727A0D4B51A}" type="sibTrans" cxnId="{5D82141C-0ED9-4019-9C6F-F224A6D7806A}">
      <dgm:prSet/>
      <dgm:spPr/>
      <dgm:t>
        <a:bodyPr/>
        <a:lstStyle/>
        <a:p>
          <a:endParaRPr lang="en-US"/>
        </a:p>
      </dgm:t>
    </dgm:pt>
    <dgm:pt modelId="{79092930-8AD8-416C-8AE9-58106A91708D}">
      <dgm:prSet phldrT="[Text]" custT="1"/>
      <dgm:spPr/>
      <dgm:t>
        <a:bodyPr/>
        <a:lstStyle/>
        <a:p>
          <a:r>
            <a:rPr lang="en-US" sz="1600" b="1" kern="1200" dirty="0">
              <a:solidFill>
                <a:prstClr val="white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Interpreted</a:t>
          </a:r>
        </a:p>
      </dgm:t>
    </dgm:pt>
    <dgm:pt modelId="{4171786F-1117-4476-9077-B68586D47F84}" type="parTrans" cxnId="{59B6FC97-4022-47B4-9E45-5D5BBC7037DB}">
      <dgm:prSet/>
      <dgm:spPr/>
      <dgm:t>
        <a:bodyPr/>
        <a:lstStyle/>
        <a:p>
          <a:endParaRPr lang="en-US"/>
        </a:p>
      </dgm:t>
    </dgm:pt>
    <dgm:pt modelId="{7A7B53B5-2B8A-4E10-9F4D-062EF75E5813}" type="sibTrans" cxnId="{59B6FC97-4022-47B4-9E45-5D5BBC7037DB}">
      <dgm:prSet/>
      <dgm:spPr/>
      <dgm:t>
        <a:bodyPr/>
        <a:lstStyle/>
        <a:p>
          <a:endParaRPr lang="en-US"/>
        </a:p>
      </dgm:t>
    </dgm:pt>
    <dgm:pt modelId="{FA616F61-3B38-449B-8846-229D0774A151}">
      <dgm:prSet phldrT="[Text]" custT="1"/>
      <dgm:spPr/>
      <dgm:t>
        <a:bodyPr/>
        <a:lstStyle/>
        <a:p>
          <a:r>
            <a:rPr lang="en-US" sz="1600" b="1" dirty="0">
              <a:latin typeface="Times New Roman" panose="02020603050405020304" pitchFamily="18" charset="0"/>
              <a:cs typeface="Times New Roman" panose="02020603050405020304" pitchFamily="18" charset="0"/>
            </a:rPr>
            <a:t>Simplicity</a:t>
          </a:r>
        </a:p>
      </dgm:t>
    </dgm:pt>
    <dgm:pt modelId="{BBD611A5-BCBC-4B5E-BEDF-324C10687293}" type="sibTrans" cxnId="{F498A24C-6182-4B25-8006-2493F98C2F61}">
      <dgm:prSet/>
      <dgm:spPr/>
      <dgm:t>
        <a:bodyPr/>
        <a:lstStyle/>
        <a:p>
          <a:endParaRPr lang="en-US"/>
        </a:p>
      </dgm:t>
    </dgm:pt>
    <dgm:pt modelId="{44F76C97-A6E0-448C-8F87-593A1E1AB82C}" type="parTrans" cxnId="{F498A24C-6182-4B25-8006-2493F98C2F61}">
      <dgm:prSet/>
      <dgm:spPr/>
      <dgm:t>
        <a:bodyPr/>
        <a:lstStyle/>
        <a:p>
          <a:endParaRPr lang="en-US"/>
        </a:p>
      </dgm:t>
    </dgm:pt>
    <dgm:pt modelId="{DE4AE5F6-2D98-4DF7-BA81-EC4CDE2EFB9E}" type="pres">
      <dgm:prSet presAssocID="{C58E96FD-BD6B-4A7A-A14B-F741AEB0FD11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D3E5F70C-E9A4-460A-9C4C-EA8B4AED4B77}" type="pres">
      <dgm:prSet presAssocID="{B3709D2C-98FE-44C0-9444-A496B1A11C84}" presName="centerShape" presStyleLbl="node0" presStyleIdx="0" presStyleCnt="1"/>
      <dgm:spPr/>
    </dgm:pt>
    <dgm:pt modelId="{5F3A9DFE-6A13-4093-BD11-D5E3FAD0B816}" type="pres">
      <dgm:prSet presAssocID="{FA616F61-3B38-449B-8846-229D0774A151}" presName="node" presStyleLbl="node1" presStyleIdx="0" presStyleCnt="6" custScaleX="111171" custScaleY="111171" custRadScaleRad="100733">
        <dgm:presLayoutVars>
          <dgm:bulletEnabled val="1"/>
        </dgm:presLayoutVars>
      </dgm:prSet>
      <dgm:spPr/>
    </dgm:pt>
    <dgm:pt modelId="{99A09B47-885E-4336-B493-D0F4F4C2894B}" type="pres">
      <dgm:prSet presAssocID="{FA616F61-3B38-449B-8846-229D0774A151}" presName="dummy" presStyleCnt="0"/>
      <dgm:spPr/>
    </dgm:pt>
    <dgm:pt modelId="{03096085-FC57-4ED7-82A8-5B651B862EAA}" type="pres">
      <dgm:prSet presAssocID="{BBD611A5-BCBC-4B5E-BEDF-324C10687293}" presName="sibTrans" presStyleLbl="sibTrans2D1" presStyleIdx="0" presStyleCnt="6"/>
      <dgm:spPr/>
    </dgm:pt>
    <dgm:pt modelId="{2DF73BA9-B1C6-47CE-9753-86118713A19A}" type="pres">
      <dgm:prSet presAssocID="{5005564C-B1CC-45C2-93BF-5298317CAD4C}" presName="node" presStyleLbl="node1" presStyleIdx="1" presStyleCnt="6" custScaleX="111171" custScaleY="111171">
        <dgm:presLayoutVars>
          <dgm:bulletEnabled val="1"/>
        </dgm:presLayoutVars>
      </dgm:prSet>
      <dgm:spPr/>
    </dgm:pt>
    <dgm:pt modelId="{F95E63B2-55E1-4170-BCD3-2A08F28DA4AB}" type="pres">
      <dgm:prSet presAssocID="{5005564C-B1CC-45C2-93BF-5298317CAD4C}" presName="dummy" presStyleCnt="0"/>
      <dgm:spPr/>
    </dgm:pt>
    <dgm:pt modelId="{0E0DD8C4-44BB-400C-A58B-33D5F0B6D9BC}" type="pres">
      <dgm:prSet presAssocID="{0CAFA261-3B6D-4E24-A6D8-1760006356FF}" presName="sibTrans" presStyleLbl="sibTrans2D1" presStyleIdx="1" presStyleCnt="6"/>
      <dgm:spPr/>
    </dgm:pt>
    <dgm:pt modelId="{A09EA595-D8D8-4252-83FA-B810CE96EC8C}" type="pres">
      <dgm:prSet presAssocID="{4B709BA8-F0EA-4D89-AC20-488899D60DAF}" presName="node" presStyleLbl="node1" presStyleIdx="2" presStyleCnt="6" custScaleX="111171" custScaleY="111171">
        <dgm:presLayoutVars>
          <dgm:bulletEnabled val="1"/>
        </dgm:presLayoutVars>
      </dgm:prSet>
      <dgm:spPr/>
    </dgm:pt>
    <dgm:pt modelId="{D423A40D-84D2-4AD3-A2C9-CEB563D54A3E}" type="pres">
      <dgm:prSet presAssocID="{4B709BA8-F0EA-4D89-AC20-488899D60DAF}" presName="dummy" presStyleCnt="0"/>
      <dgm:spPr/>
    </dgm:pt>
    <dgm:pt modelId="{18C40E65-5A80-4CE0-8C16-CC121C0ECC4B}" type="pres">
      <dgm:prSet presAssocID="{605314A8-73D6-4414-889C-4851D4AE54BB}" presName="sibTrans" presStyleLbl="sibTrans2D1" presStyleIdx="2" presStyleCnt="6"/>
      <dgm:spPr/>
    </dgm:pt>
    <dgm:pt modelId="{19149288-4F77-4C1A-A589-FD5655D8ADFC}" type="pres">
      <dgm:prSet presAssocID="{F9FF3BC4-612E-4F85-BBF5-4EA38B853212}" presName="node" presStyleLbl="node1" presStyleIdx="3" presStyleCnt="6" custScaleX="111171" custScaleY="111171">
        <dgm:presLayoutVars>
          <dgm:bulletEnabled val="1"/>
        </dgm:presLayoutVars>
      </dgm:prSet>
      <dgm:spPr/>
    </dgm:pt>
    <dgm:pt modelId="{7A2F9B91-F638-4F30-AA1A-036358FE534F}" type="pres">
      <dgm:prSet presAssocID="{F9FF3BC4-612E-4F85-BBF5-4EA38B853212}" presName="dummy" presStyleCnt="0"/>
      <dgm:spPr/>
    </dgm:pt>
    <dgm:pt modelId="{3401C958-A457-48F5-8486-02D20A04289A}" type="pres">
      <dgm:prSet presAssocID="{8A8FA319-457C-4DB3-BF04-B1EDEB0DA930}" presName="sibTrans" presStyleLbl="sibTrans2D1" presStyleIdx="3" presStyleCnt="6"/>
      <dgm:spPr/>
    </dgm:pt>
    <dgm:pt modelId="{F6242E1A-757C-4D75-97F4-10AAEF648DA5}" type="pres">
      <dgm:prSet presAssocID="{3FEF18F5-1F23-46B2-99CA-875DF5BD6B53}" presName="node" presStyleLbl="node1" presStyleIdx="4" presStyleCnt="6" custScaleX="111171" custScaleY="111171">
        <dgm:presLayoutVars>
          <dgm:bulletEnabled val="1"/>
        </dgm:presLayoutVars>
      </dgm:prSet>
      <dgm:spPr/>
    </dgm:pt>
    <dgm:pt modelId="{2B0DA09B-45BE-48B4-A106-A4958652F83B}" type="pres">
      <dgm:prSet presAssocID="{3FEF18F5-1F23-46B2-99CA-875DF5BD6B53}" presName="dummy" presStyleCnt="0"/>
      <dgm:spPr/>
    </dgm:pt>
    <dgm:pt modelId="{42681591-81B6-46EA-A508-15413D107140}" type="pres">
      <dgm:prSet presAssocID="{5E592686-4F5F-472E-82C3-C727A0D4B51A}" presName="sibTrans" presStyleLbl="sibTrans2D1" presStyleIdx="4" presStyleCnt="6"/>
      <dgm:spPr/>
    </dgm:pt>
    <dgm:pt modelId="{B18F7C57-CC72-4560-9DB2-232ACCBB9066}" type="pres">
      <dgm:prSet presAssocID="{79092930-8AD8-416C-8AE9-58106A91708D}" presName="node" presStyleLbl="node1" presStyleIdx="5" presStyleCnt="6" custScaleX="124954" custScaleY="111171">
        <dgm:presLayoutVars>
          <dgm:bulletEnabled val="1"/>
        </dgm:presLayoutVars>
      </dgm:prSet>
      <dgm:spPr/>
    </dgm:pt>
    <dgm:pt modelId="{059DE372-5817-4774-9F5C-15E1A7915C54}" type="pres">
      <dgm:prSet presAssocID="{79092930-8AD8-416C-8AE9-58106A91708D}" presName="dummy" presStyleCnt="0"/>
      <dgm:spPr/>
    </dgm:pt>
    <dgm:pt modelId="{9144D8A7-536C-4BEE-90DE-7AD4D9CE8972}" type="pres">
      <dgm:prSet presAssocID="{7A7B53B5-2B8A-4E10-9F4D-062EF75E5813}" presName="sibTrans" presStyleLbl="sibTrans2D1" presStyleIdx="5" presStyleCnt="6"/>
      <dgm:spPr/>
    </dgm:pt>
  </dgm:ptLst>
  <dgm:cxnLst>
    <dgm:cxn modelId="{C77C9F09-D433-48F0-B112-60E644607B70}" type="presOf" srcId="{C58E96FD-BD6B-4A7A-A14B-F741AEB0FD11}" destId="{DE4AE5F6-2D98-4DF7-BA81-EC4CDE2EFB9E}" srcOrd="0" destOrd="0" presId="urn:microsoft.com/office/officeart/2005/8/layout/radial6"/>
    <dgm:cxn modelId="{3C8D2013-7905-4F9C-A5D0-0240D4E9A979}" type="presOf" srcId="{8A8FA319-457C-4DB3-BF04-B1EDEB0DA930}" destId="{3401C958-A457-48F5-8486-02D20A04289A}" srcOrd="0" destOrd="0" presId="urn:microsoft.com/office/officeart/2005/8/layout/radial6"/>
    <dgm:cxn modelId="{5D87D013-D204-4AF9-9914-2D4A165344C1}" type="presOf" srcId="{5E592686-4F5F-472E-82C3-C727A0D4B51A}" destId="{42681591-81B6-46EA-A508-15413D107140}" srcOrd="0" destOrd="0" presId="urn:microsoft.com/office/officeart/2005/8/layout/radial6"/>
    <dgm:cxn modelId="{298F111C-664E-42BD-B391-9065D27FC70F}" srcId="{B3709D2C-98FE-44C0-9444-A496B1A11C84}" destId="{F9FF3BC4-612E-4F85-BBF5-4EA38B853212}" srcOrd="3" destOrd="0" parTransId="{D7BF41DB-8AD2-4966-8C87-11311F11F5D1}" sibTransId="{8A8FA319-457C-4DB3-BF04-B1EDEB0DA930}"/>
    <dgm:cxn modelId="{5D82141C-0ED9-4019-9C6F-F224A6D7806A}" srcId="{B3709D2C-98FE-44C0-9444-A496B1A11C84}" destId="{3FEF18F5-1F23-46B2-99CA-875DF5BD6B53}" srcOrd="4" destOrd="0" parTransId="{F3DF357F-F1F2-4979-9697-7DDE68E85C80}" sibTransId="{5E592686-4F5F-472E-82C3-C727A0D4B51A}"/>
    <dgm:cxn modelId="{B9D79F2E-1011-44E4-87B8-1B3A99192FA6}" type="presOf" srcId="{F9FF3BC4-612E-4F85-BBF5-4EA38B853212}" destId="{19149288-4F77-4C1A-A589-FD5655D8ADFC}" srcOrd="0" destOrd="0" presId="urn:microsoft.com/office/officeart/2005/8/layout/radial6"/>
    <dgm:cxn modelId="{8A154D32-9519-421B-A74A-D52073C25E45}" srcId="{B3709D2C-98FE-44C0-9444-A496B1A11C84}" destId="{5005564C-B1CC-45C2-93BF-5298317CAD4C}" srcOrd="1" destOrd="0" parTransId="{AA1FB873-1265-491C-A113-DDE1F25CA47A}" sibTransId="{0CAFA261-3B6D-4E24-A6D8-1760006356FF}"/>
    <dgm:cxn modelId="{9F1B2B39-E0E0-4699-8590-F4AAC645E117}" type="presOf" srcId="{5005564C-B1CC-45C2-93BF-5298317CAD4C}" destId="{2DF73BA9-B1C6-47CE-9753-86118713A19A}" srcOrd="0" destOrd="0" presId="urn:microsoft.com/office/officeart/2005/8/layout/radial6"/>
    <dgm:cxn modelId="{0328C74A-4540-4317-86FF-3FA29C6FEA02}" type="presOf" srcId="{B3709D2C-98FE-44C0-9444-A496B1A11C84}" destId="{D3E5F70C-E9A4-460A-9C4C-EA8B4AED4B77}" srcOrd="0" destOrd="0" presId="urn:microsoft.com/office/officeart/2005/8/layout/radial6"/>
    <dgm:cxn modelId="{F498A24C-6182-4B25-8006-2493F98C2F61}" srcId="{B3709D2C-98FE-44C0-9444-A496B1A11C84}" destId="{FA616F61-3B38-449B-8846-229D0774A151}" srcOrd="0" destOrd="0" parTransId="{44F76C97-A6E0-448C-8F87-593A1E1AB82C}" sibTransId="{BBD611A5-BCBC-4B5E-BEDF-324C10687293}"/>
    <dgm:cxn modelId="{9C069758-AE53-4772-A9C3-723655C607AF}" srcId="{B3709D2C-98FE-44C0-9444-A496B1A11C84}" destId="{4B709BA8-F0EA-4D89-AC20-488899D60DAF}" srcOrd="2" destOrd="0" parTransId="{AC2B7260-FFB2-4990-B20D-584FB2B05B49}" sibTransId="{605314A8-73D6-4414-889C-4851D4AE54BB}"/>
    <dgm:cxn modelId="{D232437D-9A78-406C-B839-0C4AD6C2D704}" type="presOf" srcId="{605314A8-73D6-4414-889C-4851D4AE54BB}" destId="{18C40E65-5A80-4CE0-8C16-CC121C0ECC4B}" srcOrd="0" destOrd="0" presId="urn:microsoft.com/office/officeart/2005/8/layout/radial6"/>
    <dgm:cxn modelId="{689CC67D-E99E-4E91-9E96-48B98BF21B40}" type="presOf" srcId="{0CAFA261-3B6D-4E24-A6D8-1760006356FF}" destId="{0E0DD8C4-44BB-400C-A58B-33D5F0B6D9BC}" srcOrd="0" destOrd="0" presId="urn:microsoft.com/office/officeart/2005/8/layout/radial6"/>
    <dgm:cxn modelId="{2A937386-F182-457B-B9A0-C9AC74C82259}" srcId="{C58E96FD-BD6B-4A7A-A14B-F741AEB0FD11}" destId="{B3709D2C-98FE-44C0-9444-A496B1A11C84}" srcOrd="0" destOrd="0" parTransId="{6A50DC72-810A-450E-8873-10E61E1DF051}" sibTransId="{3A1C2165-B9A7-484F-BB91-7BA9A5CCA1AD}"/>
    <dgm:cxn modelId="{59B6FC97-4022-47B4-9E45-5D5BBC7037DB}" srcId="{B3709D2C-98FE-44C0-9444-A496B1A11C84}" destId="{79092930-8AD8-416C-8AE9-58106A91708D}" srcOrd="5" destOrd="0" parTransId="{4171786F-1117-4476-9077-B68586D47F84}" sibTransId="{7A7B53B5-2B8A-4E10-9F4D-062EF75E5813}"/>
    <dgm:cxn modelId="{77DF9CA2-A997-4D07-9C76-062AB3FAF171}" type="presOf" srcId="{FA616F61-3B38-449B-8846-229D0774A151}" destId="{5F3A9DFE-6A13-4093-BD11-D5E3FAD0B816}" srcOrd="0" destOrd="0" presId="urn:microsoft.com/office/officeart/2005/8/layout/radial6"/>
    <dgm:cxn modelId="{ED314CAC-9A18-42E0-AFDE-EC393AAC688C}" type="presOf" srcId="{4B709BA8-F0EA-4D89-AC20-488899D60DAF}" destId="{A09EA595-D8D8-4252-83FA-B810CE96EC8C}" srcOrd="0" destOrd="0" presId="urn:microsoft.com/office/officeart/2005/8/layout/radial6"/>
    <dgm:cxn modelId="{941913BD-E0D6-4FC5-9CB2-79FF4BE6B4FC}" type="presOf" srcId="{BBD611A5-BCBC-4B5E-BEDF-324C10687293}" destId="{03096085-FC57-4ED7-82A8-5B651B862EAA}" srcOrd="0" destOrd="0" presId="urn:microsoft.com/office/officeart/2005/8/layout/radial6"/>
    <dgm:cxn modelId="{B0EE61E6-29BC-4BF8-8225-B4E18E7321CE}" type="presOf" srcId="{7A7B53B5-2B8A-4E10-9F4D-062EF75E5813}" destId="{9144D8A7-536C-4BEE-90DE-7AD4D9CE8972}" srcOrd="0" destOrd="0" presId="urn:microsoft.com/office/officeart/2005/8/layout/radial6"/>
    <dgm:cxn modelId="{F2DA5DF7-4463-4D66-A25B-268B16846D67}" type="presOf" srcId="{79092930-8AD8-416C-8AE9-58106A91708D}" destId="{B18F7C57-CC72-4560-9DB2-232ACCBB9066}" srcOrd="0" destOrd="0" presId="urn:microsoft.com/office/officeart/2005/8/layout/radial6"/>
    <dgm:cxn modelId="{195BE7FB-9D26-49B1-B3E5-B3BCB85F732E}" type="presOf" srcId="{3FEF18F5-1F23-46B2-99CA-875DF5BD6B53}" destId="{F6242E1A-757C-4D75-97F4-10AAEF648DA5}" srcOrd="0" destOrd="0" presId="urn:microsoft.com/office/officeart/2005/8/layout/radial6"/>
    <dgm:cxn modelId="{D286EF61-8439-47CF-AAE9-150A6FB8A241}" type="presParOf" srcId="{DE4AE5F6-2D98-4DF7-BA81-EC4CDE2EFB9E}" destId="{D3E5F70C-E9A4-460A-9C4C-EA8B4AED4B77}" srcOrd="0" destOrd="0" presId="urn:microsoft.com/office/officeart/2005/8/layout/radial6"/>
    <dgm:cxn modelId="{44DAA0F9-767B-4769-BFCB-EE0FB7EA5A24}" type="presParOf" srcId="{DE4AE5F6-2D98-4DF7-BA81-EC4CDE2EFB9E}" destId="{5F3A9DFE-6A13-4093-BD11-D5E3FAD0B816}" srcOrd="1" destOrd="0" presId="urn:microsoft.com/office/officeart/2005/8/layout/radial6"/>
    <dgm:cxn modelId="{B0E7ED0C-CA8A-4D25-8F9A-B91F1C20E00C}" type="presParOf" srcId="{DE4AE5F6-2D98-4DF7-BA81-EC4CDE2EFB9E}" destId="{99A09B47-885E-4336-B493-D0F4F4C2894B}" srcOrd="2" destOrd="0" presId="urn:microsoft.com/office/officeart/2005/8/layout/radial6"/>
    <dgm:cxn modelId="{5B9FC843-8E78-4368-8E90-056EEB9476CA}" type="presParOf" srcId="{DE4AE5F6-2D98-4DF7-BA81-EC4CDE2EFB9E}" destId="{03096085-FC57-4ED7-82A8-5B651B862EAA}" srcOrd="3" destOrd="0" presId="urn:microsoft.com/office/officeart/2005/8/layout/radial6"/>
    <dgm:cxn modelId="{E7A149CE-78B2-42AE-A85A-0BC6459C3E92}" type="presParOf" srcId="{DE4AE5F6-2D98-4DF7-BA81-EC4CDE2EFB9E}" destId="{2DF73BA9-B1C6-47CE-9753-86118713A19A}" srcOrd="4" destOrd="0" presId="urn:microsoft.com/office/officeart/2005/8/layout/radial6"/>
    <dgm:cxn modelId="{F6333CE8-3459-4436-A873-36B04E4E8B27}" type="presParOf" srcId="{DE4AE5F6-2D98-4DF7-BA81-EC4CDE2EFB9E}" destId="{F95E63B2-55E1-4170-BCD3-2A08F28DA4AB}" srcOrd="5" destOrd="0" presId="urn:microsoft.com/office/officeart/2005/8/layout/radial6"/>
    <dgm:cxn modelId="{EE33DBC6-5051-4B8C-B47D-2C3926EAD1FF}" type="presParOf" srcId="{DE4AE5F6-2D98-4DF7-BA81-EC4CDE2EFB9E}" destId="{0E0DD8C4-44BB-400C-A58B-33D5F0B6D9BC}" srcOrd="6" destOrd="0" presId="urn:microsoft.com/office/officeart/2005/8/layout/radial6"/>
    <dgm:cxn modelId="{FB0EDB18-5550-45A0-99DF-B70FAECE7AB6}" type="presParOf" srcId="{DE4AE5F6-2D98-4DF7-BA81-EC4CDE2EFB9E}" destId="{A09EA595-D8D8-4252-83FA-B810CE96EC8C}" srcOrd="7" destOrd="0" presId="urn:microsoft.com/office/officeart/2005/8/layout/radial6"/>
    <dgm:cxn modelId="{9FDF1A23-A845-45FD-BCC4-926C2BB56418}" type="presParOf" srcId="{DE4AE5F6-2D98-4DF7-BA81-EC4CDE2EFB9E}" destId="{D423A40D-84D2-4AD3-A2C9-CEB563D54A3E}" srcOrd="8" destOrd="0" presId="urn:microsoft.com/office/officeart/2005/8/layout/radial6"/>
    <dgm:cxn modelId="{953FF4D6-8540-48ED-8CE5-B50F96905C78}" type="presParOf" srcId="{DE4AE5F6-2D98-4DF7-BA81-EC4CDE2EFB9E}" destId="{18C40E65-5A80-4CE0-8C16-CC121C0ECC4B}" srcOrd="9" destOrd="0" presId="urn:microsoft.com/office/officeart/2005/8/layout/radial6"/>
    <dgm:cxn modelId="{E6F98607-AD99-4832-AE17-589BB6ED1113}" type="presParOf" srcId="{DE4AE5F6-2D98-4DF7-BA81-EC4CDE2EFB9E}" destId="{19149288-4F77-4C1A-A589-FD5655D8ADFC}" srcOrd="10" destOrd="0" presId="urn:microsoft.com/office/officeart/2005/8/layout/radial6"/>
    <dgm:cxn modelId="{A2E99E5D-89E3-43F9-9C22-661297A157E6}" type="presParOf" srcId="{DE4AE5F6-2D98-4DF7-BA81-EC4CDE2EFB9E}" destId="{7A2F9B91-F638-4F30-AA1A-036358FE534F}" srcOrd="11" destOrd="0" presId="urn:microsoft.com/office/officeart/2005/8/layout/radial6"/>
    <dgm:cxn modelId="{50FA2ECF-2D65-4B7F-ACB6-40569C84B6D7}" type="presParOf" srcId="{DE4AE5F6-2D98-4DF7-BA81-EC4CDE2EFB9E}" destId="{3401C958-A457-48F5-8486-02D20A04289A}" srcOrd="12" destOrd="0" presId="urn:microsoft.com/office/officeart/2005/8/layout/radial6"/>
    <dgm:cxn modelId="{9B82FB2F-E023-4DBE-9E54-32607EBEF7EA}" type="presParOf" srcId="{DE4AE5F6-2D98-4DF7-BA81-EC4CDE2EFB9E}" destId="{F6242E1A-757C-4D75-97F4-10AAEF648DA5}" srcOrd="13" destOrd="0" presId="urn:microsoft.com/office/officeart/2005/8/layout/radial6"/>
    <dgm:cxn modelId="{91B19A17-3173-46B5-89BD-C359286A5D51}" type="presParOf" srcId="{DE4AE5F6-2D98-4DF7-BA81-EC4CDE2EFB9E}" destId="{2B0DA09B-45BE-48B4-A106-A4958652F83B}" srcOrd="14" destOrd="0" presId="urn:microsoft.com/office/officeart/2005/8/layout/radial6"/>
    <dgm:cxn modelId="{33F37A08-994F-411D-B668-7B86173D2E75}" type="presParOf" srcId="{DE4AE5F6-2D98-4DF7-BA81-EC4CDE2EFB9E}" destId="{42681591-81B6-46EA-A508-15413D107140}" srcOrd="15" destOrd="0" presId="urn:microsoft.com/office/officeart/2005/8/layout/radial6"/>
    <dgm:cxn modelId="{6D23185B-F523-4A41-BA1E-820B7EC90703}" type="presParOf" srcId="{DE4AE5F6-2D98-4DF7-BA81-EC4CDE2EFB9E}" destId="{B18F7C57-CC72-4560-9DB2-232ACCBB9066}" srcOrd="16" destOrd="0" presId="urn:microsoft.com/office/officeart/2005/8/layout/radial6"/>
    <dgm:cxn modelId="{B39E1678-8316-422F-A2B7-E6AC8960AC92}" type="presParOf" srcId="{DE4AE5F6-2D98-4DF7-BA81-EC4CDE2EFB9E}" destId="{059DE372-5817-4774-9F5C-15E1A7915C54}" srcOrd="17" destOrd="0" presId="urn:microsoft.com/office/officeart/2005/8/layout/radial6"/>
    <dgm:cxn modelId="{892AF1C9-46A5-4A3A-B74B-9469F3183B2E}" type="presParOf" srcId="{DE4AE5F6-2D98-4DF7-BA81-EC4CDE2EFB9E}" destId="{9144D8A7-536C-4BEE-90DE-7AD4D9CE8972}" srcOrd="18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4E12A93-5633-4CB1-A632-225DE9050140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E19FA67-1D94-408C-89EC-49865983B1AF}">
      <dgm:prSet phldrT="[Text]"/>
      <dgm:spPr>
        <a:solidFill>
          <a:srgbClr val="002060"/>
        </a:solidFill>
      </dgm:spPr>
      <dgm:t>
        <a:bodyPr/>
        <a:lstStyle/>
        <a:p>
          <a:r>
            <a:rPr lang="en-US" dirty="0"/>
            <a:t>Web Development</a:t>
          </a:r>
        </a:p>
      </dgm:t>
    </dgm:pt>
    <dgm:pt modelId="{598A8420-05F1-488C-ADE2-8256C973D7A6}" type="parTrans" cxnId="{15F1B493-8D27-4345-970B-AAF85E28E04C}">
      <dgm:prSet/>
      <dgm:spPr/>
      <dgm:t>
        <a:bodyPr/>
        <a:lstStyle/>
        <a:p>
          <a:endParaRPr lang="en-US"/>
        </a:p>
      </dgm:t>
    </dgm:pt>
    <dgm:pt modelId="{7F52A7E1-7563-44B7-BD82-29B55A4200FF}" type="sibTrans" cxnId="{15F1B493-8D27-4345-970B-AAF85E28E04C}">
      <dgm:prSet/>
      <dgm:spPr/>
      <dgm:t>
        <a:bodyPr/>
        <a:lstStyle/>
        <a:p>
          <a:endParaRPr lang="en-US"/>
        </a:p>
      </dgm:t>
    </dgm:pt>
    <dgm:pt modelId="{3F6D6B34-0CEF-4242-961B-A824FDFF794F}">
      <dgm:prSet phldrT="[Text]"/>
      <dgm:spPr>
        <a:solidFill>
          <a:srgbClr val="002060"/>
        </a:solidFill>
      </dgm:spPr>
      <dgm:t>
        <a:bodyPr/>
        <a:lstStyle/>
        <a:p>
          <a:r>
            <a:rPr lang="en-US" dirty="0"/>
            <a:t>Web Testing</a:t>
          </a:r>
        </a:p>
      </dgm:t>
    </dgm:pt>
    <dgm:pt modelId="{AA1BE67A-9498-46C8-82DC-47631AFB3628}" type="parTrans" cxnId="{7C426DE7-2A53-45D3-965B-CC6CB59532B5}">
      <dgm:prSet/>
      <dgm:spPr/>
      <dgm:t>
        <a:bodyPr/>
        <a:lstStyle/>
        <a:p>
          <a:endParaRPr lang="en-US"/>
        </a:p>
      </dgm:t>
    </dgm:pt>
    <dgm:pt modelId="{D8A11453-70FA-474D-A0A4-71B6C108A3BC}" type="sibTrans" cxnId="{7C426DE7-2A53-45D3-965B-CC6CB59532B5}">
      <dgm:prSet/>
      <dgm:spPr/>
      <dgm:t>
        <a:bodyPr/>
        <a:lstStyle/>
        <a:p>
          <a:endParaRPr lang="en-US"/>
        </a:p>
      </dgm:t>
    </dgm:pt>
    <dgm:pt modelId="{D33C97AF-453F-4CD3-B14F-3723B3C2BF63}">
      <dgm:prSet phldrT="[Text]"/>
      <dgm:spPr>
        <a:solidFill>
          <a:srgbClr val="002060"/>
        </a:solidFill>
      </dgm:spPr>
      <dgm:t>
        <a:bodyPr/>
        <a:lstStyle/>
        <a:p>
          <a:r>
            <a:rPr lang="en-US" dirty="0"/>
            <a:t>IOT (Smart Device)</a:t>
          </a:r>
        </a:p>
      </dgm:t>
    </dgm:pt>
    <dgm:pt modelId="{A307415A-3F13-41F2-8282-86CF1B2E28C8}" type="parTrans" cxnId="{3780084F-4BB8-4F01-B092-E8B8A7C038BC}">
      <dgm:prSet/>
      <dgm:spPr/>
      <dgm:t>
        <a:bodyPr/>
        <a:lstStyle/>
        <a:p>
          <a:endParaRPr lang="en-US"/>
        </a:p>
      </dgm:t>
    </dgm:pt>
    <dgm:pt modelId="{3BA84F95-0FF1-443F-A362-4FCBA5423C74}" type="sibTrans" cxnId="{3780084F-4BB8-4F01-B092-E8B8A7C038BC}">
      <dgm:prSet/>
      <dgm:spPr/>
      <dgm:t>
        <a:bodyPr/>
        <a:lstStyle/>
        <a:p>
          <a:endParaRPr lang="en-US"/>
        </a:p>
      </dgm:t>
    </dgm:pt>
    <dgm:pt modelId="{FDF6FBB8-F788-41E1-A709-DB044B9855A0}">
      <dgm:prSet phldrT="[Text]"/>
      <dgm:spPr>
        <a:solidFill>
          <a:srgbClr val="002060"/>
        </a:solidFill>
      </dgm:spPr>
      <dgm:t>
        <a:bodyPr/>
        <a:lstStyle/>
        <a:p>
          <a:r>
            <a:rPr lang="en-US" dirty="0"/>
            <a:t>Game Development</a:t>
          </a:r>
        </a:p>
      </dgm:t>
    </dgm:pt>
    <dgm:pt modelId="{426688AF-0E99-4604-82F0-A612BABDC843}" type="parTrans" cxnId="{73BA52D6-BCBD-4C76-9A26-023004E3DFF8}">
      <dgm:prSet/>
      <dgm:spPr/>
      <dgm:t>
        <a:bodyPr/>
        <a:lstStyle/>
        <a:p>
          <a:endParaRPr lang="en-US"/>
        </a:p>
      </dgm:t>
    </dgm:pt>
    <dgm:pt modelId="{3F1467BB-B57B-4143-9C10-9CCD11D3A0DF}" type="sibTrans" cxnId="{73BA52D6-BCBD-4C76-9A26-023004E3DFF8}">
      <dgm:prSet/>
      <dgm:spPr/>
      <dgm:t>
        <a:bodyPr/>
        <a:lstStyle/>
        <a:p>
          <a:endParaRPr lang="en-US"/>
        </a:p>
      </dgm:t>
    </dgm:pt>
    <dgm:pt modelId="{EE427FAD-3A50-4E62-9464-5F9A60D7E0FC}">
      <dgm:prSet phldrT="[Text]"/>
      <dgm:spPr>
        <a:solidFill>
          <a:srgbClr val="002060"/>
        </a:solidFill>
      </dgm:spPr>
      <dgm:t>
        <a:bodyPr/>
        <a:lstStyle/>
        <a:p>
          <a:r>
            <a:rPr lang="en-US" dirty="0"/>
            <a:t>AI / Data Science</a:t>
          </a:r>
        </a:p>
      </dgm:t>
    </dgm:pt>
    <dgm:pt modelId="{2F3ED375-A0C5-4497-9A81-86656BD8EDBB}" type="parTrans" cxnId="{11DCAA4A-E69E-402C-B714-544BC9F45249}">
      <dgm:prSet/>
      <dgm:spPr/>
      <dgm:t>
        <a:bodyPr/>
        <a:lstStyle/>
        <a:p>
          <a:endParaRPr lang="en-US"/>
        </a:p>
      </dgm:t>
    </dgm:pt>
    <dgm:pt modelId="{0F46E410-4C87-4BB2-9C0F-B10C7D7A972A}" type="sibTrans" cxnId="{11DCAA4A-E69E-402C-B714-544BC9F45249}">
      <dgm:prSet/>
      <dgm:spPr/>
      <dgm:t>
        <a:bodyPr/>
        <a:lstStyle/>
        <a:p>
          <a:endParaRPr lang="en-US"/>
        </a:p>
      </dgm:t>
    </dgm:pt>
    <dgm:pt modelId="{CA1EEAFE-30D9-44B5-A58C-C6C553DA0B60}">
      <dgm:prSet phldrT="[Text]"/>
      <dgm:spPr>
        <a:solidFill>
          <a:srgbClr val="002060"/>
        </a:solidFill>
      </dgm:spPr>
      <dgm:t>
        <a:bodyPr/>
        <a:lstStyle/>
        <a:p>
          <a:r>
            <a:rPr lang="en-US" dirty="0"/>
            <a:t>Big Data</a:t>
          </a:r>
        </a:p>
      </dgm:t>
    </dgm:pt>
    <dgm:pt modelId="{B8F5C6FB-1DB3-483E-9447-8E9F62C1A415}" type="parTrans" cxnId="{5B3216A7-3B45-439D-8A1D-0BB1EDDBC0B7}">
      <dgm:prSet/>
      <dgm:spPr/>
      <dgm:t>
        <a:bodyPr/>
        <a:lstStyle/>
        <a:p>
          <a:endParaRPr lang="en-US"/>
        </a:p>
      </dgm:t>
    </dgm:pt>
    <dgm:pt modelId="{B9B38B1D-8BCB-4ACE-9380-E09331D0C94C}" type="sibTrans" cxnId="{5B3216A7-3B45-439D-8A1D-0BB1EDDBC0B7}">
      <dgm:prSet/>
      <dgm:spPr/>
      <dgm:t>
        <a:bodyPr/>
        <a:lstStyle/>
        <a:p>
          <a:endParaRPr lang="en-US"/>
        </a:p>
      </dgm:t>
    </dgm:pt>
    <dgm:pt modelId="{ED112E8E-CA6F-4B3B-873D-983E64735B1F}" type="pres">
      <dgm:prSet presAssocID="{84E12A93-5633-4CB1-A632-225DE9050140}" presName="Name0" presStyleCnt="0">
        <dgm:presLayoutVars>
          <dgm:chMax val="7"/>
          <dgm:chPref val="7"/>
          <dgm:dir/>
        </dgm:presLayoutVars>
      </dgm:prSet>
      <dgm:spPr/>
    </dgm:pt>
    <dgm:pt modelId="{FC7AA287-3966-48F8-B80A-B1A354B03F1C}" type="pres">
      <dgm:prSet presAssocID="{84E12A93-5633-4CB1-A632-225DE9050140}" presName="Name1" presStyleCnt="0"/>
      <dgm:spPr/>
    </dgm:pt>
    <dgm:pt modelId="{4D9A203C-C20F-47C3-8A9F-68B2C8DDEB4A}" type="pres">
      <dgm:prSet presAssocID="{84E12A93-5633-4CB1-A632-225DE9050140}" presName="cycle" presStyleCnt="0"/>
      <dgm:spPr/>
    </dgm:pt>
    <dgm:pt modelId="{6953EDDC-B8EF-4747-A9A2-4480645550E1}" type="pres">
      <dgm:prSet presAssocID="{84E12A93-5633-4CB1-A632-225DE9050140}" presName="srcNode" presStyleLbl="node1" presStyleIdx="0" presStyleCnt="6"/>
      <dgm:spPr/>
    </dgm:pt>
    <dgm:pt modelId="{BFC4DA91-85F9-4676-9EED-8EAE0744350E}" type="pres">
      <dgm:prSet presAssocID="{84E12A93-5633-4CB1-A632-225DE9050140}" presName="conn" presStyleLbl="parChTrans1D2" presStyleIdx="0" presStyleCnt="1"/>
      <dgm:spPr/>
    </dgm:pt>
    <dgm:pt modelId="{A3E46F6A-A6C6-40E8-9B29-16F2C751BD11}" type="pres">
      <dgm:prSet presAssocID="{84E12A93-5633-4CB1-A632-225DE9050140}" presName="extraNode" presStyleLbl="node1" presStyleIdx="0" presStyleCnt="6"/>
      <dgm:spPr/>
    </dgm:pt>
    <dgm:pt modelId="{8F7F557B-0392-43AA-910E-453D9045F679}" type="pres">
      <dgm:prSet presAssocID="{84E12A93-5633-4CB1-A632-225DE9050140}" presName="dstNode" presStyleLbl="node1" presStyleIdx="0" presStyleCnt="6"/>
      <dgm:spPr/>
    </dgm:pt>
    <dgm:pt modelId="{5EA976F9-53FC-4F27-8571-AE257AD57195}" type="pres">
      <dgm:prSet presAssocID="{0E19FA67-1D94-408C-89EC-49865983B1AF}" presName="text_1" presStyleLbl="node1" presStyleIdx="0" presStyleCnt="6">
        <dgm:presLayoutVars>
          <dgm:bulletEnabled val="1"/>
        </dgm:presLayoutVars>
      </dgm:prSet>
      <dgm:spPr/>
    </dgm:pt>
    <dgm:pt modelId="{02650A96-8943-47BA-BCDC-114B5A5FF879}" type="pres">
      <dgm:prSet presAssocID="{0E19FA67-1D94-408C-89EC-49865983B1AF}" presName="accent_1" presStyleCnt="0"/>
      <dgm:spPr/>
    </dgm:pt>
    <dgm:pt modelId="{2FA93F9D-4D5C-4E8F-89B8-733A8B2F8060}" type="pres">
      <dgm:prSet presAssocID="{0E19FA67-1D94-408C-89EC-49865983B1AF}" presName="accentRepeatNode" presStyleLbl="solidFgAcc1" presStyleIdx="0" presStyleCnt="6"/>
      <dgm:spPr/>
    </dgm:pt>
    <dgm:pt modelId="{FF40214B-459F-45EA-88A1-5BC017A05B58}" type="pres">
      <dgm:prSet presAssocID="{EE427FAD-3A50-4E62-9464-5F9A60D7E0FC}" presName="text_2" presStyleLbl="node1" presStyleIdx="1" presStyleCnt="6">
        <dgm:presLayoutVars>
          <dgm:bulletEnabled val="1"/>
        </dgm:presLayoutVars>
      </dgm:prSet>
      <dgm:spPr/>
    </dgm:pt>
    <dgm:pt modelId="{384A94AA-0A19-47F8-8E30-55724A8BA7FA}" type="pres">
      <dgm:prSet presAssocID="{EE427FAD-3A50-4E62-9464-5F9A60D7E0FC}" presName="accent_2" presStyleCnt="0"/>
      <dgm:spPr/>
    </dgm:pt>
    <dgm:pt modelId="{6F8F3C43-4CF8-4045-A930-C27428DB494A}" type="pres">
      <dgm:prSet presAssocID="{EE427FAD-3A50-4E62-9464-5F9A60D7E0FC}" presName="accentRepeatNode" presStyleLbl="solidFgAcc1" presStyleIdx="1" presStyleCnt="6"/>
      <dgm:spPr/>
    </dgm:pt>
    <dgm:pt modelId="{84C51649-1B03-4342-BC24-180ECE33A4CE}" type="pres">
      <dgm:prSet presAssocID="{CA1EEAFE-30D9-44B5-A58C-C6C553DA0B60}" presName="text_3" presStyleLbl="node1" presStyleIdx="2" presStyleCnt="6">
        <dgm:presLayoutVars>
          <dgm:bulletEnabled val="1"/>
        </dgm:presLayoutVars>
      </dgm:prSet>
      <dgm:spPr/>
    </dgm:pt>
    <dgm:pt modelId="{F42B02D7-5B64-4EC2-B4F5-714CAFA4030E}" type="pres">
      <dgm:prSet presAssocID="{CA1EEAFE-30D9-44B5-A58C-C6C553DA0B60}" presName="accent_3" presStyleCnt="0"/>
      <dgm:spPr/>
    </dgm:pt>
    <dgm:pt modelId="{422F425E-57E1-48B5-9F09-4D69BE09D7D0}" type="pres">
      <dgm:prSet presAssocID="{CA1EEAFE-30D9-44B5-A58C-C6C553DA0B60}" presName="accentRepeatNode" presStyleLbl="solidFgAcc1" presStyleIdx="2" presStyleCnt="6"/>
      <dgm:spPr/>
    </dgm:pt>
    <dgm:pt modelId="{85B0E8A4-9E28-4A01-9983-1DCFD8C76491}" type="pres">
      <dgm:prSet presAssocID="{FDF6FBB8-F788-41E1-A709-DB044B9855A0}" presName="text_4" presStyleLbl="node1" presStyleIdx="3" presStyleCnt="6">
        <dgm:presLayoutVars>
          <dgm:bulletEnabled val="1"/>
        </dgm:presLayoutVars>
      </dgm:prSet>
      <dgm:spPr/>
    </dgm:pt>
    <dgm:pt modelId="{7259C839-D62F-4B31-9032-F6231A5A2B0F}" type="pres">
      <dgm:prSet presAssocID="{FDF6FBB8-F788-41E1-A709-DB044B9855A0}" presName="accent_4" presStyleCnt="0"/>
      <dgm:spPr/>
    </dgm:pt>
    <dgm:pt modelId="{07445BD2-2F57-479F-B530-407DF50E3A48}" type="pres">
      <dgm:prSet presAssocID="{FDF6FBB8-F788-41E1-A709-DB044B9855A0}" presName="accentRepeatNode" presStyleLbl="solidFgAcc1" presStyleIdx="3" presStyleCnt="6"/>
      <dgm:spPr/>
    </dgm:pt>
    <dgm:pt modelId="{E10867AF-E809-4188-A83F-261EC77C47F9}" type="pres">
      <dgm:prSet presAssocID="{3F6D6B34-0CEF-4242-961B-A824FDFF794F}" presName="text_5" presStyleLbl="node1" presStyleIdx="4" presStyleCnt="6">
        <dgm:presLayoutVars>
          <dgm:bulletEnabled val="1"/>
        </dgm:presLayoutVars>
      </dgm:prSet>
      <dgm:spPr/>
    </dgm:pt>
    <dgm:pt modelId="{31E0946C-3D05-40F0-A3EA-20D5C542123E}" type="pres">
      <dgm:prSet presAssocID="{3F6D6B34-0CEF-4242-961B-A824FDFF794F}" presName="accent_5" presStyleCnt="0"/>
      <dgm:spPr/>
    </dgm:pt>
    <dgm:pt modelId="{7D0EEBC6-5896-426C-B60F-B451908526E4}" type="pres">
      <dgm:prSet presAssocID="{3F6D6B34-0CEF-4242-961B-A824FDFF794F}" presName="accentRepeatNode" presStyleLbl="solidFgAcc1" presStyleIdx="4" presStyleCnt="6"/>
      <dgm:spPr/>
    </dgm:pt>
    <dgm:pt modelId="{DF821F4C-7423-4F1E-8994-56FD4BE80E20}" type="pres">
      <dgm:prSet presAssocID="{D33C97AF-453F-4CD3-B14F-3723B3C2BF63}" presName="text_6" presStyleLbl="node1" presStyleIdx="5" presStyleCnt="6">
        <dgm:presLayoutVars>
          <dgm:bulletEnabled val="1"/>
        </dgm:presLayoutVars>
      </dgm:prSet>
      <dgm:spPr/>
    </dgm:pt>
    <dgm:pt modelId="{BC8F566F-6E1E-4F04-AA64-596AC766F0D0}" type="pres">
      <dgm:prSet presAssocID="{D33C97AF-453F-4CD3-B14F-3723B3C2BF63}" presName="accent_6" presStyleCnt="0"/>
      <dgm:spPr/>
    </dgm:pt>
    <dgm:pt modelId="{27E66358-0E33-463E-8506-212E8A2FF62D}" type="pres">
      <dgm:prSet presAssocID="{D33C97AF-453F-4CD3-B14F-3723B3C2BF63}" presName="accentRepeatNode" presStyleLbl="solidFgAcc1" presStyleIdx="5" presStyleCnt="6"/>
      <dgm:spPr/>
    </dgm:pt>
  </dgm:ptLst>
  <dgm:cxnLst>
    <dgm:cxn modelId="{DBED420D-26B8-4BF0-A178-2CFAB67CC62B}" type="presOf" srcId="{0E19FA67-1D94-408C-89EC-49865983B1AF}" destId="{5EA976F9-53FC-4F27-8571-AE257AD57195}" srcOrd="0" destOrd="0" presId="urn:microsoft.com/office/officeart/2008/layout/VerticalCurvedList"/>
    <dgm:cxn modelId="{21899C5F-E37C-409F-997D-522A8E1776A3}" type="presOf" srcId="{FDF6FBB8-F788-41E1-A709-DB044B9855A0}" destId="{85B0E8A4-9E28-4A01-9983-1DCFD8C76491}" srcOrd="0" destOrd="0" presId="urn:microsoft.com/office/officeart/2008/layout/VerticalCurvedList"/>
    <dgm:cxn modelId="{E8A80A61-5A78-4F86-A385-688187CC2B2C}" type="presOf" srcId="{84E12A93-5633-4CB1-A632-225DE9050140}" destId="{ED112E8E-CA6F-4B3B-873D-983E64735B1F}" srcOrd="0" destOrd="0" presId="urn:microsoft.com/office/officeart/2008/layout/VerticalCurvedList"/>
    <dgm:cxn modelId="{D7A27265-AE5F-4AC0-B878-904BF46E2E10}" type="presOf" srcId="{7F52A7E1-7563-44B7-BD82-29B55A4200FF}" destId="{BFC4DA91-85F9-4676-9EED-8EAE0744350E}" srcOrd="0" destOrd="0" presId="urn:microsoft.com/office/officeart/2008/layout/VerticalCurvedList"/>
    <dgm:cxn modelId="{11DCAA4A-E69E-402C-B714-544BC9F45249}" srcId="{84E12A93-5633-4CB1-A632-225DE9050140}" destId="{EE427FAD-3A50-4E62-9464-5F9A60D7E0FC}" srcOrd="1" destOrd="0" parTransId="{2F3ED375-A0C5-4497-9A81-86656BD8EDBB}" sibTransId="{0F46E410-4C87-4BB2-9C0F-B10C7D7A972A}"/>
    <dgm:cxn modelId="{3780084F-4BB8-4F01-B092-E8B8A7C038BC}" srcId="{84E12A93-5633-4CB1-A632-225DE9050140}" destId="{D33C97AF-453F-4CD3-B14F-3723B3C2BF63}" srcOrd="5" destOrd="0" parTransId="{A307415A-3F13-41F2-8282-86CF1B2E28C8}" sibTransId="{3BA84F95-0FF1-443F-A362-4FCBA5423C74}"/>
    <dgm:cxn modelId="{15F1B493-8D27-4345-970B-AAF85E28E04C}" srcId="{84E12A93-5633-4CB1-A632-225DE9050140}" destId="{0E19FA67-1D94-408C-89EC-49865983B1AF}" srcOrd="0" destOrd="0" parTransId="{598A8420-05F1-488C-ADE2-8256C973D7A6}" sibTransId="{7F52A7E1-7563-44B7-BD82-29B55A4200FF}"/>
    <dgm:cxn modelId="{AC2D959B-0F61-4B26-89A2-DB8D989984B2}" type="presOf" srcId="{CA1EEAFE-30D9-44B5-A58C-C6C553DA0B60}" destId="{84C51649-1B03-4342-BC24-180ECE33A4CE}" srcOrd="0" destOrd="0" presId="urn:microsoft.com/office/officeart/2008/layout/VerticalCurvedList"/>
    <dgm:cxn modelId="{5B3216A7-3B45-439D-8A1D-0BB1EDDBC0B7}" srcId="{84E12A93-5633-4CB1-A632-225DE9050140}" destId="{CA1EEAFE-30D9-44B5-A58C-C6C553DA0B60}" srcOrd="2" destOrd="0" parTransId="{B8F5C6FB-1DB3-483E-9447-8E9F62C1A415}" sibTransId="{B9B38B1D-8BCB-4ACE-9380-E09331D0C94C}"/>
    <dgm:cxn modelId="{36A8EDB1-EBA4-4A0B-9ED9-D3D891CC7D4B}" type="presOf" srcId="{D33C97AF-453F-4CD3-B14F-3723B3C2BF63}" destId="{DF821F4C-7423-4F1E-8994-56FD4BE80E20}" srcOrd="0" destOrd="0" presId="urn:microsoft.com/office/officeart/2008/layout/VerticalCurvedList"/>
    <dgm:cxn modelId="{14C29EC6-C560-4829-BA43-CEBEA0CFE45F}" type="presOf" srcId="{EE427FAD-3A50-4E62-9464-5F9A60D7E0FC}" destId="{FF40214B-459F-45EA-88A1-5BC017A05B58}" srcOrd="0" destOrd="0" presId="urn:microsoft.com/office/officeart/2008/layout/VerticalCurvedList"/>
    <dgm:cxn modelId="{CFE978C8-406F-424B-B97B-3C0CF6E74E4F}" type="presOf" srcId="{3F6D6B34-0CEF-4242-961B-A824FDFF794F}" destId="{E10867AF-E809-4188-A83F-261EC77C47F9}" srcOrd="0" destOrd="0" presId="urn:microsoft.com/office/officeart/2008/layout/VerticalCurvedList"/>
    <dgm:cxn modelId="{73BA52D6-BCBD-4C76-9A26-023004E3DFF8}" srcId="{84E12A93-5633-4CB1-A632-225DE9050140}" destId="{FDF6FBB8-F788-41E1-A709-DB044B9855A0}" srcOrd="3" destOrd="0" parTransId="{426688AF-0E99-4604-82F0-A612BABDC843}" sibTransId="{3F1467BB-B57B-4143-9C10-9CCD11D3A0DF}"/>
    <dgm:cxn modelId="{7C426DE7-2A53-45D3-965B-CC6CB59532B5}" srcId="{84E12A93-5633-4CB1-A632-225DE9050140}" destId="{3F6D6B34-0CEF-4242-961B-A824FDFF794F}" srcOrd="4" destOrd="0" parTransId="{AA1BE67A-9498-46C8-82DC-47631AFB3628}" sibTransId="{D8A11453-70FA-474D-A0A4-71B6C108A3BC}"/>
    <dgm:cxn modelId="{FCF0A188-A4CB-4618-9B68-FC6F743B021B}" type="presParOf" srcId="{ED112E8E-CA6F-4B3B-873D-983E64735B1F}" destId="{FC7AA287-3966-48F8-B80A-B1A354B03F1C}" srcOrd="0" destOrd="0" presId="urn:microsoft.com/office/officeart/2008/layout/VerticalCurvedList"/>
    <dgm:cxn modelId="{93EDAB2F-D568-49F1-8B0E-5EF1A0C62DB1}" type="presParOf" srcId="{FC7AA287-3966-48F8-B80A-B1A354B03F1C}" destId="{4D9A203C-C20F-47C3-8A9F-68B2C8DDEB4A}" srcOrd="0" destOrd="0" presId="urn:microsoft.com/office/officeart/2008/layout/VerticalCurvedList"/>
    <dgm:cxn modelId="{1934AB18-1C52-4E09-A72F-7D09229D6F3E}" type="presParOf" srcId="{4D9A203C-C20F-47C3-8A9F-68B2C8DDEB4A}" destId="{6953EDDC-B8EF-4747-A9A2-4480645550E1}" srcOrd="0" destOrd="0" presId="urn:microsoft.com/office/officeart/2008/layout/VerticalCurvedList"/>
    <dgm:cxn modelId="{1F9E9842-3AD8-4C51-8C0B-B2CCB4AC999B}" type="presParOf" srcId="{4D9A203C-C20F-47C3-8A9F-68B2C8DDEB4A}" destId="{BFC4DA91-85F9-4676-9EED-8EAE0744350E}" srcOrd="1" destOrd="0" presId="urn:microsoft.com/office/officeart/2008/layout/VerticalCurvedList"/>
    <dgm:cxn modelId="{466C336F-3A26-4C69-8ABB-2025DDE0E61C}" type="presParOf" srcId="{4D9A203C-C20F-47C3-8A9F-68B2C8DDEB4A}" destId="{A3E46F6A-A6C6-40E8-9B29-16F2C751BD11}" srcOrd="2" destOrd="0" presId="urn:microsoft.com/office/officeart/2008/layout/VerticalCurvedList"/>
    <dgm:cxn modelId="{0A94F25E-D092-4E31-9171-F219ACA2EFB3}" type="presParOf" srcId="{4D9A203C-C20F-47C3-8A9F-68B2C8DDEB4A}" destId="{8F7F557B-0392-43AA-910E-453D9045F679}" srcOrd="3" destOrd="0" presId="urn:microsoft.com/office/officeart/2008/layout/VerticalCurvedList"/>
    <dgm:cxn modelId="{782693AE-9FE7-4B12-B996-F703B73F9B16}" type="presParOf" srcId="{FC7AA287-3966-48F8-B80A-B1A354B03F1C}" destId="{5EA976F9-53FC-4F27-8571-AE257AD57195}" srcOrd="1" destOrd="0" presId="urn:microsoft.com/office/officeart/2008/layout/VerticalCurvedList"/>
    <dgm:cxn modelId="{3D3BB986-BA92-4626-8A6A-B0DE38E5625D}" type="presParOf" srcId="{FC7AA287-3966-48F8-B80A-B1A354B03F1C}" destId="{02650A96-8943-47BA-BCDC-114B5A5FF879}" srcOrd="2" destOrd="0" presId="urn:microsoft.com/office/officeart/2008/layout/VerticalCurvedList"/>
    <dgm:cxn modelId="{48E3F099-A63C-4D30-8F3F-A3FD1EC2D6BE}" type="presParOf" srcId="{02650A96-8943-47BA-BCDC-114B5A5FF879}" destId="{2FA93F9D-4D5C-4E8F-89B8-733A8B2F8060}" srcOrd="0" destOrd="0" presId="urn:microsoft.com/office/officeart/2008/layout/VerticalCurvedList"/>
    <dgm:cxn modelId="{6DD416CE-E7B6-448B-BF35-7F155370EC45}" type="presParOf" srcId="{FC7AA287-3966-48F8-B80A-B1A354B03F1C}" destId="{FF40214B-459F-45EA-88A1-5BC017A05B58}" srcOrd="3" destOrd="0" presId="urn:microsoft.com/office/officeart/2008/layout/VerticalCurvedList"/>
    <dgm:cxn modelId="{F9D4F3E5-1277-48C1-9667-4A5EA83767F7}" type="presParOf" srcId="{FC7AA287-3966-48F8-B80A-B1A354B03F1C}" destId="{384A94AA-0A19-47F8-8E30-55724A8BA7FA}" srcOrd="4" destOrd="0" presId="urn:microsoft.com/office/officeart/2008/layout/VerticalCurvedList"/>
    <dgm:cxn modelId="{ECE99734-4ECA-489F-8B34-EDA18D9C2B10}" type="presParOf" srcId="{384A94AA-0A19-47F8-8E30-55724A8BA7FA}" destId="{6F8F3C43-4CF8-4045-A930-C27428DB494A}" srcOrd="0" destOrd="0" presId="urn:microsoft.com/office/officeart/2008/layout/VerticalCurvedList"/>
    <dgm:cxn modelId="{C263AE80-3233-4C31-A53D-D7569BECC151}" type="presParOf" srcId="{FC7AA287-3966-48F8-B80A-B1A354B03F1C}" destId="{84C51649-1B03-4342-BC24-180ECE33A4CE}" srcOrd="5" destOrd="0" presId="urn:microsoft.com/office/officeart/2008/layout/VerticalCurvedList"/>
    <dgm:cxn modelId="{BE2CD6C3-95EB-425F-AC3B-4EC465E57FBA}" type="presParOf" srcId="{FC7AA287-3966-48F8-B80A-B1A354B03F1C}" destId="{F42B02D7-5B64-4EC2-B4F5-714CAFA4030E}" srcOrd="6" destOrd="0" presId="urn:microsoft.com/office/officeart/2008/layout/VerticalCurvedList"/>
    <dgm:cxn modelId="{49498136-BD87-431F-B113-27758366CAE5}" type="presParOf" srcId="{F42B02D7-5B64-4EC2-B4F5-714CAFA4030E}" destId="{422F425E-57E1-48B5-9F09-4D69BE09D7D0}" srcOrd="0" destOrd="0" presId="urn:microsoft.com/office/officeart/2008/layout/VerticalCurvedList"/>
    <dgm:cxn modelId="{B62FCA76-DAB4-4FA2-BF01-B920A35196E2}" type="presParOf" srcId="{FC7AA287-3966-48F8-B80A-B1A354B03F1C}" destId="{85B0E8A4-9E28-4A01-9983-1DCFD8C76491}" srcOrd="7" destOrd="0" presId="urn:microsoft.com/office/officeart/2008/layout/VerticalCurvedList"/>
    <dgm:cxn modelId="{5EA4E529-B5ED-4DC4-9A02-FE7E79D7F37C}" type="presParOf" srcId="{FC7AA287-3966-48F8-B80A-B1A354B03F1C}" destId="{7259C839-D62F-4B31-9032-F6231A5A2B0F}" srcOrd="8" destOrd="0" presId="urn:microsoft.com/office/officeart/2008/layout/VerticalCurvedList"/>
    <dgm:cxn modelId="{0548D85F-F60C-4EAE-9B51-68F26441141C}" type="presParOf" srcId="{7259C839-D62F-4B31-9032-F6231A5A2B0F}" destId="{07445BD2-2F57-479F-B530-407DF50E3A48}" srcOrd="0" destOrd="0" presId="urn:microsoft.com/office/officeart/2008/layout/VerticalCurvedList"/>
    <dgm:cxn modelId="{823AFE0D-3FC9-4AF5-9CF5-3A7C48F0BC32}" type="presParOf" srcId="{FC7AA287-3966-48F8-B80A-B1A354B03F1C}" destId="{E10867AF-E809-4188-A83F-261EC77C47F9}" srcOrd="9" destOrd="0" presId="urn:microsoft.com/office/officeart/2008/layout/VerticalCurvedList"/>
    <dgm:cxn modelId="{99426D2C-D564-4C60-BBE0-D01FC6BBADF2}" type="presParOf" srcId="{FC7AA287-3966-48F8-B80A-B1A354B03F1C}" destId="{31E0946C-3D05-40F0-A3EA-20D5C542123E}" srcOrd="10" destOrd="0" presId="urn:microsoft.com/office/officeart/2008/layout/VerticalCurvedList"/>
    <dgm:cxn modelId="{09EB726B-2BAB-47FC-817E-E9CABDC1190A}" type="presParOf" srcId="{31E0946C-3D05-40F0-A3EA-20D5C542123E}" destId="{7D0EEBC6-5896-426C-B60F-B451908526E4}" srcOrd="0" destOrd="0" presId="urn:microsoft.com/office/officeart/2008/layout/VerticalCurvedList"/>
    <dgm:cxn modelId="{E1A69CC0-36E4-4899-961E-05E87542D5CC}" type="presParOf" srcId="{FC7AA287-3966-48F8-B80A-B1A354B03F1C}" destId="{DF821F4C-7423-4F1E-8994-56FD4BE80E20}" srcOrd="11" destOrd="0" presId="urn:microsoft.com/office/officeart/2008/layout/VerticalCurvedList"/>
    <dgm:cxn modelId="{CE199FE3-A063-46CE-9B56-98F668079920}" type="presParOf" srcId="{FC7AA287-3966-48F8-B80A-B1A354B03F1C}" destId="{BC8F566F-6E1E-4F04-AA64-596AC766F0D0}" srcOrd="12" destOrd="0" presId="urn:microsoft.com/office/officeart/2008/layout/VerticalCurvedList"/>
    <dgm:cxn modelId="{28D0D4FC-2061-424C-AA55-FFCBD1EA5E50}" type="presParOf" srcId="{BC8F566F-6E1E-4F04-AA64-596AC766F0D0}" destId="{27E66358-0E33-463E-8506-212E8A2FF62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71A7E28-6503-4922-861B-A7D28489A7A4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CD4EB29-D14A-4424-BD37-3092BEF19801}">
      <dgm:prSet phldrT="[Text]" custT="1"/>
      <dgm:spPr>
        <a:solidFill>
          <a:srgbClr val="002060"/>
        </a:solidFill>
      </dgm:spPr>
      <dgm:t>
        <a:bodyPr/>
        <a:lstStyle/>
        <a:p>
          <a:r>
            <a:rPr lang="en-US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Introduction</a:t>
          </a:r>
        </a:p>
      </dgm:t>
    </dgm:pt>
    <dgm:pt modelId="{7F850A1F-3DF4-45B9-B902-4EBC3AAB3D43}" type="parTrans" cxnId="{21E2AF6B-5ED1-4BEE-A5C7-AD1B19A55FD8}">
      <dgm:prSet/>
      <dgm:spPr/>
      <dgm:t>
        <a:bodyPr/>
        <a:lstStyle/>
        <a:p>
          <a:endParaRPr lang="en-US"/>
        </a:p>
      </dgm:t>
    </dgm:pt>
    <dgm:pt modelId="{5B5BF647-FCAA-4203-9B88-F8499955F3D9}" type="sibTrans" cxnId="{21E2AF6B-5ED1-4BEE-A5C7-AD1B19A55FD8}">
      <dgm:prSet/>
      <dgm:spPr/>
      <dgm:t>
        <a:bodyPr/>
        <a:lstStyle/>
        <a:p>
          <a:endParaRPr lang="en-US"/>
        </a:p>
      </dgm:t>
    </dgm:pt>
    <dgm:pt modelId="{66D24489-6DF4-482B-B271-00C5BFDF5564}">
      <dgm:prSet phldrT="[Text]" custT="1"/>
      <dgm:spPr>
        <a:solidFill>
          <a:srgbClr val="00B050"/>
        </a:solidFill>
      </dgm:spPr>
      <dgm:t>
        <a:bodyPr/>
        <a:lstStyle/>
        <a:p>
          <a:r>
            <a:rPr lang="en-US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Getting Setup</a:t>
          </a:r>
        </a:p>
      </dgm:t>
    </dgm:pt>
    <dgm:pt modelId="{090BEDC6-AC2A-48B9-BBD5-488AC02569EA}" type="parTrans" cxnId="{E53D0E0B-5A57-4963-85BA-459534952EB0}">
      <dgm:prSet/>
      <dgm:spPr/>
      <dgm:t>
        <a:bodyPr/>
        <a:lstStyle/>
        <a:p>
          <a:endParaRPr lang="en-US"/>
        </a:p>
      </dgm:t>
    </dgm:pt>
    <dgm:pt modelId="{BBB1F971-B0E2-44AA-9D99-1646CD4D8027}" type="sibTrans" cxnId="{E53D0E0B-5A57-4963-85BA-459534952EB0}">
      <dgm:prSet/>
      <dgm:spPr/>
      <dgm:t>
        <a:bodyPr/>
        <a:lstStyle/>
        <a:p>
          <a:endParaRPr lang="en-US"/>
        </a:p>
      </dgm:t>
    </dgm:pt>
    <dgm:pt modelId="{C5258998-8017-4B44-A908-6E42DDD4E12B}">
      <dgm:prSet phldrT="[Text]" custT="1"/>
      <dgm:spPr>
        <a:solidFill>
          <a:srgbClr val="002060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76200" tIns="76200" rIns="76200" bIns="76200" numCol="1" spcCol="1270" anchor="ctr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prstClr val="white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Python Fundamentals</a:t>
          </a:r>
        </a:p>
      </dgm:t>
    </dgm:pt>
    <dgm:pt modelId="{05E2F006-DBD9-4601-AF94-E847F18F90C7}" type="parTrans" cxnId="{B62141C6-F532-4CC9-A303-378C0EB6F852}">
      <dgm:prSet/>
      <dgm:spPr/>
      <dgm:t>
        <a:bodyPr/>
        <a:lstStyle/>
        <a:p>
          <a:endParaRPr lang="en-US"/>
        </a:p>
      </dgm:t>
    </dgm:pt>
    <dgm:pt modelId="{CE5A84AE-3D17-425B-AC39-EC4D4ECA2E4B}" type="sibTrans" cxnId="{B62141C6-F532-4CC9-A303-378C0EB6F852}">
      <dgm:prSet/>
      <dgm:spPr/>
      <dgm:t>
        <a:bodyPr/>
        <a:lstStyle/>
        <a:p>
          <a:endParaRPr lang="en-US"/>
        </a:p>
      </dgm:t>
    </dgm:pt>
    <dgm:pt modelId="{75AB65ED-FB64-4F68-8A35-C53B6CFF2058}">
      <dgm:prSet phldrT="[Text]" custT="1"/>
      <dgm:spPr>
        <a:solidFill>
          <a:srgbClr val="002060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76200" tIns="76200" rIns="76200" bIns="76200" numCol="1" spcCol="1270" anchor="ctr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prstClr val="white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Project01 – Password Generator</a:t>
          </a:r>
        </a:p>
      </dgm:t>
    </dgm:pt>
    <dgm:pt modelId="{FAF2BD98-43D2-4887-8B71-6BB8D7378C36}" type="parTrans" cxnId="{84C66603-9F4E-4AD4-93E0-E9EEF906717A}">
      <dgm:prSet/>
      <dgm:spPr/>
      <dgm:t>
        <a:bodyPr/>
        <a:lstStyle/>
        <a:p>
          <a:endParaRPr lang="en-US"/>
        </a:p>
      </dgm:t>
    </dgm:pt>
    <dgm:pt modelId="{1FD74014-70D1-4319-AC40-DD9D7209A628}" type="sibTrans" cxnId="{84C66603-9F4E-4AD4-93E0-E9EEF906717A}">
      <dgm:prSet/>
      <dgm:spPr/>
      <dgm:t>
        <a:bodyPr/>
        <a:lstStyle/>
        <a:p>
          <a:endParaRPr lang="en-US"/>
        </a:p>
      </dgm:t>
    </dgm:pt>
    <dgm:pt modelId="{2EBC906E-2DAC-4E08-899A-7B0F0B4BC64D}">
      <dgm:prSet phldrT="[Text]" custT="1"/>
      <dgm:spPr>
        <a:solidFill>
          <a:srgbClr val="00B050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76200" tIns="76200" rIns="76200" bIns="76200" numCol="1" spcCol="1270" anchor="ctr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prstClr val="white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Git Basics</a:t>
          </a:r>
        </a:p>
      </dgm:t>
    </dgm:pt>
    <dgm:pt modelId="{C26D41D3-9E4B-4715-AD2F-C8F3FE020A3C}" type="parTrans" cxnId="{8D3CC760-2972-459D-9F2A-835E808C22BA}">
      <dgm:prSet/>
      <dgm:spPr/>
      <dgm:t>
        <a:bodyPr/>
        <a:lstStyle/>
        <a:p>
          <a:endParaRPr lang="en-US"/>
        </a:p>
      </dgm:t>
    </dgm:pt>
    <dgm:pt modelId="{B55367FD-57FF-458B-90F5-64FD64DE9549}" type="sibTrans" cxnId="{8D3CC760-2972-459D-9F2A-835E808C22BA}">
      <dgm:prSet/>
      <dgm:spPr/>
      <dgm:t>
        <a:bodyPr/>
        <a:lstStyle/>
        <a:p>
          <a:endParaRPr lang="en-US"/>
        </a:p>
      </dgm:t>
    </dgm:pt>
    <dgm:pt modelId="{AF0E6637-82B6-4AE7-BD1A-51147F449DFE}">
      <dgm:prSet phldrT="[Text]" custT="1"/>
      <dgm:spPr>
        <a:solidFill>
          <a:srgbClr val="002060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76200" tIns="76200" rIns="76200" bIns="76200" numCol="1" spcCol="1270" anchor="ctr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prstClr val="white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Project02 – Personal Portfolio</a:t>
          </a:r>
        </a:p>
      </dgm:t>
    </dgm:pt>
    <dgm:pt modelId="{6DC529CF-1FCE-4290-B830-C3B3A2E54A44}" type="parTrans" cxnId="{2E6ABBFC-E154-418E-B89B-CF5F180813C7}">
      <dgm:prSet/>
      <dgm:spPr/>
      <dgm:t>
        <a:bodyPr/>
        <a:lstStyle/>
        <a:p>
          <a:endParaRPr lang="en-US"/>
        </a:p>
      </dgm:t>
    </dgm:pt>
    <dgm:pt modelId="{D52542FB-DFF5-40F8-BD57-0235F1C90933}" type="sibTrans" cxnId="{2E6ABBFC-E154-418E-B89B-CF5F180813C7}">
      <dgm:prSet/>
      <dgm:spPr/>
      <dgm:t>
        <a:bodyPr/>
        <a:lstStyle/>
        <a:p>
          <a:endParaRPr lang="en-US"/>
        </a:p>
      </dgm:t>
    </dgm:pt>
    <dgm:pt modelId="{90C55C92-FE46-4285-96A3-069FE5321D4A}">
      <dgm:prSet phldrT="[Text]" custT="1"/>
      <dgm:spPr>
        <a:solidFill>
          <a:srgbClr val="00B050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76200" tIns="76200" rIns="76200" bIns="76200" numCol="1" spcCol="1270" anchor="ctr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prstClr val="white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Deployment</a:t>
          </a:r>
        </a:p>
      </dgm:t>
    </dgm:pt>
    <dgm:pt modelId="{76850257-BBF7-4489-8C03-7919FBE2FA3C}" type="parTrans" cxnId="{E7251FC2-553B-41E1-B2DD-821ADD7B587C}">
      <dgm:prSet/>
      <dgm:spPr/>
      <dgm:t>
        <a:bodyPr/>
        <a:lstStyle/>
        <a:p>
          <a:endParaRPr lang="en-US"/>
        </a:p>
      </dgm:t>
    </dgm:pt>
    <dgm:pt modelId="{E62B4D16-43F6-4942-A123-0A085941726E}" type="sibTrans" cxnId="{E7251FC2-553B-41E1-B2DD-821ADD7B587C}">
      <dgm:prSet/>
      <dgm:spPr/>
      <dgm:t>
        <a:bodyPr/>
        <a:lstStyle/>
        <a:p>
          <a:endParaRPr lang="en-US"/>
        </a:p>
      </dgm:t>
    </dgm:pt>
    <dgm:pt modelId="{7D318D4F-0C53-415A-B973-033921517154}">
      <dgm:prSet phldrT="[Text]" custT="1"/>
      <dgm:spPr>
        <a:solidFill>
          <a:srgbClr val="002060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76200" tIns="76200" rIns="76200" bIns="76200" numCol="1" spcCol="1270" anchor="ctr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prstClr val="white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Project03 – </a:t>
          </a:r>
          <a:r>
            <a:rPr lang="en-US" sz="1800" b="1" kern="1200" dirty="0" err="1">
              <a:solidFill>
                <a:prstClr val="white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Todo</a:t>
          </a:r>
          <a:r>
            <a:rPr lang="en-US" sz="1800" b="1" kern="1200" dirty="0">
              <a:solidFill>
                <a:prstClr val="white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 App</a:t>
          </a:r>
        </a:p>
      </dgm:t>
    </dgm:pt>
    <dgm:pt modelId="{F4D5976B-9F49-4820-B696-4343103DF5F6}" type="parTrans" cxnId="{96FA5F77-A14F-42A4-9782-2F22B0809280}">
      <dgm:prSet/>
      <dgm:spPr/>
      <dgm:t>
        <a:bodyPr/>
        <a:lstStyle/>
        <a:p>
          <a:endParaRPr lang="en-US"/>
        </a:p>
      </dgm:t>
    </dgm:pt>
    <dgm:pt modelId="{89511D1F-6B89-4B5B-96FA-C785F2968D2E}" type="sibTrans" cxnId="{96FA5F77-A14F-42A4-9782-2F22B0809280}">
      <dgm:prSet/>
      <dgm:spPr/>
      <dgm:t>
        <a:bodyPr/>
        <a:lstStyle/>
        <a:p>
          <a:endParaRPr lang="en-US"/>
        </a:p>
      </dgm:t>
    </dgm:pt>
    <dgm:pt modelId="{F7C12079-F5C8-4E09-A32E-1F7C1182562A}">
      <dgm:prSet phldrT="[Text]" custT="1"/>
      <dgm:spPr>
        <a:solidFill>
          <a:srgbClr val="00B050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76200" tIns="76200" rIns="76200" bIns="76200" numCol="1" spcCol="1270" anchor="ctr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prstClr val="white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Project04 – Wallpapers Website</a:t>
          </a:r>
        </a:p>
      </dgm:t>
    </dgm:pt>
    <dgm:pt modelId="{9FF1C87C-D7F7-4029-9B37-339C88C25F56}" type="parTrans" cxnId="{1C92412B-2C59-4B1E-B952-62CD00D225E5}">
      <dgm:prSet/>
      <dgm:spPr/>
      <dgm:t>
        <a:bodyPr/>
        <a:lstStyle/>
        <a:p>
          <a:endParaRPr lang="en-US"/>
        </a:p>
      </dgm:t>
    </dgm:pt>
    <dgm:pt modelId="{47BDC59C-0DE8-4B44-ABC1-8F97723575EF}" type="sibTrans" cxnId="{1C92412B-2C59-4B1E-B952-62CD00D225E5}">
      <dgm:prSet/>
      <dgm:spPr/>
      <dgm:t>
        <a:bodyPr/>
        <a:lstStyle/>
        <a:p>
          <a:endParaRPr lang="en-US"/>
        </a:p>
      </dgm:t>
    </dgm:pt>
    <dgm:pt modelId="{8DCBCDC7-FE24-4EEC-B6E9-5C3776137DCB}">
      <dgm:prSet phldrT="[Text]" custT="1"/>
      <dgm:spPr>
        <a:solidFill>
          <a:srgbClr val="00B050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76200" tIns="76200" rIns="76200" bIns="76200" numCol="1" spcCol="1270" anchor="ctr" anchorCtr="0"/>
        <a:lstStyle/>
        <a:p>
          <a:r>
            <a:rPr lang="en-US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Introduction to Django Framework</a:t>
          </a:r>
        </a:p>
      </dgm:t>
    </dgm:pt>
    <dgm:pt modelId="{425FF07D-6C0F-4CEC-BD2A-54F7E6FAC50D}" type="parTrans" cxnId="{46E82181-CF1E-4E93-8DD5-546111039F71}">
      <dgm:prSet/>
      <dgm:spPr/>
      <dgm:t>
        <a:bodyPr/>
        <a:lstStyle/>
        <a:p>
          <a:endParaRPr lang="en-US"/>
        </a:p>
      </dgm:t>
    </dgm:pt>
    <dgm:pt modelId="{82285AAB-E7E0-4D5D-97BE-D7F41C7086D2}" type="sibTrans" cxnId="{46E82181-CF1E-4E93-8DD5-546111039F71}">
      <dgm:prSet/>
      <dgm:spPr/>
      <dgm:t>
        <a:bodyPr/>
        <a:lstStyle/>
        <a:p>
          <a:endParaRPr lang="en-US"/>
        </a:p>
      </dgm:t>
    </dgm:pt>
    <dgm:pt modelId="{A67A2A82-850A-4D15-AB1C-EFF783FB5A8A}">
      <dgm:prSet phldrT="[Text]" custT="1"/>
      <dgm:spPr>
        <a:solidFill>
          <a:srgbClr val="002060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76200" tIns="76200" rIns="76200" bIns="76200" numCol="1" spcCol="1270" anchor="ctr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prstClr val="white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Final Project from Students</a:t>
          </a:r>
        </a:p>
      </dgm:t>
    </dgm:pt>
    <dgm:pt modelId="{AE9DAA8F-F360-4434-B777-62D06374EA3F}" type="parTrans" cxnId="{B6802C8D-2C48-4A8E-A8B5-8F0A7A62D504}">
      <dgm:prSet/>
      <dgm:spPr/>
      <dgm:t>
        <a:bodyPr/>
        <a:lstStyle/>
        <a:p>
          <a:endParaRPr lang="en-US"/>
        </a:p>
      </dgm:t>
    </dgm:pt>
    <dgm:pt modelId="{01B98AE1-8A85-430A-97FC-C273FD312830}" type="sibTrans" cxnId="{B6802C8D-2C48-4A8E-A8B5-8F0A7A62D504}">
      <dgm:prSet/>
      <dgm:spPr/>
      <dgm:t>
        <a:bodyPr/>
        <a:lstStyle/>
        <a:p>
          <a:endParaRPr lang="en-US"/>
        </a:p>
      </dgm:t>
    </dgm:pt>
    <dgm:pt modelId="{E1840BAB-EAC3-4659-BE7F-24136C7D8E24}" type="pres">
      <dgm:prSet presAssocID="{371A7E28-6503-4922-861B-A7D28489A7A4}" presName="diagram" presStyleCnt="0">
        <dgm:presLayoutVars>
          <dgm:dir/>
          <dgm:resizeHandles val="exact"/>
        </dgm:presLayoutVars>
      </dgm:prSet>
      <dgm:spPr/>
    </dgm:pt>
    <dgm:pt modelId="{A9E19EFD-C856-47CF-9990-63C2D61B480B}" type="pres">
      <dgm:prSet presAssocID="{ECD4EB29-D14A-4424-BD37-3092BEF19801}" presName="node" presStyleLbl="node1" presStyleIdx="0" presStyleCnt="11">
        <dgm:presLayoutVars>
          <dgm:bulletEnabled val="1"/>
        </dgm:presLayoutVars>
      </dgm:prSet>
      <dgm:spPr/>
    </dgm:pt>
    <dgm:pt modelId="{73E6AEEC-BF4E-4C1C-BC19-6D74D81F5953}" type="pres">
      <dgm:prSet presAssocID="{5B5BF647-FCAA-4203-9B88-F8499955F3D9}" presName="sibTrans" presStyleLbl="sibTrans2D1" presStyleIdx="0" presStyleCnt="10"/>
      <dgm:spPr/>
    </dgm:pt>
    <dgm:pt modelId="{A66F2576-E09B-42FE-BE30-BE037B64BBEB}" type="pres">
      <dgm:prSet presAssocID="{5B5BF647-FCAA-4203-9B88-F8499955F3D9}" presName="connectorText" presStyleLbl="sibTrans2D1" presStyleIdx="0" presStyleCnt="10"/>
      <dgm:spPr/>
    </dgm:pt>
    <dgm:pt modelId="{B86E95DD-7DF4-4D69-912A-C77274DED19C}" type="pres">
      <dgm:prSet presAssocID="{66D24489-6DF4-482B-B271-00C5BFDF5564}" presName="node" presStyleLbl="node1" presStyleIdx="1" presStyleCnt="11">
        <dgm:presLayoutVars>
          <dgm:bulletEnabled val="1"/>
        </dgm:presLayoutVars>
      </dgm:prSet>
      <dgm:spPr/>
    </dgm:pt>
    <dgm:pt modelId="{1E015118-FA28-4D5B-BC26-C649C39847D6}" type="pres">
      <dgm:prSet presAssocID="{BBB1F971-B0E2-44AA-9D99-1646CD4D8027}" presName="sibTrans" presStyleLbl="sibTrans2D1" presStyleIdx="1" presStyleCnt="10"/>
      <dgm:spPr/>
    </dgm:pt>
    <dgm:pt modelId="{E100B8E3-01CA-436C-B1DE-047622271269}" type="pres">
      <dgm:prSet presAssocID="{BBB1F971-B0E2-44AA-9D99-1646CD4D8027}" presName="connectorText" presStyleLbl="sibTrans2D1" presStyleIdx="1" presStyleCnt="10"/>
      <dgm:spPr/>
    </dgm:pt>
    <dgm:pt modelId="{BB029D07-E766-4637-83E3-2D0C1427A0F3}" type="pres">
      <dgm:prSet presAssocID="{C5258998-8017-4B44-A908-6E42DDD4E12B}" presName="node" presStyleLbl="node1" presStyleIdx="2" presStyleCnt="11">
        <dgm:presLayoutVars>
          <dgm:bulletEnabled val="1"/>
        </dgm:presLayoutVars>
      </dgm:prSet>
      <dgm:spPr>
        <a:xfrm>
          <a:off x="4942258" y="164565"/>
          <a:ext cx="1763651" cy="1058191"/>
        </a:xfrm>
        <a:prstGeom prst="roundRect">
          <a:avLst>
            <a:gd name="adj" fmla="val 10000"/>
          </a:avLst>
        </a:prstGeom>
      </dgm:spPr>
    </dgm:pt>
    <dgm:pt modelId="{4F3C7238-BD33-4E60-862E-8DB2381E874B}" type="pres">
      <dgm:prSet presAssocID="{CE5A84AE-3D17-425B-AC39-EC4D4ECA2E4B}" presName="sibTrans" presStyleLbl="sibTrans2D1" presStyleIdx="2" presStyleCnt="10"/>
      <dgm:spPr/>
    </dgm:pt>
    <dgm:pt modelId="{13FDC509-868F-4E44-B481-D257C89E5919}" type="pres">
      <dgm:prSet presAssocID="{CE5A84AE-3D17-425B-AC39-EC4D4ECA2E4B}" presName="connectorText" presStyleLbl="sibTrans2D1" presStyleIdx="2" presStyleCnt="10"/>
      <dgm:spPr/>
    </dgm:pt>
    <dgm:pt modelId="{7C3B3B78-8C58-49A6-B715-B2D413FF0ACD}" type="pres">
      <dgm:prSet presAssocID="{8DCBCDC7-FE24-4EEC-B6E9-5C3776137DCB}" presName="node" presStyleLbl="node1" presStyleIdx="3" presStyleCnt="11">
        <dgm:presLayoutVars>
          <dgm:bulletEnabled val="1"/>
        </dgm:presLayoutVars>
      </dgm:prSet>
      <dgm:spPr>
        <a:xfrm>
          <a:off x="7411371" y="164565"/>
          <a:ext cx="1763651" cy="1058191"/>
        </a:xfrm>
        <a:prstGeom prst="roundRect">
          <a:avLst>
            <a:gd name="adj" fmla="val 10000"/>
          </a:avLst>
        </a:prstGeom>
      </dgm:spPr>
    </dgm:pt>
    <dgm:pt modelId="{3286C4BF-0809-4140-98CD-B5B2F67D5944}" type="pres">
      <dgm:prSet presAssocID="{82285AAB-E7E0-4D5D-97BE-D7F41C7086D2}" presName="sibTrans" presStyleLbl="sibTrans2D1" presStyleIdx="3" presStyleCnt="10"/>
      <dgm:spPr/>
    </dgm:pt>
    <dgm:pt modelId="{C5BFFA9F-165A-45A1-8C66-3B8B2A24D6D7}" type="pres">
      <dgm:prSet presAssocID="{82285AAB-E7E0-4D5D-97BE-D7F41C7086D2}" presName="connectorText" presStyleLbl="sibTrans2D1" presStyleIdx="3" presStyleCnt="10"/>
      <dgm:spPr/>
    </dgm:pt>
    <dgm:pt modelId="{7DE505FB-B12E-4C6C-AC7F-EBD177E07AA3}" type="pres">
      <dgm:prSet presAssocID="{75AB65ED-FB64-4F68-8A35-C53B6CFF2058}" presName="node" presStyleLbl="node1" presStyleIdx="4" presStyleCnt="11">
        <dgm:presLayoutVars>
          <dgm:bulletEnabled val="1"/>
        </dgm:presLayoutVars>
      </dgm:prSet>
      <dgm:spPr>
        <a:xfrm>
          <a:off x="7411371" y="1928216"/>
          <a:ext cx="1763651" cy="1058191"/>
        </a:xfrm>
        <a:prstGeom prst="roundRect">
          <a:avLst>
            <a:gd name="adj" fmla="val 10000"/>
          </a:avLst>
        </a:prstGeom>
      </dgm:spPr>
    </dgm:pt>
    <dgm:pt modelId="{58469717-F029-46BA-866B-394B8F8FCFAA}" type="pres">
      <dgm:prSet presAssocID="{1FD74014-70D1-4319-AC40-DD9D7209A628}" presName="sibTrans" presStyleLbl="sibTrans2D1" presStyleIdx="4" presStyleCnt="10"/>
      <dgm:spPr/>
    </dgm:pt>
    <dgm:pt modelId="{F6F13BAF-E340-4452-81B6-BDEEFB185583}" type="pres">
      <dgm:prSet presAssocID="{1FD74014-70D1-4319-AC40-DD9D7209A628}" presName="connectorText" presStyleLbl="sibTrans2D1" presStyleIdx="4" presStyleCnt="10"/>
      <dgm:spPr/>
    </dgm:pt>
    <dgm:pt modelId="{E3AEEB9C-7B0F-466E-BDFB-2E07B41AFFE8}" type="pres">
      <dgm:prSet presAssocID="{2EBC906E-2DAC-4E08-899A-7B0F0B4BC64D}" presName="node" presStyleLbl="node1" presStyleIdx="5" presStyleCnt="11">
        <dgm:presLayoutVars>
          <dgm:bulletEnabled val="1"/>
        </dgm:presLayoutVars>
      </dgm:prSet>
      <dgm:spPr>
        <a:xfrm>
          <a:off x="4942258" y="1928216"/>
          <a:ext cx="1763651" cy="1058191"/>
        </a:xfrm>
        <a:prstGeom prst="roundRect">
          <a:avLst>
            <a:gd name="adj" fmla="val 10000"/>
          </a:avLst>
        </a:prstGeom>
      </dgm:spPr>
    </dgm:pt>
    <dgm:pt modelId="{CA64C311-5EBF-4945-B4C6-277D7840AB4C}" type="pres">
      <dgm:prSet presAssocID="{B55367FD-57FF-458B-90F5-64FD64DE9549}" presName="sibTrans" presStyleLbl="sibTrans2D1" presStyleIdx="5" presStyleCnt="10"/>
      <dgm:spPr/>
    </dgm:pt>
    <dgm:pt modelId="{C5282EB5-A6C1-4439-82E2-5D5426732269}" type="pres">
      <dgm:prSet presAssocID="{B55367FD-57FF-458B-90F5-64FD64DE9549}" presName="connectorText" presStyleLbl="sibTrans2D1" presStyleIdx="5" presStyleCnt="10"/>
      <dgm:spPr/>
    </dgm:pt>
    <dgm:pt modelId="{2341746A-B910-4FA4-8E18-7D3C62FA6EC4}" type="pres">
      <dgm:prSet presAssocID="{AF0E6637-82B6-4AE7-BD1A-51147F449DFE}" presName="node" presStyleLbl="node1" presStyleIdx="6" presStyleCnt="11">
        <dgm:presLayoutVars>
          <dgm:bulletEnabled val="1"/>
        </dgm:presLayoutVars>
      </dgm:prSet>
      <dgm:spPr>
        <a:xfrm>
          <a:off x="2473146" y="1928216"/>
          <a:ext cx="1763651" cy="1058191"/>
        </a:xfrm>
        <a:prstGeom prst="roundRect">
          <a:avLst>
            <a:gd name="adj" fmla="val 10000"/>
          </a:avLst>
        </a:prstGeom>
      </dgm:spPr>
    </dgm:pt>
    <dgm:pt modelId="{B525E025-3C09-4BDD-8250-CEC260BCC87B}" type="pres">
      <dgm:prSet presAssocID="{D52542FB-DFF5-40F8-BD57-0235F1C90933}" presName="sibTrans" presStyleLbl="sibTrans2D1" presStyleIdx="6" presStyleCnt="10"/>
      <dgm:spPr/>
    </dgm:pt>
    <dgm:pt modelId="{CEF3BBCD-730B-4D41-9F7C-9B8B2ACF604E}" type="pres">
      <dgm:prSet presAssocID="{D52542FB-DFF5-40F8-BD57-0235F1C90933}" presName="connectorText" presStyleLbl="sibTrans2D1" presStyleIdx="6" presStyleCnt="10"/>
      <dgm:spPr/>
    </dgm:pt>
    <dgm:pt modelId="{242C1F42-0AA1-4E79-BC62-017BC3313F80}" type="pres">
      <dgm:prSet presAssocID="{90C55C92-FE46-4285-96A3-069FE5321D4A}" presName="node" presStyleLbl="node1" presStyleIdx="7" presStyleCnt="11">
        <dgm:presLayoutVars>
          <dgm:bulletEnabled val="1"/>
        </dgm:presLayoutVars>
      </dgm:prSet>
      <dgm:spPr>
        <a:xfrm>
          <a:off x="4033" y="1928216"/>
          <a:ext cx="1763651" cy="1058191"/>
        </a:xfrm>
        <a:prstGeom prst="roundRect">
          <a:avLst>
            <a:gd name="adj" fmla="val 10000"/>
          </a:avLst>
        </a:prstGeom>
      </dgm:spPr>
    </dgm:pt>
    <dgm:pt modelId="{432DB311-A008-45FF-A848-73A4797E2410}" type="pres">
      <dgm:prSet presAssocID="{E62B4D16-43F6-4942-A123-0A085941726E}" presName="sibTrans" presStyleLbl="sibTrans2D1" presStyleIdx="7" presStyleCnt="10"/>
      <dgm:spPr/>
    </dgm:pt>
    <dgm:pt modelId="{88E12658-A963-459C-A421-4648B11E2EDF}" type="pres">
      <dgm:prSet presAssocID="{E62B4D16-43F6-4942-A123-0A085941726E}" presName="connectorText" presStyleLbl="sibTrans2D1" presStyleIdx="7" presStyleCnt="10"/>
      <dgm:spPr/>
    </dgm:pt>
    <dgm:pt modelId="{E0381F37-54CE-4A80-8FE0-F5D23479F915}" type="pres">
      <dgm:prSet presAssocID="{7D318D4F-0C53-415A-B973-033921517154}" presName="node" presStyleLbl="node1" presStyleIdx="8" presStyleCnt="11">
        <dgm:presLayoutVars>
          <dgm:bulletEnabled val="1"/>
        </dgm:presLayoutVars>
      </dgm:prSet>
      <dgm:spPr>
        <a:xfrm>
          <a:off x="4033" y="3691868"/>
          <a:ext cx="1763651" cy="1058191"/>
        </a:xfrm>
        <a:prstGeom prst="roundRect">
          <a:avLst>
            <a:gd name="adj" fmla="val 10000"/>
          </a:avLst>
        </a:prstGeom>
      </dgm:spPr>
    </dgm:pt>
    <dgm:pt modelId="{4FBE2A0B-D3A8-463D-AA8F-7D86AC5C9074}" type="pres">
      <dgm:prSet presAssocID="{89511D1F-6B89-4B5B-96FA-C785F2968D2E}" presName="sibTrans" presStyleLbl="sibTrans2D1" presStyleIdx="8" presStyleCnt="10"/>
      <dgm:spPr/>
    </dgm:pt>
    <dgm:pt modelId="{9D0EEA51-AB43-4A72-9A6B-8CFCFB904F27}" type="pres">
      <dgm:prSet presAssocID="{89511D1F-6B89-4B5B-96FA-C785F2968D2E}" presName="connectorText" presStyleLbl="sibTrans2D1" presStyleIdx="8" presStyleCnt="10"/>
      <dgm:spPr/>
    </dgm:pt>
    <dgm:pt modelId="{39ECABF5-7714-4CCE-8D2D-01CAF153860F}" type="pres">
      <dgm:prSet presAssocID="{F7C12079-F5C8-4E09-A32E-1F7C1182562A}" presName="node" presStyleLbl="node1" presStyleIdx="9" presStyleCnt="11">
        <dgm:presLayoutVars>
          <dgm:bulletEnabled val="1"/>
        </dgm:presLayoutVars>
      </dgm:prSet>
      <dgm:spPr>
        <a:xfrm>
          <a:off x="2473146" y="3691868"/>
          <a:ext cx="1763651" cy="1058191"/>
        </a:xfrm>
        <a:prstGeom prst="roundRect">
          <a:avLst>
            <a:gd name="adj" fmla="val 10000"/>
          </a:avLst>
        </a:prstGeom>
      </dgm:spPr>
    </dgm:pt>
    <dgm:pt modelId="{85EDA796-5943-4911-8696-92BE16BCA4DC}" type="pres">
      <dgm:prSet presAssocID="{47BDC59C-0DE8-4B44-ABC1-8F97723575EF}" presName="sibTrans" presStyleLbl="sibTrans2D1" presStyleIdx="9" presStyleCnt="10"/>
      <dgm:spPr/>
    </dgm:pt>
    <dgm:pt modelId="{0F418F48-960B-4DA8-B46C-3AAA4CDF0F4D}" type="pres">
      <dgm:prSet presAssocID="{47BDC59C-0DE8-4B44-ABC1-8F97723575EF}" presName="connectorText" presStyleLbl="sibTrans2D1" presStyleIdx="9" presStyleCnt="10"/>
      <dgm:spPr/>
    </dgm:pt>
    <dgm:pt modelId="{35321868-A366-47FE-9803-C24E38EF5C8F}" type="pres">
      <dgm:prSet presAssocID="{A67A2A82-850A-4D15-AB1C-EFF783FB5A8A}" presName="node" presStyleLbl="node1" presStyleIdx="10" presStyleCnt="11">
        <dgm:presLayoutVars>
          <dgm:bulletEnabled val="1"/>
        </dgm:presLayoutVars>
      </dgm:prSet>
      <dgm:spPr>
        <a:xfrm>
          <a:off x="4942258" y="3691868"/>
          <a:ext cx="1763651" cy="1058191"/>
        </a:xfrm>
        <a:prstGeom prst="roundRect">
          <a:avLst>
            <a:gd name="adj" fmla="val 10000"/>
          </a:avLst>
        </a:prstGeom>
      </dgm:spPr>
    </dgm:pt>
  </dgm:ptLst>
  <dgm:cxnLst>
    <dgm:cxn modelId="{84C66603-9F4E-4AD4-93E0-E9EEF906717A}" srcId="{371A7E28-6503-4922-861B-A7D28489A7A4}" destId="{75AB65ED-FB64-4F68-8A35-C53B6CFF2058}" srcOrd="4" destOrd="0" parTransId="{FAF2BD98-43D2-4887-8B71-6BB8D7378C36}" sibTransId="{1FD74014-70D1-4319-AC40-DD9D7209A628}"/>
    <dgm:cxn modelId="{E53D0E0B-5A57-4963-85BA-459534952EB0}" srcId="{371A7E28-6503-4922-861B-A7D28489A7A4}" destId="{66D24489-6DF4-482B-B271-00C5BFDF5564}" srcOrd="1" destOrd="0" parTransId="{090BEDC6-AC2A-48B9-BBD5-488AC02569EA}" sibTransId="{BBB1F971-B0E2-44AA-9D99-1646CD4D8027}"/>
    <dgm:cxn modelId="{6D848117-9C1E-4239-9733-1A76BC4E0868}" type="presOf" srcId="{D52542FB-DFF5-40F8-BD57-0235F1C90933}" destId="{B525E025-3C09-4BDD-8250-CEC260BCC87B}" srcOrd="0" destOrd="0" presId="urn:microsoft.com/office/officeart/2005/8/layout/process5"/>
    <dgm:cxn modelId="{4F1EC61C-70AD-4B44-8B61-13DC0E4473B8}" type="presOf" srcId="{CE5A84AE-3D17-425B-AC39-EC4D4ECA2E4B}" destId="{13FDC509-868F-4E44-B481-D257C89E5919}" srcOrd="1" destOrd="0" presId="urn:microsoft.com/office/officeart/2005/8/layout/process5"/>
    <dgm:cxn modelId="{1C92412B-2C59-4B1E-B952-62CD00D225E5}" srcId="{371A7E28-6503-4922-861B-A7D28489A7A4}" destId="{F7C12079-F5C8-4E09-A32E-1F7C1182562A}" srcOrd="9" destOrd="0" parTransId="{9FF1C87C-D7F7-4029-9B37-339C88C25F56}" sibTransId="{47BDC59C-0DE8-4B44-ABC1-8F97723575EF}"/>
    <dgm:cxn modelId="{AC9E9F2B-CF1C-45AC-82C3-DBE24F7F0EF9}" type="presOf" srcId="{BBB1F971-B0E2-44AA-9D99-1646CD4D8027}" destId="{E100B8E3-01CA-436C-B1DE-047622271269}" srcOrd="1" destOrd="0" presId="urn:microsoft.com/office/officeart/2005/8/layout/process5"/>
    <dgm:cxn modelId="{A4ADE233-58F2-4B7A-96E0-3B2C90115C07}" type="presOf" srcId="{F7C12079-F5C8-4E09-A32E-1F7C1182562A}" destId="{39ECABF5-7714-4CCE-8D2D-01CAF153860F}" srcOrd="0" destOrd="0" presId="urn:microsoft.com/office/officeart/2005/8/layout/process5"/>
    <dgm:cxn modelId="{4BB44539-9538-4611-9845-8FC6293A5AE5}" type="presOf" srcId="{D52542FB-DFF5-40F8-BD57-0235F1C90933}" destId="{CEF3BBCD-730B-4D41-9F7C-9B8B2ACF604E}" srcOrd="1" destOrd="0" presId="urn:microsoft.com/office/officeart/2005/8/layout/process5"/>
    <dgm:cxn modelId="{3106CD3D-9DD2-49B4-88B8-5BCB8C64948A}" type="presOf" srcId="{BBB1F971-B0E2-44AA-9D99-1646CD4D8027}" destId="{1E015118-FA28-4D5B-BC26-C649C39847D6}" srcOrd="0" destOrd="0" presId="urn:microsoft.com/office/officeart/2005/8/layout/process5"/>
    <dgm:cxn modelId="{848F513E-93D5-4016-BBF5-4A8BD128465F}" type="presOf" srcId="{89511D1F-6B89-4B5B-96FA-C785F2968D2E}" destId="{4FBE2A0B-D3A8-463D-AA8F-7D86AC5C9074}" srcOrd="0" destOrd="0" presId="urn:microsoft.com/office/officeart/2005/8/layout/process5"/>
    <dgm:cxn modelId="{592DB55E-0174-4916-BF8C-E8BD00490DAB}" type="presOf" srcId="{B55367FD-57FF-458B-90F5-64FD64DE9549}" destId="{C5282EB5-A6C1-4439-82E2-5D5426732269}" srcOrd="1" destOrd="0" presId="urn:microsoft.com/office/officeart/2005/8/layout/process5"/>
    <dgm:cxn modelId="{8D3CC760-2972-459D-9F2A-835E808C22BA}" srcId="{371A7E28-6503-4922-861B-A7D28489A7A4}" destId="{2EBC906E-2DAC-4E08-899A-7B0F0B4BC64D}" srcOrd="5" destOrd="0" parTransId="{C26D41D3-9E4B-4715-AD2F-C8F3FE020A3C}" sibTransId="{B55367FD-57FF-458B-90F5-64FD64DE9549}"/>
    <dgm:cxn modelId="{F26E0863-5544-4BE6-9A37-490A19B660BE}" type="presOf" srcId="{82285AAB-E7E0-4D5D-97BE-D7F41C7086D2}" destId="{3286C4BF-0809-4140-98CD-B5B2F67D5944}" srcOrd="0" destOrd="0" presId="urn:microsoft.com/office/officeart/2005/8/layout/process5"/>
    <dgm:cxn modelId="{0A50C944-DAD8-4332-95AA-3FC03729179B}" type="presOf" srcId="{E62B4D16-43F6-4942-A123-0A085941726E}" destId="{88E12658-A963-459C-A421-4648B11E2EDF}" srcOrd="1" destOrd="0" presId="urn:microsoft.com/office/officeart/2005/8/layout/process5"/>
    <dgm:cxn modelId="{66A31367-33FA-439A-B81F-7755BFA072D7}" type="presOf" srcId="{7D318D4F-0C53-415A-B973-033921517154}" destId="{E0381F37-54CE-4A80-8FE0-F5D23479F915}" srcOrd="0" destOrd="0" presId="urn:microsoft.com/office/officeart/2005/8/layout/process5"/>
    <dgm:cxn modelId="{58F6EB67-2808-4BF7-AD7C-3734B1299234}" type="presOf" srcId="{47BDC59C-0DE8-4B44-ABC1-8F97723575EF}" destId="{0F418F48-960B-4DA8-B46C-3AAA4CDF0F4D}" srcOrd="1" destOrd="0" presId="urn:microsoft.com/office/officeart/2005/8/layout/process5"/>
    <dgm:cxn modelId="{6F080069-7460-4F45-A49A-A24C9D657DB3}" type="presOf" srcId="{ECD4EB29-D14A-4424-BD37-3092BEF19801}" destId="{A9E19EFD-C856-47CF-9990-63C2D61B480B}" srcOrd="0" destOrd="0" presId="urn:microsoft.com/office/officeart/2005/8/layout/process5"/>
    <dgm:cxn modelId="{55D6294B-1C3A-4EDF-883F-482D451AD122}" type="presOf" srcId="{B55367FD-57FF-458B-90F5-64FD64DE9549}" destId="{CA64C311-5EBF-4945-B4C6-277D7840AB4C}" srcOrd="0" destOrd="0" presId="urn:microsoft.com/office/officeart/2005/8/layout/process5"/>
    <dgm:cxn modelId="{21E2AF6B-5ED1-4BEE-A5C7-AD1B19A55FD8}" srcId="{371A7E28-6503-4922-861B-A7D28489A7A4}" destId="{ECD4EB29-D14A-4424-BD37-3092BEF19801}" srcOrd="0" destOrd="0" parTransId="{7F850A1F-3DF4-45B9-B902-4EBC3AAB3D43}" sibTransId="{5B5BF647-FCAA-4203-9B88-F8499955F3D9}"/>
    <dgm:cxn modelId="{96FA5F77-A14F-42A4-9782-2F22B0809280}" srcId="{371A7E28-6503-4922-861B-A7D28489A7A4}" destId="{7D318D4F-0C53-415A-B973-033921517154}" srcOrd="8" destOrd="0" parTransId="{F4D5976B-9F49-4820-B696-4343103DF5F6}" sibTransId="{89511D1F-6B89-4B5B-96FA-C785F2968D2E}"/>
    <dgm:cxn modelId="{86D63F7A-9FBA-448C-A5D6-5048BEE3D9EE}" type="presOf" srcId="{82285AAB-E7E0-4D5D-97BE-D7F41C7086D2}" destId="{C5BFFA9F-165A-45A1-8C66-3B8B2A24D6D7}" srcOrd="1" destOrd="0" presId="urn:microsoft.com/office/officeart/2005/8/layout/process5"/>
    <dgm:cxn modelId="{2BD5DA7F-BFFB-4851-97C3-77F0E6BE43CB}" type="presOf" srcId="{2EBC906E-2DAC-4E08-899A-7B0F0B4BC64D}" destId="{E3AEEB9C-7B0F-466E-BDFB-2E07B41AFFE8}" srcOrd="0" destOrd="0" presId="urn:microsoft.com/office/officeart/2005/8/layout/process5"/>
    <dgm:cxn modelId="{46E82181-CF1E-4E93-8DD5-546111039F71}" srcId="{371A7E28-6503-4922-861B-A7D28489A7A4}" destId="{8DCBCDC7-FE24-4EEC-B6E9-5C3776137DCB}" srcOrd="3" destOrd="0" parTransId="{425FF07D-6C0F-4CEC-BD2A-54F7E6FAC50D}" sibTransId="{82285AAB-E7E0-4D5D-97BE-D7F41C7086D2}"/>
    <dgm:cxn modelId="{B6802C8D-2C48-4A8E-A8B5-8F0A7A62D504}" srcId="{371A7E28-6503-4922-861B-A7D28489A7A4}" destId="{A67A2A82-850A-4D15-AB1C-EFF783FB5A8A}" srcOrd="10" destOrd="0" parTransId="{AE9DAA8F-F360-4434-B777-62D06374EA3F}" sibTransId="{01B98AE1-8A85-430A-97FC-C273FD312830}"/>
    <dgm:cxn modelId="{63CE2399-612D-4420-9F74-D788F0F31D0A}" type="presOf" srcId="{5B5BF647-FCAA-4203-9B88-F8499955F3D9}" destId="{73E6AEEC-BF4E-4C1C-BC19-6D74D81F5953}" srcOrd="0" destOrd="0" presId="urn:microsoft.com/office/officeart/2005/8/layout/process5"/>
    <dgm:cxn modelId="{C43A3B9A-E141-47D4-9DE4-8ED7892E8622}" type="presOf" srcId="{E62B4D16-43F6-4942-A123-0A085941726E}" destId="{432DB311-A008-45FF-A848-73A4797E2410}" srcOrd="0" destOrd="0" presId="urn:microsoft.com/office/officeart/2005/8/layout/process5"/>
    <dgm:cxn modelId="{D02539A7-2DDF-440F-95C9-AC13F72181D9}" type="presOf" srcId="{75AB65ED-FB64-4F68-8A35-C53B6CFF2058}" destId="{7DE505FB-B12E-4C6C-AC7F-EBD177E07AA3}" srcOrd="0" destOrd="0" presId="urn:microsoft.com/office/officeart/2005/8/layout/process5"/>
    <dgm:cxn modelId="{7316D4A8-17FF-436A-9D4F-5595526624D1}" type="presOf" srcId="{C5258998-8017-4B44-A908-6E42DDD4E12B}" destId="{BB029D07-E766-4637-83E3-2D0C1427A0F3}" srcOrd="0" destOrd="0" presId="urn:microsoft.com/office/officeart/2005/8/layout/process5"/>
    <dgm:cxn modelId="{7112D7B8-01DC-47CB-94E4-167D9F771949}" type="presOf" srcId="{AF0E6637-82B6-4AE7-BD1A-51147F449DFE}" destId="{2341746A-B910-4FA4-8E18-7D3C62FA6EC4}" srcOrd="0" destOrd="0" presId="urn:microsoft.com/office/officeart/2005/8/layout/process5"/>
    <dgm:cxn modelId="{506925C0-CD01-43F0-AC63-C90C6C928341}" type="presOf" srcId="{1FD74014-70D1-4319-AC40-DD9D7209A628}" destId="{58469717-F029-46BA-866B-394B8F8FCFAA}" srcOrd="0" destOrd="0" presId="urn:microsoft.com/office/officeart/2005/8/layout/process5"/>
    <dgm:cxn modelId="{E7251FC2-553B-41E1-B2DD-821ADD7B587C}" srcId="{371A7E28-6503-4922-861B-A7D28489A7A4}" destId="{90C55C92-FE46-4285-96A3-069FE5321D4A}" srcOrd="7" destOrd="0" parTransId="{76850257-BBF7-4489-8C03-7919FBE2FA3C}" sibTransId="{E62B4D16-43F6-4942-A123-0A085941726E}"/>
    <dgm:cxn modelId="{B62141C6-F532-4CC9-A303-378C0EB6F852}" srcId="{371A7E28-6503-4922-861B-A7D28489A7A4}" destId="{C5258998-8017-4B44-A908-6E42DDD4E12B}" srcOrd="2" destOrd="0" parTransId="{05E2F006-DBD9-4601-AF94-E847F18F90C7}" sibTransId="{CE5A84AE-3D17-425B-AC39-EC4D4ECA2E4B}"/>
    <dgm:cxn modelId="{1A1372CA-B1D8-42E5-A216-9925AF59F711}" type="presOf" srcId="{66D24489-6DF4-482B-B271-00C5BFDF5564}" destId="{B86E95DD-7DF4-4D69-912A-C77274DED19C}" srcOrd="0" destOrd="0" presId="urn:microsoft.com/office/officeart/2005/8/layout/process5"/>
    <dgm:cxn modelId="{43AF8ECC-7E9F-4668-9AE8-3E503331E198}" type="presOf" srcId="{5B5BF647-FCAA-4203-9B88-F8499955F3D9}" destId="{A66F2576-E09B-42FE-BE30-BE037B64BBEB}" srcOrd="1" destOrd="0" presId="urn:microsoft.com/office/officeart/2005/8/layout/process5"/>
    <dgm:cxn modelId="{63B04ED9-1217-4E8E-846A-1034CDB9641B}" type="presOf" srcId="{371A7E28-6503-4922-861B-A7D28489A7A4}" destId="{E1840BAB-EAC3-4659-BE7F-24136C7D8E24}" srcOrd="0" destOrd="0" presId="urn:microsoft.com/office/officeart/2005/8/layout/process5"/>
    <dgm:cxn modelId="{FDC34DDC-EB9E-4C64-A381-49C19CEC60E0}" type="presOf" srcId="{1FD74014-70D1-4319-AC40-DD9D7209A628}" destId="{F6F13BAF-E340-4452-81B6-BDEEFB185583}" srcOrd="1" destOrd="0" presId="urn:microsoft.com/office/officeart/2005/8/layout/process5"/>
    <dgm:cxn modelId="{1E5A24DF-F3AC-42EC-A22C-5F6C7D312950}" type="presOf" srcId="{47BDC59C-0DE8-4B44-ABC1-8F97723575EF}" destId="{85EDA796-5943-4911-8696-92BE16BCA4DC}" srcOrd="0" destOrd="0" presId="urn:microsoft.com/office/officeart/2005/8/layout/process5"/>
    <dgm:cxn modelId="{88A37AEC-008A-4E05-B7A0-9AA8E3FDBF5F}" type="presOf" srcId="{90C55C92-FE46-4285-96A3-069FE5321D4A}" destId="{242C1F42-0AA1-4E79-BC62-017BC3313F80}" srcOrd="0" destOrd="0" presId="urn:microsoft.com/office/officeart/2005/8/layout/process5"/>
    <dgm:cxn modelId="{7E05D0F0-CBCF-4309-A1B4-51078709444A}" type="presOf" srcId="{CE5A84AE-3D17-425B-AC39-EC4D4ECA2E4B}" destId="{4F3C7238-BD33-4E60-862E-8DB2381E874B}" srcOrd="0" destOrd="0" presId="urn:microsoft.com/office/officeart/2005/8/layout/process5"/>
    <dgm:cxn modelId="{BAAFF8F4-E424-4FB7-9728-77514D9C9150}" type="presOf" srcId="{89511D1F-6B89-4B5B-96FA-C785F2968D2E}" destId="{9D0EEA51-AB43-4A72-9A6B-8CFCFB904F27}" srcOrd="1" destOrd="0" presId="urn:microsoft.com/office/officeart/2005/8/layout/process5"/>
    <dgm:cxn modelId="{27003DF9-E04C-4AFF-9A59-DFC93DEA237A}" type="presOf" srcId="{A67A2A82-850A-4D15-AB1C-EFF783FB5A8A}" destId="{35321868-A366-47FE-9803-C24E38EF5C8F}" srcOrd="0" destOrd="0" presId="urn:microsoft.com/office/officeart/2005/8/layout/process5"/>
    <dgm:cxn modelId="{C1D54EFB-65F7-4F2B-99FD-E298CB886116}" type="presOf" srcId="{8DCBCDC7-FE24-4EEC-B6E9-5C3776137DCB}" destId="{7C3B3B78-8C58-49A6-B715-B2D413FF0ACD}" srcOrd="0" destOrd="0" presId="urn:microsoft.com/office/officeart/2005/8/layout/process5"/>
    <dgm:cxn modelId="{2E6ABBFC-E154-418E-B89B-CF5F180813C7}" srcId="{371A7E28-6503-4922-861B-A7D28489A7A4}" destId="{AF0E6637-82B6-4AE7-BD1A-51147F449DFE}" srcOrd="6" destOrd="0" parTransId="{6DC529CF-1FCE-4290-B830-C3B3A2E54A44}" sibTransId="{D52542FB-DFF5-40F8-BD57-0235F1C90933}"/>
    <dgm:cxn modelId="{19760D3B-8515-43F5-95BC-9C8C5CF49FE6}" type="presParOf" srcId="{E1840BAB-EAC3-4659-BE7F-24136C7D8E24}" destId="{A9E19EFD-C856-47CF-9990-63C2D61B480B}" srcOrd="0" destOrd="0" presId="urn:microsoft.com/office/officeart/2005/8/layout/process5"/>
    <dgm:cxn modelId="{C9D69C92-41B7-4473-BCF3-245F343003F6}" type="presParOf" srcId="{E1840BAB-EAC3-4659-BE7F-24136C7D8E24}" destId="{73E6AEEC-BF4E-4C1C-BC19-6D74D81F5953}" srcOrd="1" destOrd="0" presId="urn:microsoft.com/office/officeart/2005/8/layout/process5"/>
    <dgm:cxn modelId="{8D25B448-BA54-4249-A5C0-01223BBAF493}" type="presParOf" srcId="{73E6AEEC-BF4E-4C1C-BC19-6D74D81F5953}" destId="{A66F2576-E09B-42FE-BE30-BE037B64BBEB}" srcOrd="0" destOrd="0" presId="urn:microsoft.com/office/officeart/2005/8/layout/process5"/>
    <dgm:cxn modelId="{00276BF6-3FE6-43EB-B28D-D4DED5E880F5}" type="presParOf" srcId="{E1840BAB-EAC3-4659-BE7F-24136C7D8E24}" destId="{B86E95DD-7DF4-4D69-912A-C77274DED19C}" srcOrd="2" destOrd="0" presId="urn:microsoft.com/office/officeart/2005/8/layout/process5"/>
    <dgm:cxn modelId="{F02CAFC0-D095-4A66-9280-B074BA820382}" type="presParOf" srcId="{E1840BAB-EAC3-4659-BE7F-24136C7D8E24}" destId="{1E015118-FA28-4D5B-BC26-C649C39847D6}" srcOrd="3" destOrd="0" presId="urn:microsoft.com/office/officeart/2005/8/layout/process5"/>
    <dgm:cxn modelId="{3FA65243-4B92-40F6-A744-31856AA26D70}" type="presParOf" srcId="{1E015118-FA28-4D5B-BC26-C649C39847D6}" destId="{E100B8E3-01CA-436C-B1DE-047622271269}" srcOrd="0" destOrd="0" presId="urn:microsoft.com/office/officeart/2005/8/layout/process5"/>
    <dgm:cxn modelId="{F7B5BB7B-3D9A-4ECF-AD21-F712C1778121}" type="presParOf" srcId="{E1840BAB-EAC3-4659-BE7F-24136C7D8E24}" destId="{BB029D07-E766-4637-83E3-2D0C1427A0F3}" srcOrd="4" destOrd="0" presId="urn:microsoft.com/office/officeart/2005/8/layout/process5"/>
    <dgm:cxn modelId="{405E186F-8C53-45D0-8882-22F5C915A71F}" type="presParOf" srcId="{E1840BAB-EAC3-4659-BE7F-24136C7D8E24}" destId="{4F3C7238-BD33-4E60-862E-8DB2381E874B}" srcOrd="5" destOrd="0" presId="urn:microsoft.com/office/officeart/2005/8/layout/process5"/>
    <dgm:cxn modelId="{E8270123-1286-454F-BEBB-5A8149DC8347}" type="presParOf" srcId="{4F3C7238-BD33-4E60-862E-8DB2381E874B}" destId="{13FDC509-868F-4E44-B481-D257C89E5919}" srcOrd="0" destOrd="0" presId="urn:microsoft.com/office/officeart/2005/8/layout/process5"/>
    <dgm:cxn modelId="{629B5784-B6B2-4716-B053-561ADF7293AD}" type="presParOf" srcId="{E1840BAB-EAC3-4659-BE7F-24136C7D8E24}" destId="{7C3B3B78-8C58-49A6-B715-B2D413FF0ACD}" srcOrd="6" destOrd="0" presId="urn:microsoft.com/office/officeart/2005/8/layout/process5"/>
    <dgm:cxn modelId="{EBB65AAA-8B50-4C3D-8B92-06ED3B8C9E5A}" type="presParOf" srcId="{E1840BAB-EAC3-4659-BE7F-24136C7D8E24}" destId="{3286C4BF-0809-4140-98CD-B5B2F67D5944}" srcOrd="7" destOrd="0" presId="urn:microsoft.com/office/officeart/2005/8/layout/process5"/>
    <dgm:cxn modelId="{4F13B1D6-DEA7-4C2B-9545-9B601E69CD8B}" type="presParOf" srcId="{3286C4BF-0809-4140-98CD-B5B2F67D5944}" destId="{C5BFFA9F-165A-45A1-8C66-3B8B2A24D6D7}" srcOrd="0" destOrd="0" presId="urn:microsoft.com/office/officeart/2005/8/layout/process5"/>
    <dgm:cxn modelId="{6C3C84FF-AE0D-4B1A-8301-C274096467CE}" type="presParOf" srcId="{E1840BAB-EAC3-4659-BE7F-24136C7D8E24}" destId="{7DE505FB-B12E-4C6C-AC7F-EBD177E07AA3}" srcOrd="8" destOrd="0" presId="urn:microsoft.com/office/officeart/2005/8/layout/process5"/>
    <dgm:cxn modelId="{D9C5B4C4-1B0A-41A7-B56E-A525780D0160}" type="presParOf" srcId="{E1840BAB-EAC3-4659-BE7F-24136C7D8E24}" destId="{58469717-F029-46BA-866B-394B8F8FCFAA}" srcOrd="9" destOrd="0" presId="urn:microsoft.com/office/officeart/2005/8/layout/process5"/>
    <dgm:cxn modelId="{46545296-E9E1-4066-A9E4-4FCD26B0741F}" type="presParOf" srcId="{58469717-F029-46BA-866B-394B8F8FCFAA}" destId="{F6F13BAF-E340-4452-81B6-BDEEFB185583}" srcOrd="0" destOrd="0" presId="urn:microsoft.com/office/officeart/2005/8/layout/process5"/>
    <dgm:cxn modelId="{F533C1F7-1D3A-4F0C-92C5-B15F5764E033}" type="presParOf" srcId="{E1840BAB-EAC3-4659-BE7F-24136C7D8E24}" destId="{E3AEEB9C-7B0F-466E-BDFB-2E07B41AFFE8}" srcOrd="10" destOrd="0" presId="urn:microsoft.com/office/officeart/2005/8/layout/process5"/>
    <dgm:cxn modelId="{72F3366A-AA76-4BF7-B6B8-E2CABF40EA19}" type="presParOf" srcId="{E1840BAB-EAC3-4659-BE7F-24136C7D8E24}" destId="{CA64C311-5EBF-4945-B4C6-277D7840AB4C}" srcOrd="11" destOrd="0" presId="urn:microsoft.com/office/officeart/2005/8/layout/process5"/>
    <dgm:cxn modelId="{49C44FE3-C0C0-462B-BC7E-E5735C2DEF0F}" type="presParOf" srcId="{CA64C311-5EBF-4945-B4C6-277D7840AB4C}" destId="{C5282EB5-A6C1-4439-82E2-5D5426732269}" srcOrd="0" destOrd="0" presId="urn:microsoft.com/office/officeart/2005/8/layout/process5"/>
    <dgm:cxn modelId="{BFF8D318-F85B-4FBE-BD7A-E16E0887742F}" type="presParOf" srcId="{E1840BAB-EAC3-4659-BE7F-24136C7D8E24}" destId="{2341746A-B910-4FA4-8E18-7D3C62FA6EC4}" srcOrd="12" destOrd="0" presId="urn:microsoft.com/office/officeart/2005/8/layout/process5"/>
    <dgm:cxn modelId="{6592FDC0-267E-47F3-BB79-22673D512858}" type="presParOf" srcId="{E1840BAB-EAC3-4659-BE7F-24136C7D8E24}" destId="{B525E025-3C09-4BDD-8250-CEC260BCC87B}" srcOrd="13" destOrd="0" presId="urn:microsoft.com/office/officeart/2005/8/layout/process5"/>
    <dgm:cxn modelId="{6D7FE9F1-527F-4682-8EAB-4DEB836512AD}" type="presParOf" srcId="{B525E025-3C09-4BDD-8250-CEC260BCC87B}" destId="{CEF3BBCD-730B-4D41-9F7C-9B8B2ACF604E}" srcOrd="0" destOrd="0" presId="urn:microsoft.com/office/officeart/2005/8/layout/process5"/>
    <dgm:cxn modelId="{ABC51A8B-0D4A-4D1E-B256-B8FEA4C6F9BD}" type="presParOf" srcId="{E1840BAB-EAC3-4659-BE7F-24136C7D8E24}" destId="{242C1F42-0AA1-4E79-BC62-017BC3313F80}" srcOrd="14" destOrd="0" presId="urn:microsoft.com/office/officeart/2005/8/layout/process5"/>
    <dgm:cxn modelId="{D46BDC2D-CAEC-4ABB-BF78-683D227D556B}" type="presParOf" srcId="{E1840BAB-EAC3-4659-BE7F-24136C7D8E24}" destId="{432DB311-A008-45FF-A848-73A4797E2410}" srcOrd="15" destOrd="0" presId="urn:microsoft.com/office/officeart/2005/8/layout/process5"/>
    <dgm:cxn modelId="{73AE64FA-13FE-4C73-92BD-9660BB235184}" type="presParOf" srcId="{432DB311-A008-45FF-A848-73A4797E2410}" destId="{88E12658-A963-459C-A421-4648B11E2EDF}" srcOrd="0" destOrd="0" presId="urn:microsoft.com/office/officeart/2005/8/layout/process5"/>
    <dgm:cxn modelId="{974B5CDE-E37B-412D-8530-69CB13FB3992}" type="presParOf" srcId="{E1840BAB-EAC3-4659-BE7F-24136C7D8E24}" destId="{E0381F37-54CE-4A80-8FE0-F5D23479F915}" srcOrd="16" destOrd="0" presId="urn:microsoft.com/office/officeart/2005/8/layout/process5"/>
    <dgm:cxn modelId="{0F6CC32C-21A3-45F0-83E4-6BBE1CAA5007}" type="presParOf" srcId="{E1840BAB-EAC3-4659-BE7F-24136C7D8E24}" destId="{4FBE2A0B-D3A8-463D-AA8F-7D86AC5C9074}" srcOrd="17" destOrd="0" presId="urn:microsoft.com/office/officeart/2005/8/layout/process5"/>
    <dgm:cxn modelId="{01A5B386-9EE7-400F-9629-17576B944E09}" type="presParOf" srcId="{4FBE2A0B-D3A8-463D-AA8F-7D86AC5C9074}" destId="{9D0EEA51-AB43-4A72-9A6B-8CFCFB904F27}" srcOrd="0" destOrd="0" presId="urn:microsoft.com/office/officeart/2005/8/layout/process5"/>
    <dgm:cxn modelId="{10A4F9C8-31A9-4D21-AB08-8649CEF8600E}" type="presParOf" srcId="{E1840BAB-EAC3-4659-BE7F-24136C7D8E24}" destId="{39ECABF5-7714-4CCE-8D2D-01CAF153860F}" srcOrd="18" destOrd="0" presId="urn:microsoft.com/office/officeart/2005/8/layout/process5"/>
    <dgm:cxn modelId="{B4AAF261-D0F5-4A14-B942-E2923F6A67C7}" type="presParOf" srcId="{E1840BAB-EAC3-4659-BE7F-24136C7D8E24}" destId="{85EDA796-5943-4911-8696-92BE16BCA4DC}" srcOrd="19" destOrd="0" presId="urn:microsoft.com/office/officeart/2005/8/layout/process5"/>
    <dgm:cxn modelId="{FA25D014-930D-4ABE-9F6B-320AB4657F24}" type="presParOf" srcId="{85EDA796-5943-4911-8696-92BE16BCA4DC}" destId="{0F418F48-960B-4DA8-B46C-3AAA4CDF0F4D}" srcOrd="0" destOrd="0" presId="urn:microsoft.com/office/officeart/2005/8/layout/process5"/>
    <dgm:cxn modelId="{B97E9FEF-E7E7-43EB-AD4B-7C8C15DD02E5}" type="presParOf" srcId="{E1840BAB-EAC3-4659-BE7F-24136C7D8E24}" destId="{35321868-A366-47FE-9803-C24E38EF5C8F}" srcOrd="2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44D8A7-536C-4BEE-90DE-7AD4D9CE8972}">
      <dsp:nvSpPr>
        <dsp:cNvPr id="0" name=""/>
        <dsp:cNvSpPr/>
      </dsp:nvSpPr>
      <dsp:spPr>
        <a:xfrm>
          <a:off x="1993565" y="592839"/>
          <a:ext cx="4053782" cy="4053782"/>
        </a:xfrm>
        <a:prstGeom prst="blockArc">
          <a:avLst>
            <a:gd name="adj1" fmla="val 12600000"/>
            <a:gd name="adj2" fmla="val 16200000"/>
            <a:gd name="adj3" fmla="val 4524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2681591-81B6-46EA-A508-15413D107140}">
      <dsp:nvSpPr>
        <dsp:cNvPr id="0" name=""/>
        <dsp:cNvSpPr/>
      </dsp:nvSpPr>
      <dsp:spPr>
        <a:xfrm>
          <a:off x="1993565" y="592839"/>
          <a:ext cx="4053782" cy="4053782"/>
        </a:xfrm>
        <a:prstGeom prst="blockArc">
          <a:avLst>
            <a:gd name="adj1" fmla="val 9000000"/>
            <a:gd name="adj2" fmla="val 12600000"/>
            <a:gd name="adj3" fmla="val 4524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401C958-A457-48F5-8486-02D20A04289A}">
      <dsp:nvSpPr>
        <dsp:cNvPr id="0" name=""/>
        <dsp:cNvSpPr/>
      </dsp:nvSpPr>
      <dsp:spPr>
        <a:xfrm>
          <a:off x="1993565" y="592839"/>
          <a:ext cx="4053782" cy="4053782"/>
        </a:xfrm>
        <a:prstGeom prst="blockArc">
          <a:avLst>
            <a:gd name="adj1" fmla="val 5400000"/>
            <a:gd name="adj2" fmla="val 9000000"/>
            <a:gd name="adj3" fmla="val 4524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8C40E65-5A80-4CE0-8C16-CC121C0ECC4B}">
      <dsp:nvSpPr>
        <dsp:cNvPr id="0" name=""/>
        <dsp:cNvSpPr/>
      </dsp:nvSpPr>
      <dsp:spPr>
        <a:xfrm>
          <a:off x="1993565" y="592839"/>
          <a:ext cx="4053782" cy="4053782"/>
        </a:xfrm>
        <a:prstGeom prst="blockArc">
          <a:avLst>
            <a:gd name="adj1" fmla="val 1800000"/>
            <a:gd name="adj2" fmla="val 5400000"/>
            <a:gd name="adj3" fmla="val 4524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E0DD8C4-44BB-400C-A58B-33D5F0B6D9BC}">
      <dsp:nvSpPr>
        <dsp:cNvPr id="0" name=""/>
        <dsp:cNvSpPr/>
      </dsp:nvSpPr>
      <dsp:spPr>
        <a:xfrm>
          <a:off x="1993565" y="592839"/>
          <a:ext cx="4053782" cy="4053782"/>
        </a:xfrm>
        <a:prstGeom prst="blockArc">
          <a:avLst>
            <a:gd name="adj1" fmla="val 19800000"/>
            <a:gd name="adj2" fmla="val 1800000"/>
            <a:gd name="adj3" fmla="val 4524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3096085-FC57-4ED7-82A8-5B651B862EAA}">
      <dsp:nvSpPr>
        <dsp:cNvPr id="0" name=""/>
        <dsp:cNvSpPr/>
      </dsp:nvSpPr>
      <dsp:spPr>
        <a:xfrm>
          <a:off x="1993565" y="592839"/>
          <a:ext cx="4053782" cy="4053782"/>
        </a:xfrm>
        <a:prstGeom prst="blockArc">
          <a:avLst>
            <a:gd name="adj1" fmla="val 16200000"/>
            <a:gd name="adj2" fmla="val 19800000"/>
            <a:gd name="adj3" fmla="val 4524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3E5F70C-E9A4-460A-9C4C-EA8B4AED4B77}">
      <dsp:nvSpPr>
        <dsp:cNvPr id="0" name=""/>
        <dsp:cNvSpPr/>
      </dsp:nvSpPr>
      <dsp:spPr>
        <a:xfrm>
          <a:off x="3110776" y="1710050"/>
          <a:ext cx="1819359" cy="181935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 dirty="0"/>
        </a:p>
      </dsp:txBody>
      <dsp:txXfrm>
        <a:off x="3377215" y="1976489"/>
        <a:ext cx="1286481" cy="1286481"/>
      </dsp:txXfrm>
    </dsp:sp>
    <dsp:sp modelId="{5F3A9DFE-6A13-4093-BD11-D5E3FAD0B816}">
      <dsp:nvSpPr>
        <dsp:cNvPr id="0" name=""/>
        <dsp:cNvSpPr/>
      </dsp:nvSpPr>
      <dsp:spPr>
        <a:xfrm>
          <a:off x="3312546" y="-69222"/>
          <a:ext cx="1415820" cy="141582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Simplicity</a:t>
          </a:r>
        </a:p>
      </dsp:txBody>
      <dsp:txXfrm>
        <a:off x="3519888" y="138120"/>
        <a:ext cx="1001136" cy="1001136"/>
      </dsp:txXfrm>
    </dsp:sp>
    <dsp:sp modelId="{2DF73BA9-B1C6-47CE-9753-86118713A19A}">
      <dsp:nvSpPr>
        <dsp:cNvPr id="0" name=""/>
        <dsp:cNvSpPr/>
      </dsp:nvSpPr>
      <dsp:spPr>
        <a:xfrm>
          <a:off x="5028179" y="921298"/>
          <a:ext cx="1415820" cy="141582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prstClr val="white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Open Source</a:t>
          </a:r>
        </a:p>
      </dsp:txBody>
      <dsp:txXfrm>
        <a:off x="5235521" y="1128640"/>
        <a:ext cx="1001136" cy="1001136"/>
      </dsp:txXfrm>
    </dsp:sp>
    <dsp:sp modelId="{A09EA595-D8D8-4252-83FA-B810CE96EC8C}">
      <dsp:nvSpPr>
        <dsp:cNvPr id="0" name=""/>
        <dsp:cNvSpPr/>
      </dsp:nvSpPr>
      <dsp:spPr>
        <a:xfrm>
          <a:off x="5028179" y="2902341"/>
          <a:ext cx="1415820" cy="141582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prstClr val="white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Portability</a:t>
          </a:r>
        </a:p>
      </dsp:txBody>
      <dsp:txXfrm>
        <a:off x="5235521" y="3109683"/>
        <a:ext cx="1001136" cy="1001136"/>
      </dsp:txXfrm>
    </dsp:sp>
    <dsp:sp modelId="{19149288-4F77-4C1A-A589-FD5655D8ADFC}">
      <dsp:nvSpPr>
        <dsp:cNvPr id="0" name=""/>
        <dsp:cNvSpPr/>
      </dsp:nvSpPr>
      <dsp:spPr>
        <a:xfrm>
          <a:off x="3312546" y="3892863"/>
          <a:ext cx="1415820" cy="141582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prstClr val="white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Huge Libraries</a:t>
          </a:r>
        </a:p>
      </dsp:txBody>
      <dsp:txXfrm>
        <a:off x="3519888" y="4100205"/>
        <a:ext cx="1001136" cy="1001136"/>
      </dsp:txXfrm>
    </dsp:sp>
    <dsp:sp modelId="{F6242E1A-757C-4D75-97F4-10AAEF648DA5}">
      <dsp:nvSpPr>
        <dsp:cNvPr id="0" name=""/>
        <dsp:cNvSpPr/>
      </dsp:nvSpPr>
      <dsp:spPr>
        <a:xfrm>
          <a:off x="1596912" y="2902341"/>
          <a:ext cx="1415820" cy="141582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prstClr val="white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Object</a:t>
          </a:r>
          <a:r>
            <a:rPr lang="en-US" sz="1800" kern="1200" dirty="0"/>
            <a:t> </a:t>
          </a:r>
          <a:r>
            <a:rPr lang="en-US" sz="1600" b="1" kern="1200" dirty="0">
              <a:solidFill>
                <a:prstClr val="white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Oriented</a:t>
          </a:r>
        </a:p>
      </dsp:txBody>
      <dsp:txXfrm>
        <a:off x="1804254" y="3109683"/>
        <a:ext cx="1001136" cy="1001136"/>
      </dsp:txXfrm>
    </dsp:sp>
    <dsp:sp modelId="{B18F7C57-CC72-4560-9DB2-232ACCBB9066}">
      <dsp:nvSpPr>
        <dsp:cNvPr id="0" name=""/>
        <dsp:cNvSpPr/>
      </dsp:nvSpPr>
      <dsp:spPr>
        <a:xfrm>
          <a:off x="1509145" y="921298"/>
          <a:ext cx="1591354" cy="141582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prstClr val="white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Interpreted</a:t>
          </a:r>
        </a:p>
      </dsp:txBody>
      <dsp:txXfrm>
        <a:off x="1742193" y="1128640"/>
        <a:ext cx="1125258" cy="10011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C4DA91-85F9-4676-9EED-8EAE0744350E}">
      <dsp:nvSpPr>
        <dsp:cNvPr id="0" name=""/>
        <dsp:cNvSpPr/>
      </dsp:nvSpPr>
      <dsp:spPr>
        <a:xfrm>
          <a:off x="-5913324" y="-904929"/>
          <a:ext cx="7039679" cy="7039679"/>
        </a:xfrm>
        <a:prstGeom prst="blockArc">
          <a:avLst>
            <a:gd name="adj1" fmla="val 18900000"/>
            <a:gd name="adj2" fmla="val 2700000"/>
            <a:gd name="adj3" fmla="val 307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A976F9-53FC-4F27-8571-AE257AD57195}">
      <dsp:nvSpPr>
        <dsp:cNvPr id="0" name=""/>
        <dsp:cNvSpPr/>
      </dsp:nvSpPr>
      <dsp:spPr>
        <a:xfrm>
          <a:off x="419572" y="275402"/>
          <a:ext cx="5138370" cy="550595"/>
        </a:xfrm>
        <a:prstGeom prst="rect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7035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Web Development</a:t>
          </a:r>
        </a:p>
      </dsp:txBody>
      <dsp:txXfrm>
        <a:off x="419572" y="275402"/>
        <a:ext cx="5138370" cy="550595"/>
      </dsp:txXfrm>
    </dsp:sp>
    <dsp:sp modelId="{2FA93F9D-4D5C-4E8F-89B8-733A8B2F8060}">
      <dsp:nvSpPr>
        <dsp:cNvPr id="0" name=""/>
        <dsp:cNvSpPr/>
      </dsp:nvSpPr>
      <dsp:spPr>
        <a:xfrm>
          <a:off x="75450" y="206577"/>
          <a:ext cx="688244" cy="68824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40214B-459F-45EA-88A1-5BC017A05B58}">
      <dsp:nvSpPr>
        <dsp:cNvPr id="0" name=""/>
        <dsp:cNvSpPr/>
      </dsp:nvSpPr>
      <dsp:spPr>
        <a:xfrm>
          <a:off x="872475" y="1101191"/>
          <a:ext cx="4685468" cy="550595"/>
        </a:xfrm>
        <a:prstGeom prst="rect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7035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AI / Data Science</a:t>
          </a:r>
        </a:p>
      </dsp:txBody>
      <dsp:txXfrm>
        <a:off x="872475" y="1101191"/>
        <a:ext cx="4685468" cy="550595"/>
      </dsp:txXfrm>
    </dsp:sp>
    <dsp:sp modelId="{6F8F3C43-4CF8-4045-A930-C27428DB494A}">
      <dsp:nvSpPr>
        <dsp:cNvPr id="0" name=""/>
        <dsp:cNvSpPr/>
      </dsp:nvSpPr>
      <dsp:spPr>
        <a:xfrm>
          <a:off x="528352" y="1032366"/>
          <a:ext cx="688244" cy="68824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C51649-1B03-4342-BC24-180ECE33A4CE}">
      <dsp:nvSpPr>
        <dsp:cNvPr id="0" name=""/>
        <dsp:cNvSpPr/>
      </dsp:nvSpPr>
      <dsp:spPr>
        <a:xfrm>
          <a:off x="1079576" y="1926979"/>
          <a:ext cx="4478367" cy="550595"/>
        </a:xfrm>
        <a:prstGeom prst="rect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7035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Big Data</a:t>
          </a:r>
        </a:p>
      </dsp:txBody>
      <dsp:txXfrm>
        <a:off x="1079576" y="1926979"/>
        <a:ext cx="4478367" cy="550595"/>
      </dsp:txXfrm>
    </dsp:sp>
    <dsp:sp modelId="{422F425E-57E1-48B5-9F09-4D69BE09D7D0}">
      <dsp:nvSpPr>
        <dsp:cNvPr id="0" name=""/>
        <dsp:cNvSpPr/>
      </dsp:nvSpPr>
      <dsp:spPr>
        <a:xfrm>
          <a:off x="735453" y="1858155"/>
          <a:ext cx="688244" cy="68824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B0E8A4-9E28-4A01-9983-1DCFD8C76491}">
      <dsp:nvSpPr>
        <dsp:cNvPr id="0" name=""/>
        <dsp:cNvSpPr/>
      </dsp:nvSpPr>
      <dsp:spPr>
        <a:xfrm>
          <a:off x="1079576" y="2752245"/>
          <a:ext cx="4478367" cy="550595"/>
        </a:xfrm>
        <a:prstGeom prst="rect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7035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Game Development</a:t>
          </a:r>
        </a:p>
      </dsp:txBody>
      <dsp:txXfrm>
        <a:off x="1079576" y="2752245"/>
        <a:ext cx="4478367" cy="550595"/>
      </dsp:txXfrm>
    </dsp:sp>
    <dsp:sp modelId="{07445BD2-2F57-479F-B530-407DF50E3A48}">
      <dsp:nvSpPr>
        <dsp:cNvPr id="0" name=""/>
        <dsp:cNvSpPr/>
      </dsp:nvSpPr>
      <dsp:spPr>
        <a:xfrm>
          <a:off x="735453" y="2683421"/>
          <a:ext cx="688244" cy="68824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0867AF-E809-4188-A83F-261EC77C47F9}">
      <dsp:nvSpPr>
        <dsp:cNvPr id="0" name=""/>
        <dsp:cNvSpPr/>
      </dsp:nvSpPr>
      <dsp:spPr>
        <a:xfrm>
          <a:off x="872475" y="3578034"/>
          <a:ext cx="4685468" cy="550595"/>
        </a:xfrm>
        <a:prstGeom prst="rect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7035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Web Testing</a:t>
          </a:r>
        </a:p>
      </dsp:txBody>
      <dsp:txXfrm>
        <a:off x="872475" y="3578034"/>
        <a:ext cx="4685468" cy="550595"/>
      </dsp:txXfrm>
    </dsp:sp>
    <dsp:sp modelId="{7D0EEBC6-5896-426C-B60F-B451908526E4}">
      <dsp:nvSpPr>
        <dsp:cNvPr id="0" name=""/>
        <dsp:cNvSpPr/>
      </dsp:nvSpPr>
      <dsp:spPr>
        <a:xfrm>
          <a:off x="528352" y="3509209"/>
          <a:ext cx="688244" cy="68824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821F4C-7423-4F1E-8994-56FD4BE80E20}">
      <dsp:nvSpPr>
        <dsp:cNvPr id="0" name=""/>
        <dsp:cNvSpPr/>
      </dsp:nvSpPr>
      <dsp:spPr>
        <a:xfrm>
          <a:off x="419572" y="4403823"/>
          <a:ext cx="5138370" cy="550595"/>
        </a:xfrm>
        <a:prstGeom prst="rect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7035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IOT (Smart Device)</a:t>
          </a:r>
        </a:p>
      </dsp:txBody>
      <dsp:txXfrm>
        <a:off x="419572" y="4403823"/>
        <a:ext cx="5138370" cy="550595"/>
      </dsp:txXfrm>
    </dsp:sp>
    <dsp:sp modelId="{27E66358-0E33-463E-8506-212E8A2FF62D}">
      <dsp:nvSpPr>
        <dsp:cNvPr id="0" name=""/>
        <dsp:cNvSpPr/>
      </dsp:nvSpPr>
      <dsp:spPr>
        <a:xfrm>
          <a:off x="75450" y="4334998"/>
          <a:ext cx="688244" cy="68824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E19EFD-C856-47CF-9990-63C2D61B480B}">
      <dsp:nvSpPr>
        <dsp:cNvPr id="0" name=""/>
        <dsp:cNvSpPr/>
      </dsp:nvSpPr>
      <dsp:spPr>
        <a:xfrm>
          <a:off x="4033" y="164565"/>
          <a:ext cx="1763651" cy="1058191"/>
        </a:xfrm>
        <a:prstGeom prst="roundRect">
          <a:avLst>
            <a:gd name="adj" fmla="val 10000"/>
          </a:avLst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Introduction</a:t>
          </a:r>
        </a:p>
      </dsp:txBody>
      <dsp:txXfrm>
        <a:off x="35026" y="195558"/>
        <a:ext cx="1701665" cy="996205"/>
      </dsp:txXfrm>
    </dsp:sp>
    <dsp:sp modelId="{73E6AEEC-BF4E-4C1C-BC19-6D74D81F5953}">
      <dsp:nvSpPr>
        <dsp:cNvPr id="0" name=""/>
        <dsp:cNvSpPr/>
      </dsp:nvSpPr>
      <dsp:spPr>
        <a:xfrm>
          <a:off x="1922886" y="474967"/>
          <a:ext cx="373894" cy="43738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1922886" y="562444"/>
        <a:ext cx="261726" cy="262431"/>
      </dsp:txXfrm>
    </dsp:sp>
    <dsp:sp modelId="{B86E95DD-7DF4-4D69-912A-C77274DED19C}">
      <dsp:nvSpPr>
        <dsp:cNvPr id="0" name=""/>
        <dsp:cNvSpPr/>
      </dsp:nvSpPr>
      <dsp:spPr>
        <a:xfrm>
          <a:off x="2473146" y="164565"/>
          <a:ext cx="1763651" cy="1058191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Getting Setup</a:t>
          </a:r>
        </a:p>
      </dsp:txBody>
      <dsp:txXfrm>
        <a:off x="2504139" y="195558"/>
        <a:ext cx="1701665" cy="996205"/>
      </dsp:txXfrm>
    </dsp:sp>
    <dsp:sp modelId="{1E015118-FA28-4D5B-BC26-C649C39847D6}">
      <dsp:nvSpPr>
        <dsp:cNvPr id="0" name=""/>
        <dsp:cNvSpPr/>
      </dsp:nvSpPr>
      <dsp:spPr>
        <a:xfrm>
          <a:off x="4391999" y="474967"/>
          <a:ext cx="373894" cy="43738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4391999" y="562444"/>
        <a:ext cx="261726" cy="262431"/>
      </dsp:txXfrm>
    </dsp:sp>
    <dsp:sp modelId="{BB029D07-E766-4637-83E3-2D0C1427A0F3}">
      <dsp:nvSpPr>
        <dsp:cNvPr id="0" name=""/>
        <dsp:cNvSpPr/>
      </dsp:nvSpPr>
      <dsp:spPr>
        <a:xfrm>
          <a:off x="4942258" y="164565"/>
          <a:ext cx="1763651" cy="1058191"/>
        </a:xfrm>
        <a:prstGeom prst="roundRect">
          <a:avLst>
            <a:gd name="adj" fmla="val 10000"/>
          </a:avLst>
        </a:prstGeom>
        <a:solidFill>
          <a:srgbClr val="002060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prstClr val="white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Python Fundamentals</a:t>
          </a:r>
        </a:p>
      </dsp:txBody>
      <dsp:txXfrm>
        <a:off x="4973251" y="195558"/>
        <a:ext cx="1701665" cy="996205"/>
      </dsp:txXfrm>
    </dsp:sp>
    <dsp:sp modelId="{4F3C7238-BD33-4E60-862E-8DB2381E874B}">
      <dsp:nvSpPr>
        <dsp:cNvPr id="0" name=""/>
        <dsp:cNvSpPr/>
      </dsp:nvSpPr>
      <dsp:spPr>
        <a:xfrm>
          <a:off x="6861112" y="474967"/>
          <a:ext cx="373894" cy="43738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6861112" y="562444"/>
        <a:ext cx="261726" cy="262431"/>
      </dsp:txXfrm>
    </dsp:sp>
    <dsp:sp modelId="{7C3B3B78-8C58-49A6-B715-B2D413FF0ACD}">
      <dsp:nvSpPr>
        <dsp:cNvPr id="0" name=""/>
        <dsp:cNvSpPr/>
      </dsp:nvSpPr>
      <dsp:spPr>
        <a:xfrm>
          <a:off x="7411371" y="164565"/>
          <a:ext cx="1763651" cy="1058191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Introduction to Django Framework</a:t>
          </a:r>
        </a:p>
      </dsp:txBody>
      <dsp:txXfrm>
        <a:off x="7442364" y="195558"/>
        <a:ext cx="1701665" cy="996205"/>
      </dsp:txXfrm>
    </dsp:sp>
    <dsp:sp modelId="{3286C4BF-0809-4140-98CD-B5B2F67D5944}">
      <dsp:nvSpPr>
        <dsp:cNvPr id="0" name=""/>
        <dsp:cNvSpPr/>
      </dsp:nvSpPr>
      <dsp:spPr>
        <a:xfrm rot="5400000">
          <a:off x="8106250" y="1346211"/>
          <a:ext cx="373894" cy="43738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 rot="-5400000">
        <a:off x="8161982" y="1377956"/>
        <a:ext cx="262431" cy="261726"/>
      </dsp:txXfrm>
    </dsp:sp>
    <dsp:sp modelId="{7DE505FB-B12E-4C6C-AC7F-EBD177E07AA3}">
      <dsp:nvSpPr>
        <dsp:cNvPr id="0" name=""/>
        <dsp:cNvSpPr/>
      </dsp:nvSpPr>
      <dsp:spPr>
        <a:xfrm>
          <a:off x="7411371" y="1928216"/>
          <a:ext cx="1763651" cy="1058191"/>
        </a:xfrm>
        <a:prstGeom prst="roundRect">
          <a:avLst>
            <a:gd name="adj" fmla="val 10000"/>
          </a:avLst>
        </a:prstGeom>
        <a:solidFill>
          <a:srgbClr val="002060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prstClr val="white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Project01 – Password Generator</a:t>
          </a:r>
        </a:p>
      </dsp:txBody>
      <dsp:txXfrm>
        <a:off x="7442364" y="1959209"/>
        <a:ext cx="1701665" cy="996205"/>
      </dsp:txXfrm>
    </dsp:sp>
    <dsp:sp modelId="{58469717-F029-46BA-866B-394B8F8FCFAA}">
      <dsp:nvSpPr>
        <dsp:cNvPr id="0" name=""/>
        <dsp:cNvSpPr/>
      </dsp:nvSpPr>
      <dsp:spPr>
        <a:xfrm rot="10800000">
          <a:off x="6882275" y="2238619"/>
          <a:ext cx="373894" cy="43738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 rot="10800000">
        <a:off x="6994443" y="2326096"/>
        <a:ext cx="261726" cy="262431"/>
      </dsp:txXfrm>
    </dsp:sp>
    <dsp:sp modelId="{E3AEEB9C-7B0F-466E-BDFB-2E07B41AFFE8}">
      <dsp:nvSpPr>
        <dsp:cNvPr id="0" name=""/>
        <dsp:cNvSpPr/>
      </dsp:nvSpPr>
      <dsp:spPr>
        <a:xfrm>
          <a:off x="4942258" y="1928216"/>
          <a:ext cx="1763651" cy="1058191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prstClr val="white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Git Basics</a:t>
          </a:r>
        </a:p>
      </dsp:txBody>
      <dsp:txXfrm>
        <a:off x="4973251" y="1959209"/>
        <a:ext cx="1701665" cy="996205"/>
      </dsp:txXfrm>
    </dsp:sp>
    <dsp:sp modelId="{CA64C311-5EBF-4945-B4C6-277D7840AB4C}">
      <dsp:nvSpPr>
        <dsp:cNvPr id="0" name=""/>
        <dsp:cNvSpPr/>
      </dsp:nvSpPr>
      <dsp:spPr>
        <a:xfrm rot="10800000">
          <a:off x="4413163" y="2238619"/>
          <a:ext cx="373894" cy="43738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 rot="10800000">
        <a:off x="4525331" y="2326096"/>
        <a:ext cx="261726" cy="262431"/>
      </dsp:txXfrm>
    </dsp:sp>
    <dsp:sp modelId="{2341746A-B910-4FA4-8E18-7D3C62FA6EC4}">
      <dsp:nvSpPr>
        <dsp:cNvPr id="0" name=""/>
        <dsp:cNvSpPr/>
      </dsp:nvSpPr>
      <dsp:spPr>
        <a:xfrm>
          <a:off x="2473146" y="1928216"/>
          <a:ext cx="1763651" cy="1058191"/>
        </a:xfrm>
        <a:prstGeom prst="roundRect">
          <a:avLst>
            <a:gd name="adj" fmla="val 10000"/>
          </a:avLst>
        </a:prstGeom>
        <a:solidFill>
          <a:srgbClr val="002060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prstClr val="white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Project02 – Personal Portfolio</a:t>
          </a:r>
        </a:p>
      </dsp:txBody>
      <dsp:txXfrm>
        <a:off x="2504139" y="1959209"/>
        <a:ext cx="1701665" cy="996205"/>
      </dsp:txXfrm>
    </dsp:sp>
    <dsp:sp modelId="{B525E025-3C09-4BDD-8250-CEC260BCC87B}">
      <dsp:nvSpPr>
        <dsp:cNvPr id="0" name=""/>
        <dsp:cNvSpPr/>
      </dsp:nvSpPr>
      <dsp:spPr>
        <a:xfrm rot="10800000">
          <a:off x="1944050" y="2238619"/>
          <a:ext cx="373894" cy="43738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 rot="10800000">
        <a:off x="2056218" y="2326096"/>
        <a:ext cx="261726" cy="262431"/>
      </dsp:txXfrm>
    </dsp:sp>
    <dsp:sp modelId="{242C1F42-0AA1-4E79-BC62-017BC3313F80}">
      <dsp:nvSpPr>
        <dsp:cNvPr id="0" name=""/>
        <dsp:cNvSpPr/>
      </dsp:nvSpPr>
      <dsp:spPr>
        <a:xfrm>
          <a:off x="4033" y="1928216"/>
          <a:ext cx="1763651" cy="1058191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prstClr val="white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Deployment</a:t>
          </a:r>
        </a:p>
      </dsp:txBody>
      <dsp:txXfrm>
        <a:off x="35026" y="1959209"/>
        <a:ext cx="1701665" cy="996205"/>
      </dsp:txXfrm>
    </dsp:sp>
    <dsp:sp modelId="{432DB311-A008-45FF-A848-73A4797E2410}">
      <dsp:nvSpPr>
        <dsp:cNvPr id="0" name=""/>
        <dsp:cNvSpPr/>
      </dsp:nvSpPr>
      <dsp:spPr>
        <a:xfrm rot="5400000">
          <a:off x="698912" y="3109863"/>
          <a:ext cx="373894" cy="43738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 rot="-5400000">
        <a:off x="754644" y="3141608"/>
        <a:ext cx="262431" cy="261726"/>
      </dsp:txXfrm>
    </dsp:sp>
    <dsp:sp modelId="{E0381F37-54CE-4A80-8FE0-F5D23479F915}">
      <dsp:nvSpPr>
        <dsp:cNvPr id="0" name=""/>
        <dsp:cNvSpPr/>
      </dsp:nvSpPr>
      <dsp:spPr>
        <a:xfrm>
          <a:off x="4033" y="3691868"/>
          <a:ext cx="1763651" cy="1058191"/>
        </a:xfrm>
        <a:prstGeom prst="roundRect">
          <a:avLst>
            <a:gd name="adj" fmla="val 10000"/>
          </a:avLst>
        </a:prstGeom>
        <a:solidFill>
          <a:srgbClr val="002060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prstClr val="white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Project03 – </a:t>
          </a:r>
          <a:r>
            <a:rPr lang="en-US" sz="1800" b="1" kern="1200" dirty="0" err="1">
              <a:solidFill>
                <a:prstClr val="white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Todo</a:t>
          </a:r>
          <a:r>
            <a:rPr lang="en-US" sz="1800" b="1" kern="1200" dirty="0">
              <a:solidFill>
                <a:prstClr val="white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 App</a:t>
          </a:r>
        </a:p>
      </dsp:txBody>
      <dsp:txXfrm>
        <a:off x="35026" y="3722861"/>
        <a:ext cx="1701665" cy="996205"/>
      </dsp:txXfrm>
    </dsp:sp>
    <dsp:sp modelId="{4FBE2A0B-D3A8-463D-AA8F-7D86AC5C9074}">
      <dsp:nvSpPr>
        <dsp:cNvPr id="0" name=""/>
        <dsp:cNvSpPr/>
      </dsp:nvSpPr>
      <dsp:spPr>
        <a:xfrm>
          <a:off x="1922886" y="4002271"/>
          <a:ext cx="373894" cy="43738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1922886" y="4089748"/>
        <a:ext cx="261726" cy="262431"/>
      </dsp:txXfrm>
    </dsp:sp>
    <dsp:sp modelId="{39ECABF5-7714-4CCE-8D2D-01CAF153860F}">
      <dsp:nvSpPr>
        <dsp:cNvPr id="0" name=""/>
        <dsp:cNvSpPr/>
      </dsp:nvSpPr>
      <dsp:spPr>
        <a:xfrm>
          <a:off x="2473146" y="3691868"/>
          <a:ext cx="1763651" cy="1058191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prstClr val="white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Project04 – Wallpapers Website</a:t>
          </a:r>
        </a:p>
      </dsp:txBody>
      <dsp:txXfrm>
        <a:off x="2504139" y="3722861"/>
        <a:ext cx="1701665" cy="996205"/>
      </dsp:txXfrm>
    </dsp:sp>
    <dsp:sp modelId="{85EDA796-5943-4911-8696-92BE16BCA4DC}">
      <dsp:nvSpPr>
        <dsp:cNvPr id="0" name=""/>
        <dsp:cNvSpPr/>
      </dsp:nvSpPr>
      <dsp:spPr>
        <a:xfrm>
          <a:off x="4391999" y="4002271"/>
          <a:ext cx="373894" cy="43738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4391999" y="4089748"/>
        <a:ext cx="261726" cy="262431"/>
      </dsp:txXfrm>
    </dsp:sp>
    <dsp:sp modelId="{35321868-A366-47FE-9803-C24E38EF5C8F}">
      <dsp:nvSpPr>
        <dsp:cNvPr id="0" name=""/>
        <dsp:cNvSpPr/>
      </dsp:nvSpPr>
      <dsp:spPr>
        <a:xfrm>
          <a:off x="4942258" y="3691868"/>
          <a:ext cx="1763651" cy="1058191"/>
        </a:xfrm>
        <a:prstGeom prst="roundRect">
          <a:avLst>
            <a:gd name="adj" fmla="val 10000"/>
          </a:avLst>
        </a:prstGeom>
        <a:solidFill>
          <a:srgbClr val="002060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prstClr val="white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Final Project from Students</a:t>
          </a:r>
        </a:p>
      </dsp:txBody>
      <dsp:txXfrm>
        <a:off x="4973251" y="3722861"/>
        <a:ext cx="1701665" cy="9962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2264B-F43B-4BFB-9853-1DAE36D8DA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5EBE64-4D84-4F11-8DDA-F973E3E46A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660988-99C7-46EE-B9F3-10D86D454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FC5A3-9153-4CA9-8A7F-4A88ACEC8F5C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24DB1A-2848-48E8-BB71-B2DAD0FA6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B8453B-3996-47BA-9AAD-901B55B5A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25EB1-68F1-43C4-97FA-208888E46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078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0C5AB-2001-4E3E-97FD-E31D252E4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0BA62-BEFA-4AFB-A000-E9D5F1B523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EC4F74-3876-431B-962B-3063716DB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FC5A3-9153-4CA9-8A7F-4A88ACEC8F5C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216ACB-7CF2-4F69-8478-924BE36B9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7969F0-636C-4D15-B0B0-BB565F6AC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25EB1-68F1-43C4-97FA-208888E46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835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E06DD-3A48-4EB4-B8CC-C6E6F818B1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D7BCA9-09DD-42D8-9346-306AE32D33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F30CA-4ACE-4DF0-8293-8DC9E327A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FC5A3-9153-4CA9-8A7F-4A88ACEC8F5C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F79ECD-589B-4E7E-BF57-BB9753881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EA6CEE-0A8D-408D-9001-10B16D9B2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25EB1-68F1-43C4-97FA-208888E46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2475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BA29837-19BC-4B2E-9DF8-D222239D9E7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443921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34C9F-2747-4BFD-9298-D645AC42E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FACD2-D2D6-46F3-839C-BEC444635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3C7FEC-414B-40EF-8797-C55610A84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FC5A3-9153-4CA9-8A7F-4A88ACEC8F5C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CC321D-61EB-4A4C-AB84-830AA361B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6AC4DD-AE9C-4D4C-B6F9-1DAFC9496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25EB1-68F1-43C4-97FA-208888E46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46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B849C-3744-4B25-9105-186953491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AC622E-937D-4526-9B6F-49BD14D884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09285D-887F-4BF7-87A6-06C1A46BE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FC5A3-9153-4CA9-8A7F-4A88ACEC8F5C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E4E07-B3EA-4500-AB80-925AFD8AA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34EA27-461E-4886-9674-FDCBAAFA7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25EB1-68F1-43C4-97FA-208888E46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290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04F32-0B07-4C96-91CB-3741C7455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F7711-A5D0-441F-B234-06A6527487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DF0343-29EA-48FB-8072-F9F45BC29D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40AA2B-05E0-45EC-989E-8830CAEB2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FC5A3-9153-4CA9-8A7F-4A88ACEC8F5C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969E7C-6643-4E0C-B9C9-D144CB893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D5F68A-0771-4305-BFC8-455987A1D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25EB1-68F1-43C4-97FA-208888E46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202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1E077-6C1C-4F5D-BF54-67DC68799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B3065-80F6-44FC-9897-8FF4AD79ED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9286E7-AFBF-4719-A73A-3AC2A43C1B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B0E832-585C-4460-8C76-EEACC33624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039A88-7B1D-448C-92DC-AACE6CE258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0BBB0B-113A-498B-BEB3-367F4A5C9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FC5A3-9153-4CA9-8A7F-4A88ACEC8F5C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F3E3F4-0882-4F38-8352-33017C491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B1550F-D0DA-4F4E-AB73-400432290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25EB1-68F1-43C4-97FA-208888E46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309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C55C5-2664-4D90-9F56-AA54DD683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192E34-F876-417D-AAB2-A2AA1BA06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FC5A3-9153-4CA9-8A7F-4A88ACEC8F5C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EA2C1F-0813-40DF-A4F8-D452CA90C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8BD71F-CE33-4B5F-ABC2-8B75CE7F4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25EB1-68F1-43C4-97FA-208888E46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791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BE6812-248C-4B6C-A295-8B02A7B63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FC5A3-9153-4CA9-8A7F-4A88ACEC8F5C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8FFEA9-48D6-43E6-AFFE-CF4ABD3D1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1937A2-D11D-4F39-B8AE-69BCB9FFB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25EB1-68F1-43C4-97FA-208888E46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361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FF957-C405-4564-B688-CE485ECBF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B80F8-6EE2-4B7D-A679-9554A5535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FF72BF-6105-40AF-AE01-94612DE4C2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ABB02C-0229-4295-B9B6-50CBD638C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FC5A3-9153-4CA9-8A7F-4A88ACEC8F5C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7D8B26-18DC-464B-B1F9-38D30DAE5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086BDA-6B0B-42B7-94E8-75C0DA02C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25EB1-68F1-43C4-97FA-208888E46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15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F4C2-4C73-4E41-9318-7CD0CC29C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5759BD-9CB9-48E8-AA9D-4648FC1658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6485C6-3D41-4ABF-9682-6509215147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A4D200-E05A-4E09-BA4D-6291DFFB5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FC5A3-9153-4CA9-8A7F-4A88ACEC8F5C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65DABD-74B0-43C4-AFAA-FF1DC8045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DF05EA-0B3A-45C5-BB1E-94444D7C4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25EB1-68F1-43C4-97FA-208888E46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331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F91002-A5AD-4F9F-9AAB-FED671B62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8700A0-0288-42C0-8CF5-0D51BDE33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16B9AF-CA8C-492D-8624-3847156FDE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FC5A3-9153-4CA9-8A7F-4A88ACEC8F5C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5F9B2C-49E9-4C7E-881C-1B53BFE4A2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2D884B-8110-4389-8CC3-9FD39250E7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25EB1-68F1-43C4-97FA-208888E46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683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21.png"/><Relationship Id="rId18" Type="http://schemas.openxmlformats.org/officeDocument/2006/relationships/image" Target="../media/image26.sv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openxmlformats.org/officeDocument/2006/relationships/image" Target="../media/image20.svg"/><Relationship Id="rId17" Type="http://schemas.openxmlformats.org/officeDocument/2006/relationships/image" Target="../media/image25.png"/><Relationship Id="rId2" Type="http://schemas.openxmlformats.org/officeDocument/2006/relationships/image" Target="../media/image4.png"/><Relationship Id="rId16" Type="http://schemas.openxmlformats.org/officeDocument/2006/relationships/image" Target="../media/image24.svg"/><Relationship Id="rId20" Type="http://schemas.openxmlformats.org/officeDocument/2006/relationships/image" Target="../media/image28.svg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2.xml"/><Relationship Id="rId11" Type="http://schemas.openxmlformats.org/officeDocument/2006/relationships/image" Target="../media/image19.png"/><Relationship Id="rId5" Type="http://schemas.openxmlformats.org/officeDocument/2006/relationships/diagramQuickStyle" Target="../diagrams/quickStyle2.xml"/><Relationship Id="rId15" Type="http://schemas.openxmlformats.org/officeDocument/2006/relationships/image" Target="../media/image23.png"/><Relationship Id="rId10" Type="http://schemas.openxmlformats.org/officeDocument/2006/relationships/image" Target="../media/image18.svg"/><Relationship Id="rId19" Type="http://schemas.openxmlformats.org/officeDocument/2006/relationships/image" Target="../media/image27.png"/><Relationship Id="rId4" Type="http://schemas.openxmlformats.org/officeDocument/2006/relationships/diagramLayout" Target="../diagrams/layout2.xml"/><Relationship Id="rId9" Type="http://schemas.openxmlformats.org/officeDocument/2006/relationships/image" Target="../media/image17.png"/><Relationship Id="rId14" Type="http://schemas.openxmlformats.org/officeDocument/2006/relationships/image" Target="../media/image2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ight Triangle 19">
            <a:extLst>
              <a:ext uri="{FF2B5EF4-FFF2-40B4-BE49-F238E27FC236}">
                <a16:creationId xmlns:a16="http://schemas.microsoft.com/office/drawing/2014/main" id="{6B4CF6F0-B9CD-4E4A-8743-9BB5F8924835}"/>
              </a:ext>
            </a:extLst>
          </p:cNvPr>
          <p:cNvSpPr/>
          <p:nvPr/>
        </p:nvSpPr>
        <p:spPr>
          <a:xfrm rot="16200000" flipH="1" flipV="1">
            <a:off x="-899079" y="899075"/>
            <a:ext cx="6858000" cy="5059842"/>
          </a:xfrm>
          <a:prstGeom prst="rtTriangle">
            <a:avLst/>
          </a:prstGeom>
          <a:solidFill>
            <a:srgbClr val="031E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6B4CF6F0-B9CD-4E4A-8743-9BB5F8924835}"/>
              </a:ext>
            </a:extLst>
          </p:cNvPr>
          <p:cNvSpPr/>
          <p:nvPr/>
        </p:nvSpPr>
        <p:spPr>
          <a:xfrm rot="5400000" flipH="1" flipV="1">
            <a:off x="6237393" y="899077"/>
            <a:ext cx="6858000" cy="5059842"/>
          </a:xfrm>
          <a:prstGeom prst="rtTriangle">
            <a:avLst/>
          </a:prstGeom>
          <a:solidFill>
            <a:srgbClr val="00A8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1388" y="5501412"/>
            <a:ext cx="3901100" cy="88913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132" y="541850"/>
            <a:ext cx="3901100" cy="5119362"/>
          </a:xfrm>
          <a:prstGeom prst="rect">
            <a:avLst/>
          </a:prstGeom>
          <a:effectLst>
            <a:outerShdw blurRad="241300" dist="76200" dir="99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9069553" y="5495968"/>
            <a:ext cx="2468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Futura-Normal" pitchFamily="2" charset="0"/>
              </a:rPr>
              <a:t>A Project of 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9324530" y="6348812"/>
            <a:ext cx="2786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Futura-Normal" pitchFamily="2" charset="0"/>
              </a:rPr>
              <a:t>An I.T. Solution Company</a:t>
            </a:r>
          </a:p>
        </p:txBody>
      </p:sp>
    </p:spTree>
    <p:extLst>
      <p:ext uri="{BB962C8B-B14F-4D97-AF65-F5344CB8AC3E}">
        <p14:creationId xmlns:p14="http://schemas.microsoft.com/office/powerpoint/2010/main" val="152128900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250"/>
                            </p:stCondLst>
                            <p:childTnLst>
                              <p:par>
                                <p:cTn id="2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4" grpId="0"/>
      <p:bldP spid="4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1">
            <a:extLst>
              <a:ext uri="{FF2B5EF4-FFF2-40B4-BE49-F238E27FC236}">
                <a16:creationId xmlns:a16="http://schemas.microsoft.com/office/drawing/2014/main" id="{9CC9330A-BBCE-4C6D-868F-50745A7F35C0}"/>
              </a:ext>
            </a:extLst>
          </p:cNvPr>
          <p:cNvSpPr txBox="1">
            <a:spLocks/>
          </p:cNvSpPr>
          <p:nvPr/>
        </p:nvSpPr>
        <p:spPr>
          <a:xfrm>
            <a:off x="2000518" y="323606"/>
            <a:ext cx="8190963" cy="96938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>
                <a:latin typeface="AlQalam Mujeeb" panose="02000506000000020003" pitchFamily="2" charset="-78"/>
                <a:cs typeface="AlQalam Mujeeb" panose="02000506000000020003" pitchFamily="2" charset="-78"/>
              </a:rPr>
              <a:t>What We Learn in Course ?</a:t>
            </a:r>
            <a:endParaRPr lang="id-ID" sz="4800" b="1" dirty="0">
              <a:solidFill>
                <a:srgbClr val="00A859"/>
              </a:solidFill>
              <a:latin typeface="AlQalam Mujeeb" panose="02000506000000020003" pitchFamily="2" charset="-78"/>
              <a:ea typeface="Lato" panose="020F0502020204030203" pitchFamily="34" charset="0"/>
              <a:cs typeface="AlQalam Mujeeb" panose="02000506000000020003" pitchFamily="2" charset="-78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78" y="5871212"/>
            <a:ext cx="589757" cy="773930"/>
          </a:xfrm>
          <a:prstGeom prst="rect">
            <a:avLst/>
          </a:prstGeom>
        </p:spPr>
      </p:pic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6E752D14-855B-4850-B3AE-28298AD890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83466951"/>
              </p:ext>
            </p:extLst>
          </p:nvPr>
        </p:nvGraphicFramePr>
        <p:xfrm>
          <a:off x="1506471" y="1292992"/>
          <a:ext cx="9179057" cy="4914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31402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568" b="28568"/>
          <a:stretch>
            <a:fillRect/>
          </a:stretch>
        </p:blipFill>
        <p:spPr>
          <a:xfrm>
            <a:off x="2539" y="4826"/>
            <a:ext cx="12192000" cy="6858000"/>
          </a:xfr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B63AFFA-64C5-40D1-9194-811F335F3CBB}"/>
              </a:ext>
            </a:extLst>
          </p:cNvPr>
          <p:cNvSpPr/>
          <p:nvPr/>
        </p:nvSpPr>
        <p:spPr>
          <a:xfrm>
            <a:off x="2539" y="4826"/>
            <a:ext cx="12192001" cy="6857999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78" y="5871212"/>
            <a:ext cx="589757" cy="773930"/>
          </a:xfrm>
          <a:prstGeom prst="rect">
            <a:avLst/>
          </a:prstGeom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AA1A29F3-22CE-4236-8297-128235C38F1A}"/>
              </a:ext>
            </a:extLst>
          </p:cNvPr>
          <p:cNvSpPr txBox="1">
            <a:spLocks/>
          </p:cNvSpPr>
          <p:nvPr/>
        </p:nvSpPr>
        <p:spPr>
          <a:xfrm>
            <a:off x="1227002" y="2739029"/>
            <a:ext cx="6498420" cy="235829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9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MingLiU" panose="02020509000000000000" pitchFamily="49" charset="-120"/>
                <a:cs typeface="Times New Roman" panose="02020603050405020304" pitchFamily="18" charset="0"/>
              </a:rPr>
              <a:t>Welcome to the course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9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MingLiU" panose="02020509000000000000" pitchFamily="49" charset="-120"/>
                <a:cs typeface="Times New Roman" panose="02020603050405020304" pitchFamily="18" charset="0"/>
              </a:rPr>
              <a:t>What is python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9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MingLiU" panose="02020509000000000000" pitchFamily="49" charset="-120"/>
                <a:cs typeface="Times New Roman" panose="02020603050405020304" pitchFamily="18" charset="0"/>
              </a:rPr>
              <a:t>What is Django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9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MingLiU" panose="02020509000000000000" pitchFamily="49" charset="-120"/>
                <a:cs typeface="Times New Roman" panose="02020603050405020304" pitchFamily="18" charset="0"/>
              </a:rPr>
              <a:t>Look into the projects</a:t>
            </a:r>
            <a:endParaRPr lang="en-US" altLang="ja-JP" sz="29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MingLiU" panose="02020509000000000000" pitchFamily="49" charset="-120"/>
              <a:cs typeface="Times New Roman" panose="02020603050405020304" pitchFamily="18" charset="0"/>
            </a:endParaRPr>
          </a:p>
        </p:txBody>
      </p:sp>
      <p:sp>
        <p:nvSpPr>
          <p:cNvPr id="10" name="Title 21">
            <a:extLst>
              <a:ext uri="{FF2B5EF4-FFF2-40B4-BE49-F238E27FC236}">
                <a16:creationId xmlns:a16="http://schemas.microsoft.com/office/drawing/2014/main" id="{9CC9330A-BBCE-4C6D-868F-50745A7F35C0}"/>
              </a:ext>
            </a:extLst>
          </p:cNvPr>
          <p:cNvSpPr txBox="1">
            <a:spLocks/>
          </p:cNvSpPr>
          <p:nvPr/>
        </p:nvSpPr>
        <p:spPr>
          <a:xfrm>
            <a:off x="2846790" y="691989"/>
            <a:ext cx="6498420" cy="96938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dirty="0">
                <a:latin typeface="AlQalam Mujeeb" panose="02000506000000020003" pitchFamily="2" charset="-78"/>
                <a:cs typeface="AlQalam Mujeeb" panose="02000506000000020003" pitchFamily="2" charset="-78"/>
              </a:rPr>
              <a:t>Introduction</a:t>
            </a:r>
            <a:endParaRPr lang="id-ID" sz="5400" b="1" dirty="0">
              <a:solidFill>
                <a:srgbClr val="00A859"/>
              </a:solidFill>
              <a:latin typeface="AlQalam Mujeeb" panose="02000506000000020003" pitchFamily="2" charset="-78"/>
              <a:ea typeface="Lato" panose="020F0502020204030203" pitchFamily="34" charset="0"/>
              <a:cs typeface="AlQalam Mujeeb" panose="02000506000000020003" pitchFamily="2" charset="-7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C9B78F-65F5-4CCB-9E9A-0D71FAB309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3489" y="1578177"/>
            <a:ext cx="3677143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609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568" b="28568"/>
          <a:stretch>
            <a:fillRect/>
          </a:stretch>
        </p:blipFill>
        <p:spPr>
          <a:xfrm>
            <a:off x="2539" y="4826"/>
            <a:ext cx="12192000" cy="6858000"/>
          </a:xfr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B63AFFA-64C5-40D1-9194-811F335F3CBB}"/>
              </a:ext>
            </a:extLst>
          </p:cNvPr>
          <p:cNvSpPr/>
          <p:nvPr/>
        </p:nvSpPr>
        <p:spPr>
          <a:xfrm>
            <a:off x="2539" y="4826"/>
            <a:ext cx="12192001" cy="6857999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78" y="5871212"/>
            <a:ext cx="589757" cy="773930"/>
          </a:xfrm>
          <a:prstGeom prst="rect">
            <a:avLst/>
          </a:prstGeom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AA1A29F3-22CE-4236-8297-128235C38F1A}"/>
              </a:ext>
            </a:extLst>
          </p:cNvPr>
          <p:cNvSpPr txBox="1">
            <a:spLocks/>
          </p:cNvSpPr>
          <p:nvPr/>
        </p:nvSpPr>
        <p:spPr>
          <a:xfrm>
            <a:off x="1227002" y="2739029"/>
            <a:ext cx="6498420" cy="235829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9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MingLiU" panose="02020509000000000000" pitchFamily="49" charset="-120"/>
                <a:cs typeface="Times New Roman" panose="02020603050405020304" pitchFamily="18" charset="0"/>
              </a:rPr>
              <a:t>Python 3 Windows Installation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9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MingLiU" panose="02020509000000000000" pitchFamily="49" charset="-120"/>
                <a:cs typeface="Times New Roman" panose="02020603050405020304" pitchFamily="18" charset="0"/>
              </a:rPr>
              <a:t>Python 3 Mac Installation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9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MingLiU" panose="02020509000000000000" pitchFamily="49" charset="-120"/>
                <a:cs typeface="Times New Roman" panose="02020603050405020304" pitchFamily="18" charset="0"/>
              </a:rPr>
              <a:t>VS-Code &amp; </a:t>
            </a:r>
            <a:r>
              <a:rPr lang="en-US" sz="29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MingLiU" panose="02020509000000000000" pitchFamily="49" charset="-120"/>
                <a:cs typeface="Times New Roman" panose="02020603050405020304" pitchFamily="18" charset="0"/>
              </a:rPr>
              <a:t>Pycharm</a:t>
            </a:r>
            <a:r>
              <a:rPr lang="en-US" sz="29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MingLiU" panose="02020509000000000000" pitchFamily="49" charset="-120"/>
                <a:cs typeface="Times New Roman" panose="02020603050405020304" pitchFamily="18" charset="0"/>
              </a:rPr>
              <a:t> Setup</a:t>
            </a:r>
          </a:p>
        </p:txBody>
      </p:sp>
      <p:sp>
        <p:nvSpPr>
          <p:cNvPr id="10" name="Title 21">
            <a:extLst>
              <a:ext uri="{FF2B5EF4-FFF2-40B4-BE49-F238E27FC236}">
                <a16:creationId xmlns:a16="http://schemas.microsoft.com/office/drawing/2014/main" id="{9CC9330A-BBCE-4C6D-868F-50745A7F35C0}"/>
              </a:ext>
            </a:extLst>
          </p:cNvPr>
          <p:cNvSpPr txBox="1">
            <a:spLocks/>
          </p:cNvSpPr>
          <p:nvPr/>
        </p:nvSpPr>
        <p:spPr>
          <a:xfrm>
            <a:off x="2846790" y="691989"/>
            <a:ext cx="6498420" cy="96938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dirty="0">
                <a:latin typeface="AlQalam Mujeeb" panose="02000506000000020003" pitchFamily="2" charset="-78"/>
                <a:cs typeface="AlQalam Mujeeb" panose="02000506000000020003" pitchFamily="2" charset="-78"/>
              </a:rPr>
              <a:t>Getting Setup</a:t>
            </a:r>
            <a:endParaRPr lang="id-ID" sz="5400" b="1" dirty="0">
              <a:solidFill>
                <a:srgbClr val="00A859"/>
              </a:solidFill>
              <a:latin typeface="AlQalam Mujeeb" panose="02000506000000020003" pitchFamily="2" charset="-78"/>
              <a:ea typeface="Lato" panose="020F0502020204030203" pitchFamily="34" charset="0"/>
              <a:cs typeface="AlQalam Mujeeb" panose="02000506000000020003" pitchFamily="2" charset="-7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C9B78F-65F5-4CCB-9E9A-0D71FAB309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3489" y="1578177"/>
            <a:ext cx="3677143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649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568" b="28568"/>
          <a:stretch>
            <a:fillRect/>
          </a:stretch>
        </p:blipFill>
        <p:spPr>
          <a:xfrm>
            <a:off x="2539" y="4826"/>
            <a:ext cx="12192000" cy="6858000"/>
          </a:xfr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B63AFFA-64C5-40D1-9194-811F335F3CBB}"/>
              </a:ext>
            </a:extLst>
          </p:cNvPr>
          <p:cNvSpPr/>
          <p:nvPr/>
        </p:nvSpPr>
        <p:spPr>
          <a:xfrm>
            <a:off x="2539" y="4826"/>
            <a:ext cx="12192001" cy="6857999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78" y="5871212"/>
            <a:ext cx="589757" cy="773930"/>
          </a:xfrm>
          <a:prstGeom prst="rect">
            <a:avLst/>
          </a:prstGeom>
        </p:spPr>
      </p:pic>
      <p:sp>
        <p:nvSpPr>
          <p:cNvPr id="10" name="Title 21">
            <a:extLst>
              <a:ext uri="{FF2B5EF4-FFF2-40B4-BE49-F238E27FC236}">
                <a16:creationId xmlns:a16="http://schemas.microsoft.com/office/drawing/2014/main" id="{9CC9330A-BBCE-4C6D-868F-50745A7F35C0}"/>
              </a:ext>
            </a:extLst>
          </p:cNvPr>
          <p:cNvSpPr txBox="1">
            <a:spLocks/>
          </p:cNvSpPr>
          <p:nvPr/>
        </p:nvSpPr>
        <p:spPr>
          <a:xfrm>
            <a:off x="694703" y="719810"/>
            <a:ext cx="10200824" cy="96938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>
                <a:latin typeface="AlQalam Mujeeb" panose="02000506000000020003" pitchFamily="2" charset="-78"/>
                <a:cs typeface="AlQalam Mujeeb" panose="02000506000000020003" pitchFamily="2" charset="-78"/>
              </a:rPr>
              <a:t>Python Language Fundamentals</a:t>
            </a:r>
            <a:endParaRPr lang="id-ID" sz="4800" b="1" dirty="0">
              <a:solidFill>
                <a:srgbClr val="00A859"/>
              </a:solidFill>
              <a:latin typeface="AlQalam Mujeeb" panose="02000506000000020003" pitchFamily="2" charset="-78"/>
              <a:ea typeface="Lato" panose="020F0502020204030203" pitchFamily="34" charset="0"/>
              <a:cs typeface="AlQalam Mujeeb" panose="02000506000000020003" pitchFamily="2" charset="-7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C9B78F-65F5-4CCB-9E9A-0D71FAB309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3489" y="2016059"/>
            <a:ext cx="3677143" cy="4680000"/>
          </a:xfrm>
          <a:prstGeom prst="rect">
            <a:avLst/>
          </a:prstGeom>
        </p:spPr>
      </p:pic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06E36BB3-B9B5-4171-9B60-0219E9D939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2192885"/>
              </p:ext>
            </p:extLst>
          </p:nvPr>
        </p:nvGraphicFramePr>
        <p:xfrm>
          <a:off x="1379361" y="2113833"/>
          <a:ext cx="6878360" cy="41443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825">
                  <a:extLst>
                    <a:ext uri="{9D8B030D-6E8A-4147-A177-3AD203B41FA5}">
                      <a16:colId xmlns:a16="http://schemas.microsoft.com/office/drawing/2014/main" val="3515738577"/>
                    </a:ext>
                  </a:extLst>
                </a:gridCol>
                <a:gridCol w="3067535">
                  <a:extLst>
                    <a:ext uri="{9D8B030D-6E8A-4147-A177-3AD203B41FA5}">
                      <a16:colId xmlns:a16="http://schemas.microsoft.com/office/drawing/2014/main" val="765225610"/>
                    </a:ext>
                  </a:extLst>
                </a:gridCol>
              </a:tblGrid>
              <a:tr h="685560">
                <a:tc>
                  <a:txBody>
                    <a:bodyPr/>
                    <a:lstStyle/>
                    <a:p>
                      <a:pPr marL="342900" indent="-342900">
                        <a:buSzPct val="150000"/>
                        <a:buFont typeface="Arial" panose="020B0604020202020204" pitchFamily="34" charset="0"/>
                        <a:buChar char="•"/>
                      </a:pPr>
                      <a:r>
                        <a:rPr lang="en-US" sz="2000" b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types &amp; Variable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>
                        <a:buSzPct val="150000"/>
                        <a:buFont typeface="Arial" panose="020B0604020202020204" pitchFamily="34" charset="0"/>
                        <a:buChar char="•"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OOP Concepts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3706005"/>
                  </a:ext>
                </a:extLst>
              </a:tr>
              <a:tr h="716544">
                <a:tc>
                  <a:txBody>
                    <a:bodyPr/>
                    <a:lstStyle/>
                    <a:p>
                      <a:pPr marL="342900" indent="-342900">
                        <a:buSzPct val="150000"/>
                        <a:buFont typeface="Arial" panose="020B0604020202020204" pitchFamily="34" charset="0"/>
                        <a:buChar char="•"/>
                      </a:pPr>
                      <a:r>
                        <a:rPr lang="en-US" sz="2000" b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List, Tuple, Sets &amp; Dictionary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5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00" b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Modules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3750570"/>
                  </a:ext>
                </a:extLst>
              </a:tr>
              <a:tr h="685560">
                <a:tc>
                  <a:txBody>
                    <a:bodyPr/>
                    <a:lstStyle/>
                    <a:p>
                      <a:pPr marL="342900" indent="-342900">
                        <a:buSzPct val="150000"/>
                        <a:buFont typeface="Arial" panose="020B0604020202020204" pitchFamily="34" charset="0"/>
                        <a:buChar char="•"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Flow Control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>
                        <a:buSzPct val="150000"/>
                        <a:buFont typeface="Arial" panose="020B0604020202020204" pitchFamily="34" charset="0"/>
                        <a:buChar char="•"/>
                      </a:pPr>
                      <a:r>
                        <a:rPr lang="en-US" sz="2000" b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Classes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9932619"/>
                  </a:ext>
                </a:extLst>
              </a:tr>
              <a:tr h="685560">
                <a:tc>
                  <a:txBody>
                    <a:bodyPr/>
                    <a:lstStyle/>
                    <a:p>
                      <a:pPr marL="342900" indent="-342900">
                        <a:buSzPct val="150000"/>
                        <a:buFont typeface="Arial" panose="020B0604020202020204" pitchFamily="34" charset="0"/>
                        <a:buChar char="•"/>
                      </a:pPr>
                      <a:r>
                        <a:rPr lang="en-US" sz="2000" b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Loops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>
                        <a:buSzPct val="150000"/>
                        <a:buFont typeface="Arial" panose="020B0604020202020204" pitchFamily="34" charset="0"/>
                        <a:buChar char="•"/>
                      </a:pPr>
                      <a:r>
                        <a:rPr lang="en-US" sz="2000" b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Inheritance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8977573"/>
                  </a:ext>
                </a:extLst>
              </a:tr>
              <a:tr h="685560">
                <a:tc>
                  <a:txBody>
                    <a:bodyPr/>
                    <a:lstStyle/>
                    <a:p>
                      <a:pPr marL="342900" indent="-342900">
                        <a:buSzPct val="150000"/>
                        <a:buFont typeface="Arial" panose="020B0604020202020204" pitchFamily="34" charset="0"/>
                        <a:buChar char="•"/>
                      </a:pPr>
                      <a:r>
                        <a:rPr lang="en-US" sz="2000" b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Functions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>
                        <a:buSzPct val="150000"/>
                        <a:buFont typeface="Arial" panose="020B0604020202020204" pitchFamily="34" charset="0"/>
                        <a:buChar char="•"/>
                      </a:pPr>
                      <a:r>
                        <a:rPr lang="en-US" sz="2000" b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Exception Handling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9573781"/>
                  </a:ext>
                </a:extLst>
              </a:tr>
              <a:tr h="685560">
                <a:tc>
                  <a:txBody>
                    <a:bodyPr/>
                    <a:lstStyle/>
                    <a:p>
                      <a:pPr marL="342900" indent="-342900">
                        <a:buSzPct val="150000"/>
                        <a:buFont typeface="Arial" panose="020B0604020202020204" pitchFamily="34" charset="0"/>
                        <a:buChar char="•"/>
                      </a:pPr>
                      <a:r>
                        <a:rPr lang="en-US" sz="2000" b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Anonymous Functions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>
                        <a:buSzPct val="150000"/>
                        <a:buFont typeface="Arial" panose="020B0604020202020204" pitchFamily="34" charset="0"/>
                        <a:buChar char="•"/>
                      </a:pPr>
                      <a:r>
                        <a:rPr lang="en-US" sz="2000" b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File Handling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24817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4048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568" b="28568"/>
          <a:stretch>
            <a:fillRect/>
          </a:stretch>
        </p:blipFill>
        <p:spPr>
          <a:xfrm>
            <a:off x="2539" y="4826"/>
            <a:ext cx="12192000" cy="6858000"/>
          </a:xfr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B63AFFA-64C5-40D1-9194-811F335F3CBB}"/>
              </a:ext>
            </a:extLst>
          </p:cNvPr>
          <p:cNvSpPr/>
          <p:nvPr/>
        </p:nvSpPr>
        <p:spPr>
          <a:xfrm>
            <a:off x="2539" y="4826"/>
            <a:ext cx="12192001" cy="6857999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78" y="5871212"/>
            <a:ext cx="589757" cy="773930"/>
          </a:xfrm>
          <a:prstGeom prst="rect">
            <a:avLst/>
          </a:prstGeom>
        </p:spPr>
      </p:pic>
      <p:sp>
        <p:nvSpPr>
          <p:cNvPr id="10" name="Title 21">
            <a:extLst>
              <a:ext uri="{FF2B5EF4-FFF2-40B4-BE49-F238E27FC236}">
                <a16:creationId xmlns:a16="http://schemas.microsoft.com/office/drawing/2014/main" id="{9CC9330A-BBCE-4C6D-868F-50745A7F35C0}"/>
              </a:ext>
            </a:extLst>
          </p:cNvPr>
          <p:cNvSpPr txBox="1">
            <a:spLocks/>
          </p:cNvSpPr>
          <p:nvPr/>
        </p:nvSpPr>
        <p:spPr>
          <a:xfrm>
            <a:off x="694703" y="719810"/>
            <a:ext cx="10200824" cy="96938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>
                <a:latin typeface="AlQalam Mujeeb" panose="02000506000000020003" pitchFamily="2" charset="-78"/>
                <a:cs typeface="AlQalam Mujeeb" panose="02000506000000020003" pitchFamily="2" charset="-78"/>
              </a:rPr>
              <a:t>Start with Django &amp; 1</a:t>
            </a:r>
            <a:r>
              <a:rPr lang="en-US" sz="4800" baseline="30000" dirty="0">
                <a:latin typeface="AlQalam Mujeeb" panose="02000506000000020003" pitchFamily="2" charset="-78"/>
                <a:cs typeface="AlQalam Mujeeb" panose="02000506000000020003" pitchFamily="2" charset="-78"/>
              </a:rPr>
              <a:t>st</a:t>
            </a:r>
            <a:r>
              <a:rPr lang="en-US" sz="4800" dirty="0">
                <a:latin typeface="AlQalam Mujeeb" panose="02000506000000020003" pitchFamily="2" charset="-78"/>
                <a:cs typeface="AlQalam Mujeeb" panose="02000506000000020003" pitchFamily="2" charset="-78"/>
              </a:rPr>
              <a:t> Project</a:t>
            </a:r>
            <a:endParaRPr lang="id-ID" sz="4800" b="1" dirty="0">
              <a:solidFill>
                <a:srgbClr val="00A859"/>
              </a:solidFill>
              <a:latin typeface="AlQalam Mujeeb" panose="02000506000000020003" pitchFamily="2" charset="-78"/>
              <a:ea typeface="Lato" panose="020F0502020204030203" pitchFamily="34" charset="0"/>
              <a:cs typeface="AlQalam Mujeeb" panose="02000506000000020003" pitchFamily="2" charset="-7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C9B78F-65F5-4CCB-9E9A-0D71FAB309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3489" y="2016059"/>
            <a:ext cx="3677143" cy="4680000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82E1BA60-BFAF-4132-A89A-40C6E37F6921}"/>
              </a:ext>
            </a:extLst>
          </p:cNvPr>
          <p:cNvSpPr txBox="1">
            <a:spLocks/>
          </p:cNvSpPr>
          <p:nvPr/>
        </p:nvSpPr>
        <p:spPr>
          <a:xfrm>
            <a:off x="1700010" y="2202288"/>
            <a:ext cx="6168981" cy="4172754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9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MingLiU" panose="02020509000000000000" pitchFamily="49" charset="-120"/>
                <a:cs typeface="Times New Roman" panose="02020603050405020304" pitchFamily="18" charset="0"/>
              </a:rPr>
              <a:t>Installing Django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9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MingLiU" panose="02020509000000000000" pitchFamily="49" charset="-120"/>
                <a:cs typeface="Times New Roman" panose="02020603050405020304" pitchFamily="18" charset="0"/>
              </a:rPr>
              <a:t>Running the server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9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MingLiU" panose="02020509000000000000" pitchFamily="49" charset="-120"/>
                <a:cs typeface="Times New Roman" panose="02020603050405020304" pitchFamily="18" charset="0"/>
              </a:rPr>
              <a:t>Project Structure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9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MingLiU" panose="02020509000000000000" pitchFamily="49" charset="-120"/>
                <a:cs typeface="Times New Roman" panose="02020603050405020304" pitchFamily="18" charset="0"/>
              </a:rPr>
              <a:t>Apps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9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MingLiU" panose="02020509000000000000" pitchFamily="49" charset="-120"/>
                <a:cs typeface="Times New Roman" panose="02020603050405020304" pitchFamily="18" charset="0"/>
              </a:rPr>
              <a:t>URLs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9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MingLiU" panose="02020509000000000000" pitchFamily="49" charset="-120"/>
                <a:cs typeface="Times New Roman" panose="02020603050405020304" pitchFamily="18" charset="0"/>
              </a:rPr>
              <a:t>Templates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9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MingLiU" panose="02020509000000000000" pitchFamily="49" charset="-120"/>
                <a:cs typeface="Times New Roman" panose="02020603050405020304" pitchFamily="18" charset="0"/>
              </a:rPr>
              <a:t>Forms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9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MingLiU" panose="02020509000000000000" pitchFamily="49" charset="-120"/>
                <a:cs typeface="Times New Roman" panose="02020603050405020304" pitchFamily="18" charset="0"/>
              </a:rPr>
              <a:t>Making random Password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9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MingLiU" panose="02020509000000000000" pitchFamily="49" charset="-120"/>
                <a:cs typeface="Times New Roman" panose="02020603050405020304" pitchFamily="18" charset="0"/>
              </a:rPr>
              <a:t>Using form data</a:t>
            </a:r>
          </a:p>
        </p:txBody>
      </p:sp>
    </p:spTree>
    <p:extLst>
      <p:ext uri="{BB962C8B-B14F-4D97-AF65-F5344CB8AC3E}">
        <p14:creationId xmlns:p14="http://schemas.microsoft.com/office/powerpoint/2010/main" val="1752957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568" b="28568"/>
          <a:stretch>
            <a:fillRect/>
          </a:stretch>
        </p:blipFill>
        <p:spPr>
          <a:xfrm>
            <a:off x="2539" y="4826"/>
            <a:ext cx="12192000" cy="6858000"/>
          </a:xfr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B63AFFA-64C5-40D1-9194-811F335F3CBB}"/>
              </a:ext>
            </a:extLst>
          </p:cNvPr>
          <p:cNvSpPr/>
          <p:nvPr/>
        </p:nvSpPr>
        <p:spPr>
          <a:xfrm>
            <a:off x="2539" y="4826"/>
            <a:ext cx="12192001" cy="6857999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78" y="5871212"/>
            <a:ext cx="589757" cy="773930"/>
          </a:xfrm>
          <a:prstGeom prst="rect">
            <a:avLst/>
          </a:prstGeom>
        </p:spPr>
      </p:pic>
      <p:sp>
        <p:nvSpPr>
          <p:cNvPr id="10" name="Title 21">
            <a:extLst>
              <a:ext uri="{FF2B5EF4-FFF2-40B4-BE49-F238E27FC236}">
                <a16:creationId xmlns:a16="http://schemas.microsoft.com/office/drawing/2014/main" id="{9CC9330A-BBCE-4C6D-868F-50745A7F35C0}"/>
              </a:ext>
            </a:extLst>
          </p:cNvPr>
          <p:cNvSpPr txBox="1">
            <a:spLocks/>
          </p:cNvSpPr>
          <p:nvPr/>
        </p:nvSpPr>
        <p:spPr>
          <a:xfrm>
            <a:off x="694703" y="719810"/>
            <a:ext cx="10200824" cy="96938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>
                <a:latin typeface="AlQalam Mujeeb" panose="02000506000000020003" pitchFamily="2" charset="-78"/>
                <a:cs typeface="AlQalam Mujeeb" panose="02000506000000020003" pitchFamily="2" charset="-78"/>
              </a:rPr>
              <a:t>Getting into Git</a:t>
            </a:r>
            <a:endParaRPr lang="id-ID" sz="4800" b="1" dirty="0">
              <a:solidFill>
                <a:srgbClr val="00A859"/>
              </a:solidFill>
              <a:latin typeface="AlQalam Mujeeb" panose="02000506000000020003" pitchFamily="2" charset="-78"/>
              <a:ea typeface="Lato" panose="020F0502020204030203" pitchFamily="34" charset="0"/>
              <a:cs typeface="AlQalam Mujeeb" panose="02000506000000020003" pitchFamily="2" charset="-7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C9B78F-65F5-4CCB-9E9A-0D71FAB309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3489" y="2016059"/>
            <a:ext cx="3677143" cy="4680000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82E1BA60-BFAF-4132-A89A-40C6E37F6921}"/>
              </a:ext>
            </a:extLst>
          </p:cNvPr>
          <p:cNvSpPr txBox="1">
            <a:spLocks/>
          </p:cNvSpPr>
          <p:nvPr/>
        </p:nvSpPr>
        <p:spPr>
          <a:xfrm>
            <a:off x="1700010" y="2404180"/>
            <a:ext cx="6168981" cy="397086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9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MingLiU" panose="02020509000000000000" pitchFamily="49" charset="-120"/>
                <a:cs typeface="Times New Roman" panose="02020603050405020304" pitchFamily="18" charset="0"/>
              </a:rPr>
              <a:t>Introduction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9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MingLiU" panose="02020509000000000000" pitchFamily="49" charset="-120"/>
                <a:cs typeface="Times New Roman" panose="02020603050405020304" pitchFamily="18" charset="0"/>
              </a:rPr>
              <a:t>Initializing Git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9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MingLiU" panose="02020509000000000000" pitchFamily="49" charset="-120"/>
                <a:cs typeface="Times New Roman" panose="02020603050405020304" pitchFamily="18" charset="0"/>
              </a:rPr>
              <a:t>Commit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9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MingLiU" panose="02020509000000000000" pitchFamily="49" charset="-120"/>
                <a:cs typeface="Times New Roman" panose="02020603050405020304" pitchFamily="18" charset="0"/>
              </a:rPr>
              <a:t>Creating Repository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9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MingLiU" panose="02020509000000000000" pitchFamily="49" charset="-120"/>
                <a:cs typeface="Times New Roman" panose="02020603050405020304" pitchFamily="18" charset="0"/>
              </a:rPr>
              <a:t>Pushing Code </a:t>
            </a:r>
          </a:p>
        </p:txBody>
      </p:sp>
    </p:spTree>
    <p:extLst>
      <p:ext uri="{BB962C8B-B14F-4D97-AF65-F5344CB8AC3E}">
        <p14:creationId xmlns:p14="http://schemas.microsoft.com/office/powerpoint/2010/main" val="3480154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568" b="28568"/>
          <a:stretch>
            <a:fillRect/>
          </a:stretch>
        </p:blipFill>
        <p:spPr>
          <a:xfrm>
            <a:off x="2539" y="4826"/>
            <a:ext cx="12192000" cy="6858000"/>
          </a:xfr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B63AFFA-64C5-40D1-9194-811F335F3CBB}"/>
              </a:ext>
            </a:extLst>
          </p:cNvPr>
          <p:cNvSpPr/>
          <p:nvPr/>
        </p:nvSpPr>
        <p:spPr>
          <a:xfrm>
            <a:off x="2539" y="4826"/>
            <a:ext cx="12192001" cy="6857999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78" y="5871212"/>
            <a:ext cx="589757" cy="773930"/>
          </a:xfrm>
          <a:prstGeom prst="rect">
            <a:avLst/>
          </a:prstGeom>
        </p:spPr>
      </p:pic>
      <p:sp>
        <p:nvSpPr>
          <p:cNvPr id="10" name="Title 21">
            <a:extLst>
              <a:ext uri="{FF2B5EF4-FFF2-40B4-BE49-F238E27FC236}">
                <a16:creationId xmlns:a16="http://schemas.microsoft.com/office/drawing/2014/main" id="{9CC9330A-BBCE-4C6D-868F-50745A7F35C0}"/>
              </a:ext>
            </a:extLst>
          </p:cNvPr>
          <p:cNvSpPr txBox="1">
            <a:spLocks/>
          </p:cNvSpPr>
          <p:nvPr/>
        </p:nvSpPr>
        <p:spPr>
          <a:xfrm>
            <a:off x="694703" y="719810"/>
            <a:ext cx="10200824" cy="96938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>
                <a:latin typeface="AlQalam Mujeeb" panose="02000506000000020003" pitchFamily="2" charset="-78"/>
                <a:cs typeface="AlQalam Mujeeb" panose="02000506000000020003" pitchFamily="2" charset="-78"/>
              </a:rPr>
              <a:t>Project02 - Personal Portfolio</a:t>
            </a:r>
            <a:endParaRPr lang="id-ID" sz="4800" b="1" dirty="0">
              <a:solidFill>
                <a:srgbClr val="00A859"/>
              </a:solidFill>
              <a:latin typeface="AlQalam Mujeeb" panose="02000506000000020003" pitchFamily="2" charset="-78"/>
              <a:ea typeface="Lato" panose="020F0502020204030203" pitchFamily="34" charset="0"/>
              <a:cs typeface="AlQalam Mujeeb" panose="02000506000000020003" pitchFamily="2" charset="-7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C9B78F-65F5-4CCB-9E9A-0D71FAB309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3489" y="2016059"/>
            <a:ext cx="3677143" cy="4680000"/>
          </a:xfrm>
          <a:prstGeom prst="rect">
            <a:avLst/>
          </a:prstGeom>
        </p:spPr>
      </p:pic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06E36BB3-B9B5-4171-9B60-0219E9D939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5108360"/>
              </p:ext>
            </p:extLst>
          </p:nvPr>
        </p:nvGraphicFramePr>
        <p:xfrm>
          <a:off x="1463093" y="2171860"/>
          <a:ext cx="6878360" cy="38281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825">
                  <a:extLst>
                    <a:ext uri="{9D8B030D-6E8A-4147-A177-3AD203B41FA5}">
                      <a16:colId xmlns:a16="http://schemas.microsoft.com/office/drawing/2014/main" val="3515738577"/>
                    </a:ext>
                  </a:extLst>
                </a:gridCol>
                <a:gridCol w="3067535">
                  <a:extLst>
                    <a:ext uri="{9D8B030D-6E8A-4147-A177-3AD203B41FA5}">
                      <a16:colId xmlns:a16="http://schemas.microsoft.com/office/drawing/2014/main" val="765225610"/>
                    </a:ext>
                  </a:extLst>
                </a:gridCol>
              </a:tblGrid>
              <a:tr h="752038">
                <a:tc>
                  <a:txBody>
                    <a:bodyPr/>
                    <a:lstStyle/>
                    <a:p>
                      <a:pPr marL="342900" indent="-342900">
                        <a:buSzPct val="150000"/>
                        <a:buFont typeface="Arial" panose="020B0604020202020204" pitchFamily="34" charset="0"/>
                        <a:buChar char="•"/>
                      </a:pPr>
                      <a:r>
                        <a:rPr lang="en-US" sz="2000" b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New Project &amp; Apps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5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3706005"/>
                  </a:ext>
                </a:extLst>
              </a:tr>
              <a:tr h="786026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5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Admin site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5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00" b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Displaying Objects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3750570"/>
                  </a:ext>
                </a:extLst>
              </a:tr>
              <a:tr h="752038">
                <a:tc>
                  <a:txBody>
                    <a:bodyPr/>
                    <a:lstStyle/>
                    <a:p>
                      <a:pPr marL="342900" indent="-342900">
                        <a:buSzPct val="150000"/>
                        <a:buFont typeface="Arial" panose="020B0604020202020204" pitchFamily="34" charset="0"/>
                        <a:buChar char="•"/>
                      </a:pPr>
                      <a:r>
                        <a:rPr lang="en-US" sz="2000" b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Another Set of URLs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>
                        <a:buSzPct val="150000"/>
                        <a:buFont typeface="Arial" panose="020B0604020202020204" pitchFamily="34" charset="0"/>
                        <a:buChar char="•"/>
                      </a:pPr>
                      <a:r>
                        <a:rPr lang="en-US" sz="2000" b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Static Files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9932619"/>
                  </a:ext>
                </a:extLst>
              </a:tr>
              <a:tr h="769019">
                <a:tc>
                  <a:txBody>
                    <a:bodyPr/>
                    <a:lstStyle/>
                    <a:p>
                      <a:pPr marL="342900" indent="-342900">
                        <a:buSzPct val="150000"/>
                        <a:buFont typeface="Arial" panose="020B0604020202020204" pitchFamily="34" charset="0"/>
                        <a:buChar char="•"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Details Page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>
                        <a:buSzPct val="150000"/>
                        <a:buFont typeface="Arial" panose="020B0604020202020204" pitchFamily="34" charset="0"/>
                        <a:buChar char="•"/>
                      </a:pPr>
                      <a:r>
                        <a:rPr lang="en-US" sz="2000" b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Extracting Base Template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8977573"/>
                  </a:ext>
                </a:extLst>
              </a:tr>
              <a:tr h="769019">
                <a:tc>
                  <a:txBody>
                    <a:bodyPr/>
                    <a:lstStyle/>
                    <a:p>
                      <a:pPr marL="342900" indent="-342900">
                        <a:buSzPct val="150000"/>
                        <a:buFont typeface="Arial" panose="020B0604020202020204" pitchFamily="34" charset="0"/>
                        <a:buChar char="•"/>
                      </a:pPr>
                      <a:r>
                        <a:rPr lang="en-US" sz="2000" b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Bootstrap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>
                        <a:buSzPct val="150000"/>
                        <a:buFont typeface="Arial" panose="020B0604020202020204" pitchFamily="34" charset="0"/>
                        <a:buChar char="•"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Pushing code to GitHub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95737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9971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568" b="28568"/>
          <a:stretch>
            <a:fillRect/>
          </a:stretch>
        </p:blipFill>
        <p:spPr>
          <a:xfrm>
            <a:off x="2539" y="4826"/>
            <a:ext cx="12192000" cy="6858000"/>
          </a:xfr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B63AFFA-64C5-40D1-9194-811F335F3CBB}"/>
              </a:ext>
            </a:extLst>
          </p:cNvPr>
          <p:cNvSpPr/>
          <p:nvPr/>
        </p:nvSpPr>
        <p:spPr>
          <a:xfrm>
            <a:off x="2539" y="4826"/>
            <a:ext cx="12192001" cy="6857999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78" y="5871212"/>
            <a:ext cx="589757" cy="773930"/>
          </a:xfrm>
          <a:prstGeom prst="rect">
            <a:avLst/>
          </a:prstGeom>
        </p:spPr>
      </p:pic>
      <p:sp>
        <p:nvSpPr>
          <p:cNvPr id="10" name="Title 21">
            <a:extLst>
              <a:ext uri="{FF2B5EF4-FFF2-40B4-BE49-F238E27FC236}">
                <a16:creationId xmlns:a16="http://schemas.microsoft.com/office/drawing/2014/main" id="{9CC9330A-BBCE-4C6D-868F-50745A7F35C0}"/>
              </a:ext>
            </a:extLst>
          </p:cNvPr>
          <p:cNvSpPr txBox="1">
            <a:spLocks/>
          </p:cNvSpPr>
          <p:nvPr/>
        </p:nvSpPr>
        <p:spPr>
          <a:xfrm>
            <a:off x="694703" y="719810"/>
            <a:ext cx="10200824" cy="96938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>
                <a:latin typeface="AlQalam Mujeeb" panose="02000506000000020003" pitchFamily="2" charset="-78"/>
                <a:cs typeface="AlQalam Mujeeb" panose="02000506000000020003" pitchFamily="2" charset="-78"/>
              </a:rPr>
              <a:t>Deployment</a:t>
            </a:r>
            <a:endParaRPr lang="id-ID" sz="4800" b="1" dirty="0">
              <a:solidFill>
                <a:srgbClr val="00A859"/>
              </a:solidFill>
              <a:latin typeface="AlQalam Mujeeb" panose="02000506000000020003" pitchFamily="2" charset="-78"/>
              <a:ea typeface="Lato" panose="020F0502020204030203" pitchFamily="34" charset="0"/>
              <a:cs typeface="AlQalam Mujeeb" panose="02000506000000020003" pitchFamily="2" charset="-7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C9B78F-65F5-4CCB-9E9A-0D71FAB309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3489" y="2016059"/>
            <a:ext cx="3677143" cy="4680000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82E1BA60-BFAF-4132-A89A-40C6E37F6921}"/>
              </a:ext>
            </a:extLst>
          </p:cNvPr>
          <p:cNvSpPr txBox="1">
            <a:spLocks/>
          </p:cNvSpPr>
          <p:nvPr/>
        </p:nvSpPr>
        <p:spPr>
          <a:xfrm>
            <a:off x="1700010" y="2404180"/>
            <a:ext cx="6168981" cy="397086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9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MingLiU" panose="02020509000000000000" pitchFamily="49" charset="-120"/>
                <a:cs typeface="Times New Roman" panose="02020603050405020304" pitchFamily="18" charset="0"/>
              </a:rPr>
              <a:t>Python Anywhere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9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MingLiU" panose="02020509000000000000" pitchFamily="49" charset="-120"/>
                <a:cs typeface="Times New Roman" panose="02020603050405020304" pitchFamily="18" charset="0"/>
              </a:rPr>
              <a:t>Creating Virtual Environment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9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MingLiU" panose="02020509000000000000" pitchFamily="49" charset="-120"/>
                <a:cs typeface="Times New Roman" panose="02020603050405020304" pitchFamily="18" charset="0"/>
              </a:rPr>
              <a:t>Running the server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9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MingLiU" panose="02020509000000000000" pitchFamily="49" charset="-120"/>
                <a:cs typeface="Times New Roman" panose="02020603050405020304" pitchFamily="18" charset="0"/>
              </a:rPr>
              <a:t>Static &amp; Media Files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9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MingLiU" panose="02020509000000000000" pitchFamily="49" charset="-120"/>
                <a:cs typeface="Times New Roman" panose="02020603050405020304" pitchFamily="18" charset="0"/>
              </a:rPr>
              <a:t>Deploying changes</a:t>
            </a:r>
          </a:p>
        </p:txBody>
      </p:sp>
    </p:spTree>
    <p:extLst>
      <p:ext uri="{BB962C8B-B14F-4D97-AF65-F5344CB8AC3E}">
        <p14:creationId xmlns:p14="http://schemas.microsoft.com/office/powerpoint/2010/main" val="760256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568" b="28568"/>
          <a:stretch>
            <a:fillRect/>
          </a:stretch>
        </p:blipFill>
        <p:spPr>
          <a:xfrm>
            <a:off x="2539" y="4826"/>
            <a:ext cx="12192000" cy="6858000"/>
          </a:xfr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B63AFFA-64C5-40D1-9194-811F335F3CBB}"/>
              </a:ext>
            </a:extLst>
          </p:cNvPr>
          <p:cNvSpPr/>
          <p:nvPr/>
        </p:nvSpPr>
        <p:spPr>
          <a:xfrm>
            <a:off x="2539" y="4826"/>
            <a:ext cx="12192001" cy="6857999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78" y="5871212"/>
            <a:ext cx="589757" cy="773930"/>
          </a:xfrm>
          <a:prstGeom prst="rect">
            <a:avLst/>
          </a:prstGeom>
        </p:spPr>
      </p:pic>
      <p:sp>
        <p:nvSpPr>
          <p:cNvPr id="10" name="Title 21">
            <a:extLst>
              <a:ext uri="{FF2B5EF4-FFF2-40B4-BE49-F238E27FC236}">
                <a16:creationId xmlns:a16="http://schemas.microsoft.com/office/drawing/2014/main" id="{9CC9330A-BBCE-4C6D-868F-50745A7F35C0}"/>
              </a:ext>
            </a:extLst>
          </p:cNvPr>
          <p:cNvSpPr txBox="1">
            <a:spLocks/>
          </p:cNvSpPr>
          <p:nvPr/>
        </p:nvSpPr>
        <p:spPr>
          <a:xfrm>
            <a:off x="694703" y="719810"/>
            <a:ext cx="10200824" cy="96938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>
                <a:latin typeface="AlQalam Mujeeb" panose="02000506000000020003" pitchFamily="2" charset="-78"/>
                <a:cs typeface="AlQalam Mujeeb" panose="02000506000000020003" pitchFamily="2" charset="-78"/>
              </a:rPr>
              <a:t>Project03 – </a:t>
            </a:r>
            <a:r>
              <a:rPr lang="en-US" sz="4800" dirty="0" err="1">
                <a:latin typeface="AlQalam Mujeeb" panose="02000506000000020003" pitchFamily="2" charset="-78"/>
                <a:cs typeface="AlQalam Mujeeb" panose="02000506000000020003" pitchFamily="2" charset="-78"/>
              </a:rPr>
              <a:t>ToDo</a:t>
            </a:r>
            <a:r>
              <a:rPr lang="en-US" sz="4800" dirty="0">
                <a:latin typeface="AlQalam Mujeeb" panose="02000506000000020003" pitchFamily="2" charset="-78"/>
                <a:cs typeface="AlQalam Mujeeb" panose="02000506000000020003" pitchFamily="2" charset="-78"/>
              </a:rPr>
              <a:t> App</a:t>
            </a:r>
            <a:endParaRPr lang="id-ID" sz="4800" b="1" dirty="0">
              <a:solidFill>
                <a:srgbClr val="00A859"/>
              </a:solidFill>
              <a:latin typeface="AlQalam Mujeeb" panose="02000506000000020003" pitchFamily="2" charset="-78"/>
              <a:ea typeface="Lato" panose="020F0502020204030203" pitchFamily="34" charset="0"/>
              <a:cs typeface="AlQalam Mujeeb" panose="02000506000000020003" pitchFamily="2" charset="-7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C9B78F-65F5-4CCB-9E9A-0D71FAB309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3489" y="2016059"/>
            <a:ext cx="3677143" cy="4680000"/>
          </a:xfrm>
          <a:prstGeom prst="rect">
            <a:avLst/>
          </a:prstGeom>
        </p:spPr>
      </p:pic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06E36BB3-B9B5-4171-9B60-0219E9D939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342051"/>
              </p:ext>
            </p:extLst>
          </p:nvPr>
        </p:nvGraphicFramePr>
        <p:xfrm>
          <a:off x="1463093" y="1977431"/>
          <a:ext cx="6878360" cy="45971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825">
                  <a:extLst>
                    <a:ext uri="{9D8B030D-6E8A-4147-A177-3AD203B41FA5}">
                      <a16:colId xmlns:a16="http://schemas.microsoft.com/office/drawing/2014/main" val="3515738577"/>
                    </a:ext>
                  </a:extLst>
                </a:gridCol>
                <a:gridCol w="3067535">
                  <a:extLst>
                    <a:ext uri="{9D8B030D-6E8A-4147-A177-3AD203B41FA5}">
                      <a16:colId xmlns:a16="http://schemas.microsoft.com/office/drawing/2014/main" val="765225610"/>
                    </a:ext>
                  </a:extLst>
                </a:gridCol>
              </a:tblGrid>
              <a:tr h="752038">
                <a:tc>
                  <a:txBody>
                    <a:bodyPr/>
                    <a:lstStyle/>
                    <a:p>
                      <a:pPr marL="342900" indent="-342900">
                        <a:buSzPct val="150000"/>
                        <a:buFont typeface="Arial" panose="020B0604020202020204" pitchFamily="34" charset="0"/>
                        <a:buChar char="•"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Introduction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5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New Project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3706005"/>
                  </a:ext>
                </a:extLst>
              </a:tr>
              <a:tr h="786026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5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Signup Form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5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00" b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Creating User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3750570"/>
                  </a:ext>
                </a:extLst>
              </a:tr>
              <a:tr h="752038">
                <a:tc>
                  <a:txBody>
                    <a:bodyPr/>
                    <a:lstStyle/>
                    <a:p>
                      <a:pPr marL="342900" indent="-342900">
                        <a:buSzPct val="150000"/>
                        <a:buFont typeface="Arial" panose="020B0604020202020204" pitchFamily="34" charset="0"/>
                        <a:buChar char="•"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Creating User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>
                        <a:buSzPct val="150000"/>
                        <a:buFont typeface="Arial" panose="020B0604020202020204" pitchFamily="34" charset="0"/>
                        <a:buChar char="•"/>
                      </a:pPr>
                      <a:r>
                        <a:rPr lang="en-US" sz="2000" b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Authentication Module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9932619"/>
                  </a:ext>
                </a:extLst>
              </a:tr>
              <a:tr h="769019">
                <a:tc>
                  <a:txBody>
                    <a:bodyPr/>
                    <a:lstStyle/>
                    <a:p>
                      <a:pPr marL="342900" indent="-342900">
                        <a:buSzPct val="150000"/>
                        <a:buFont typeface="Arial" panose="020B0604020202020204" pitchFamily="34" charset="0"/>
                        <a:buChar char="•"/>
                      </a:pPr>
                      <a:r>
                        <a:rPr lang="en-US" sz="2000" b="1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Todo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>
                        <a:buSzPct val="150000"/>
                        <a:buFont typeface="Arial" panose="020B0604020202020204" pitchFamily="34" charset="0"/>
                        <a:buChar char="•"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Creating </a:t>
                      </a:r>
                      <a:r>
                        <a:rPr lang="en-US" sz="2000" b="1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todos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8977573"/>
                  </a:ext>
                </a:extLst>
              </a:tr>
              <a:tr h="769019">
                <a:tc>
                  <a:txBody>
                    <a:bodyPr/>
                    <a:lstStyle/>
                    <a:p>
                      <a:pPr marL="342900" indent="-342900">
                        <a:buSzPct val="150000"/>
                        <a:buFont typeface="Arial" panose="020B0604020202020204" pitchFamily="34" charset="0"/>
                        <a:buChar char="•"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Listing to </a:t>
                      </a:r>
                      <a:r>
                        <a:rPr lang="en-US" sz="2000" b="1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todos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>
                        <a:buSzPct val="150000"/>
                        <a:buFont typeface="Arial" panose="020B0604020202020204" pitchFamily="34" charset="0"/>
                        <a:buChar char="•"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Styling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9573781"/>
                  </a:ext>
                </a:extLst>
              </a:tr>
              <a:tr h="769019">
                <a:tc>
                  <a:txBody>
                    <a:bodyPr/>
                    <a:lstStyle/>
                    <a:p>
                      <a:pPr marL="342900" indent="-342900">
                        <a:buSzPct val="150000"/>
                        <a:buFont typeface="Arial" panose="020B0604020202020204" pitchFamily="34" charset="0"/>
                        <a:buChar char="•"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Deployment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>
                        <a:buSzPct val="150000"/>
                        <a:buFont typeface="Arial" panose="020B0604020202020204" pitchFamily="34" charset="0"/>
                        <a:buChar char="•"/>
                      </a:pPr>
                      <a:endParaRPr 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41548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8571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568" b="28568"/>
          <a:stretch>
            <a:fillRect/>
          </a:stretch>
        </p:blipFill>
        <p:spPr>
          <a:xfrm>
            <a:off x="2539" y="4826"/>
            <a:ext cx="12192000" cy="6858000"/>
          </a:xfr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B63AFFA-64C5-40D1-9194-811F335F3CBB}"/>
              </a:ext>
            </a:extLst>
          </p:cNvPr>
          <p:cNvSpPr/>
          <p:nvPr/>
        </p:nvSpPr>
        <p:spPr>
          <a:xfrm>
            <a:off x="2539" y="4826"/>
            <a:ext cx="12192001" cy="6857999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78" y="5871212"/>
            <a:ext cx="589757" cy="773930"/>
          </a:xfrm>
          <a:prstGeom prst="rect">
            <a:avLst/>
          </a:prstGeom>
        </p:spPr>
      </p:pic>
      <p:sp>
        <p:nvSpPr>
          <p:cNvPr id="10" name="Title 21">
            <a:extLst>
              <a:ext uri="{FF2B5EF4-FFF2-40B4-BE49-F238E27FC236}">
                <a16:creationId xmlns:a16="http://schemas.microsoft.com/office/drawing/2014/main" id="{9CC9330A-BBCE-4C6D-868F-50745A7F35C0}"/>
              </a:ext>
            </a:extLst>
          </p:cNvPr>
          <p:cNvSpPr txBox="1">
            <a:spLocks/>
          </p:cNvSpPr>
          <p:nvPr/>
        </p:nvSpPr>
        <p:spPr>
          <a:xfrm>
            <a:off x="694703" y="719810"/>
            <a:ext cx="10200824" cy="96938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>
                <a:latin typeface="AlQalam Mujeeb" panose="02000506000000020003" pitchFamily="2" charset="-78"/>
                <a:cs typeface="AlQalam Mujeeb" panose="02000506000000020003" pitchFamily="2" charset="-78"/>
              </a:rPr>
              <a:t>Final Project</a:t>
            </a:r>
            <a:endParaRPr lang="id-ID" sz="4800" b="1" dirty="0">
              <a:solidFill>
                <a:srgbClr val="00A859"/>
              </a:solidFill>
              <a:latin typeface="AlQalam Mujeeb" panose="02000506000000020003" pitchFamily="2" charset="-78"/>
              <a:ea typeface="Lato" panose="020F0502020204030203" pitchFamily="34" charset="0"/>
              <a:cs typeface="AlQalam Mujeeb" panose="02000506000000020003" pitchFamily="2" charset="-7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C9B78F-65F5-4CCB-9E9A-0D71FAB309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3489" y="2016059"/>
            <a:ext cx="3677143" cy="4680000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82E1BA60-BFAF-4132-A89A-40C6E37F6921}"/>
              </a:ext>
            </a:extLst>
          </p:cNvPr>
          <p:cNvSpPr txBox="1">
            <a:spLocks/>
          </p:cNvSpPr>
          <p:nvPr/>
        </p:nvSpPr>
        <p:spPr>
          <a:xfrm>
            <a:off x="1700010" y="2497546"/>
            <a:ext cx="6168981" cy="376063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9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MingLiU" panose="02020509000000000000" pitchFamily="49" charset="-120"/>
                <a:cs typeface="Times New Roman" panose="02020603050405020304" pitchFamily="18" charset="0"/>
              </a:rPr>
              <a:t>Every student submit it’s own project and deploy in order to get completion certificate.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9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MingLiU" panose="02020509000000000000" pitchFamily="49" charset="-120"/>
                <a:cs typeface="Times New Roman" panose="02020603050405020304" pitchFamily="18" charset="0"/>
              </a:rPr>
              <a:t>5 students get internship opportunity on bases of final project.</a:t>
            </a:r>
          </a:p>
        </p:txBody>
      </p:sp>
    </p:spTree>
    <p:extLst>
      <p:ext uri="{BB962C8B-B14F-4D97-AF65-F5344CB8AC3E}">
        <p14:creationId xmlns:p14="http://schemas.microsoft.com/office/powerpoint/2010/main" val="881990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5B56FF63-58F6-478D-A860-19FC375DCF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156" y="4358675"/>
            <a:ext cx="6105194" cy="682079"/>
          </a:xfrm>
        </p:spPr>
        <p:txBody>
          <a:bodyPr>
            <a:normAutofit/>
          </a:bodyPr>
          <a:lstStyle/>
          <a:p>
            <a:r>
              <a:rPr lang="en-US" altLang="ja-JP" b="1" cap="none" dirty="0">
                <a:solidFill>
                  <a:schemeClr val="bg1"/>
                </a:solidFill>
                <a:latin typeface="MingLiU" panose="02020509000000000000" pitchFamily="49" charset="-120"/>
                <a:ea typeface="MingLiU" panose="02020509000000000000" pitchFamily="49" charset="-120"/>
              </a:rPr>
              <a:t>Beginner To Pro Course</a:t>
            </a:r>
            <a:endParaRPr lang="ja-JP" altLang="en-US" b="1" cap="none" dirty="0">
              <a:solidFill>
                <a:schemeClr val="bg1"/>
              </a:solidFill>
              <a:latin typeface="MingLiU" panose="02020509000000000000" pitchFamily="49" charset="-120"/>
              <a:ea typeface="MingLiU" panose="02020509000000000000" pitchFamily="49" charset="-120"/>
            </a:endParaRPr>
          </a:p>
        </p:txBody>
      </p:sp>
      <p:sp>
        <p:nvSpPr>
          <p:cNvPr id="22" name="Title 21">
            <a:extLst>
              <a:ext uri="{FF2B5EF4-FFF2-40B4-BE49-F238E27FC236}">
                <a16:creationId xmlns:a16="http://schemas.microsoft.com/office/drawing/2014/main" id="{948EF525-92A1-4D30-93EB-2183E45F68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3237" y="1970541"/>
            <a:ext cx="6105525" cy="2032000"/>
          </a:xfrm>
        </p:spPr>
        <p:txBody>
          <a:bodyPr>
            <a:noAutofit/>
          </a:bodyPr>
          <a:lstStyle/>
          <a:p>
            <a:r>
              <a:rPr lang="en-US" sz="5400" b="1" dirty="0">
                <a:solidFill>
                  <a:schemeClr val="bg1"/>
                </a:solidFill>
                <a:latin typeface="AlQalam Mujeeb" panose="02000506000000020003" pitchFamily="2" charset="-78"/>
                <a:ea typeface="MingLiU" panose="02020509000000000000" pitchFamily="49" charset="-120"/>
                <a:cs typeface="AlQalam Mujeeb" panose="02000506000000020003" pitchFamily="2" charset="-78"/>
              </a:rPr>
              <a:t>Python with Django Framework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1693FE-EF0D-4D71-BA8D-9AF7CEECCA2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78" y="5871212"/>
            <a:ext cx="589757" cy="773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5776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568" b="28568"/>
          <a:stretch>
            <a:fillRect/>
          </a:stretch>
        </p:blipFill>
        <p:spPr>
          <a:xfrm>
            <a:off x="2539" y="4826"/>
            <a:ext cx="12192000" cy="6858000"/>
          </a:xfr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B63AFFA-64C5-40D1-9194-811F335F3CBB}"/>
              </a:ext>
            </a:extLst>
          </p:cNvPr>
          <p:cNvSpPr/>
          <p:nvPr/>
        </p:nvSpPr>
        <p:spPr>
          <a:xfrm>
            <a:off x="2539" y="4826"/>
            <a:ext cx="12192001" cy="6857999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78" y="5871212"/>
            <a:ext cx="589757" cy="773930"/>
          </a:xfrm>
          <a:prstGeom prst="rect">
            <a:avLst/>
          </a:prstGeom>
        </p:spPr>
      </p:pic>
      <p:sp>
        <p:nvSpPr>
          <p:cNvPr id="10" name="Title 21">
            <a:extLst>
              <a:ext uri="{FF2B5EF4-FFF2-40B4-BE49-F238E27FC236}">
                <a16:creationId xmlns:a16="http://schemas.microsoft.com/office/drawing/2014/main" id="{9CC9330A-BBCE-4C6D-868F-50745A7F35C0}"/>
              </a:ext>
            </a:extLst>
          </p:cNvPr>
          <p:cNvSpPr txBox="1">
            <a:spLocks/>
          </p:cNvSpPr>
          <p:nvPr/>
        </p:nvSpPr>
        <p:spPr>
          <a:xfrm>
            <a:off x="694703" y="719810"/>
            <a:ext cx="10200824" cy="96938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>
                <a:latin typeface="AlQalam Mujeeb" panose="02000506000000020003" pitchFamily="2" charset="-78"/>
                <a:cs typeface="AlQalam Mujeeb" panose="02000506000000020003" pitchFamily="2" charset="-78"/>
              </a:rPr>
              <a:t>Course Duration</a:t>
            </a:r>
            <a:endParaRPr lang="id-ID" sz="4800" b="1" dirty="0">
              <a:solidFill>
                <a:srgbClr val="00A859"/>
              </a:solidFill>
              <a:latin typeface="AlQalam Mujeeb" panose="02000506000000020003" pitchFamily="2" charset="-78"/>
              <a:ea typeface="Lato" panose="020F0502020204030203" pitchFamily="34" charset="0"/>
              <a:cs typeface="AlQalam Mujeeb" panose="02000506000000020003" pitchFamily="2" charset="-7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C9B78F-65F5-4CCB-9E9A-0D71FAB309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3489" y="2016059"/>
            <a:ext cx="3677143" cy="4680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2894B9C-C433-4D08-9231-33BB99312A05}"/>
              </a:ext>
            </a:extLst>
          </p:cNvPr>
          <p:cNvSpPr txBox="1"/>
          <p:nvPr/>
        </p:nvSpPr>
        <p:spPr>
          <a:xfrm>
            <a:off x="3559962" y="2638342"/>
            <a:ext cx="40962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2 Month Training / 2 Days in week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47FE1F-1342-438D-B795-729721D285C7}"/>
              </a:ext>
            </a:extLst>
          </p:cNvPr>
          <p:cNvSpPr txBox="1"/>
          <p:nvPr/>
        </p:nvSpPr>
        <p:spPr>
          <a:xfrm>
            <a:off x="5359014" y="3425434"/>
            <a:ext cx="4981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+</a:t>
            </a:r>
            <a:endParaRPr lang="en-US" sz="4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CF4306-1E04-4BC8-BD0B-B42D92EC46D1}"/>
              </a:ext>
            </a:extLst>
          </p:cNvPr>
          <p:cNvSpPr txBox="1"/>
          <p:nvPr/>
        </p:nvSpPr>
        <p:spPr>
          <a:xfrm>
            <a:off x="3559961" y="4005463"/>
            <a:ext cx="40962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2 Month Internship / 5 Days in week</a:t>
            </a:r>
            <a:endParaRPr lang="en-US" sz="2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827FA2-C767-47B6-B122-9A9DE37F2C99}"/>
              </a:ext>
            </a:extLst>
          </p:cNvPr>
          <p:cNvSpPr txBox="1"/>
          <p:nvPr/>
        </p:nvSpPr>
        <p:spPr>
          <a:xfrm>
            <a:off x="3746986" y="5431662"/>
            <a:ext cx="40962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Investment</a:t>
            </a:r>
          </a:p>
          <a:p>
            <a:pPr algn="ctr"/>
            <a:r>
              <a:rPr lang="en-US" sz="2800" b="1" dirty="0"/>
              <a:t> PKR. ----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47132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78" y="5871212"/>
            <a:ext cx="589757" cy="7739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C9B64F3-33BC-4E80-9358-8DFB72986EA6}"/>
              </a:ext>
            </a:extLst>
          </p:cNvPr>
          <p:cNvSpPr txBox="1"/>
          <p:nvPr/>
        </p:nvSpPr>
        <p:spPr>
          <a:xfrm>
            <a:off x="3557196" y="2193379"/>
            <a:ext cx="507760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latin typeface="AlQalam Mujeeb" panose="02000506000000020003" pitchFamily="2" charset="-78"/>
                <a:cs typeface="AlQalam Mujeeb" panose="02000506000000020003" pitchFamily="2" charset="-78"/>
              </a:rPr>
              <a:t>Questioning Session</a:t>
            </a:r>
            <a:endParaRPr lang="en-US" sz="6600" dirty="0">
              <a:latin typeface="AlQalam Mujeeb" panose="02000506000000020003" pitchFamily="2" charset="-78"/>
              <a:cs typeface="AlQalam Mujeeb" panose="02000506000000020003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657885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78" y="5871212"/>
            <a:ext cx="589757" cy="77393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136770B-AA7B-40D4-B0B6-A2098EFB40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333" y="1625958"/>
            <a:ext cx="7620000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820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568" b="28568"/>
          <a:stretch>
            <a:fillRect/>
          </a:stretch>
        </p:blipFill>
        <p:spPr>
          <a:xfrm>
            <a:off x="2539" y="4826"/>
            <a:ext cx="12192000" cy="6858000"/>
          </a:xfr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B63AFFA-64C5-40D1-9194-811F335F3CBB}"/>
              </a:ext>
            </a:extLst>
          </p:cNvPr>
          <p:cNvSpPr/>
          <p:nvPr/>
        </p:nvSpPr>
        <p:spPr>
          <a:xfrm>
            <a:off x="2539" y="4826"/>
            <a:ext cx="12192001" cy="6857999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78" y="5871212"/>
            <a:ext cx="589757" cy="773930"/>
          </a:xfrm>
          <a:prstGeom prst="rect">
            <a:avLst/>
          </a:prstGeom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AA1A29F3-22CE-4236-8297-128235C38F1A}"/>
              </a:ext>
            </a:extLst>
          </p:cNvPr>
          <p:cNvSpPr txBox="1">
            <a:spLocks/>
          </p:cNvSpPr>
          <p:nvPr/>
        </p:nvSpPr>
        <p:spPr>
          <a:xfrm>
            <a:off x="1227002" y="2739029"/>
            <a:ext cx="6498420" cy="235829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solidFill>
                  <a:schemeClr val="tx1">
                    <a:lumMod val="95000"/>
                    <a:lumOff val="5000"/>
                  </a:schemeClr>
                </a:solidFill>
                <a:latin typeface="Bebas Neue" panose="020B0606020202050201"/>
                <a:ea typeface="MingLiU" panose="02020509000000000000" pitchFamily="49" charset="-120"/>
              </a:rPr>
              <a:t>Worlds Fastest growing Programing Language.</a:t>
            </a:r>
          </a:p>
          <a:p>
            <a:r>
              <a:rPr lang="en-US" altLang="ja-JP" dirty="0">
                <a:solidFill>
                  <a:schemeClr val="tx1">
                    <a:lumMod val="95000"/>
                    <a:lumOff val="5000"/>
                  </a:schemeClr>
                </a:solidFill>
                <a:latin typeface="Bebas Neue" panose="020B0606020202050201"/>
                <a:ea typeface="MingLiU" panose="02020509000000000000" pitchFamily="49" charset="-120"/>
              </a:rPr>
              <a:t>A Multi-purpose Language with a simple, and beginner-Friendly Syntax.</a:t>
            </a:r>
          </a:p>
          <a:p>
            <a:r>
              <a:rPr lang="en-US" altLang="ja-JP" dirty="0">
                <a:solidFill>
                  <a:schemeClr val="tx1">
                    <a:lumMod val="95000"/>
                    <a:lumOff val="5000"/>
                  </a:schemeClr>
                </a:solidFill>
                <a:latin typeface="Bebas Neue" panose="020B0606020202050201"/>
                <a:ea typeface="MingLiU" panose="02020509000000000000" pitchFamily="49" charset="-120"/>
              </a:rPr>
              <a:t>Created by Guido Van Rossum in 1989.</a:t>
            </a:r>
            <a:endParaRPr lang="ja-JP" altLang="en-US" dirty="0">
              <a:solidFill>
                <a:schemeClr val="tx1">
                  <a:lumMod val="95000"/>
                  <a:lumOff val="5000"/>
                </a:schemeClr>
              </a:solidFill>
              <a:latin typeface="Bebas Neue" panose="020B0606020202050201"/>
              <a:ea typeface="MingLiU" panose="02020509000000000000" pitchFamily="49" charset="-120"/>
            </a:endParaRPr>
          </a:p>
        </p:txBody>
      </p:sp>
      <p:sp>
        <p:nvSpPr>
          <p:cNvPr id="10" name="Title 21">
            <a:extLst>
              <a:ext uri="{FF2B5EF4-FFF2-40B4-BE49-F238E27FC236}">
                <a16:creationId xmlns:a16="http://schemas.microsoft.com/office/drawing/2014/main" id="{9CC9330A-BBCE-4C6D-868F-50745A7F35C0}"/>
              </a:ext>
            </a:extLst>
          </p:cNvPr>
          <p:cNvSpPr txBox="1">
            <a:spLocks/>
          </p:cNvSpPr>
          <p:nvPr/>
        </p:nvSpPr>
        <p:spPr>
          <a:xfrm>
            <a:off x="2846790" y="691989"/>
            <a:ext cx="6498420" cy="96938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dirty="0">
                <a:latin typeface="AlQalam Mujeeb" panose="02000506000000020003" pitchFamily="2" charset="-78"/>
                <a:cs typeface="AlQalam Mujeeb" panose="02000506000000020003" pitchFamily="2" charset="-78"/>
              </a:rPr>
              <a:t>What is Python ?</a:t>
            </a:r>
            <a:endParaRPr lang="id-ID" sz="5400" b="1" dirty="0">
              <a:solidFill>
                <a:srgbClr val="00A859"/>
              </a:solidFill>
              <a:latin typeface="AlQalam Mujeeb" panose="02000506000000020003" pitchFamily="2" charset="-78"/>
              <a:ea typeface="Lato" panose="020F0502020204030203" pitchFamily="34" charset="0"/>
              <a:cs typeface="AlQalam Mujeeb" panose="02000506000000020003" pitchFamily="2" charset="-7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C9B78F-65F5-4CCB-9E9A-0D71FAB309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3489" y="1578177"/>
            <a:ext cx="3677143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492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568" b="28568"/>
          <a:stretch>
            <a:fillRect/>
          </a:stretch>
        </p:blipFill>
        <p:spPr>
          <a:xfrm>
            <a:off x="2539" y="4826"/>
            <a:ext cx="12192000" cy="6858000"/>
          </a:xfr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B63AFFA-64C5-40D1-9194-811F335F3CBB}"/>
              </a:ext>
            </a:extLst>
          </p:cNvPr>
          <p:cNvSpPr/>
          <p:nvPr/>
        </p:nvSpPr>
        <p:spPr>
          <a:xfrm>
            <a:off x="2539" y="4826"/>
            <a:ext cx="12192001" cy="6857999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78" y="5871212"/>
            <a:ext cx="589757" cy="7739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276FDB4-5774-4481-A454-D7565EF14F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540" y="1984150"/>
            <a:ext cx="12192001" cy="3584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837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568" b="28568"/>
          <a:stretch>
            <a:fillRect/>
          </a:stretch>
        </p:blipFill>
        <p:spPr>
          <a:xfrm>
            <a:off x="2539" y="4826"/>
            <a:ext cx="12192000" cy="6858000"/>
          </a:xfr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B63AFFA-64C5-40D1-9194-811F335F3CBB}"/>
              </a:ext>
            </a:extLst>
          </p:cNvPr>
          <p:cNvSpPr/>
          <p:nvPr/>
        </p:nvSpPr>
        <p:spPr>
          <a:xfrm>
            <a:off x="2539" y="4826"/>
            <a:ext cx="12192001" cy="6857999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78" y="5871212"/>
            <a:ext cx="589757" cy="773930"/>
          </a:xfrm>
          <a:prstGeom prst="rect">
            <a:avLst/>
          </a:prstGeom>
        </p:spPr>
      </p:pic>
      <p:sp>
        <p:nvSpPr>
          <p:cNvPr id="10" name="Title 21">
            <a:extLst>
              <a:ext uri="{FF2B5EF4-FFF2-40B4-BE49-F238E27FC236}">
                <a16:creationId xmlns:a16="http://schemas.microsoft.com/office/drawing/2014/main" id="{9CC9330A-BBCE-4C6D-868F-50745A7F35C0}"/>
              </a:ext>
            </a:extLst>
          </p:cNvPr>
          <p:cNvSpPr txBox="1">
            <a:spLocks/>
          </p:cNvSpPr>
          <p:nvPr/>
        </p:nvSpPr>
        <p:spPr>
          <a:xfrm>
            <a:off x="2846790" y="691989"/>
            <a:ext cx="6498420" cy="96938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>
                <a:latin typeface="AlQalam Mujeeb" panose="02000506000000020003" pitchFamily="2" charset="-78"/>
                <a:cs typeface="AlQalam Mujeeb" panose="02000506000000020003" pitchFamily="2" charset="-78"/>
              </a:rPr>
              <a:t>Usage of Python ?</a:t>
            </a:r>
            <a:endParaRPr lang="id-ID" sz="4800" b="1" dirty="0">
              <a:solidFill>
                <a:srgbClr val="00A859"/>
              </a:solidFill>
              <a:latin typeface="AlQalam Mujeeb" panose="02000506000000020003" pitchFamily="2" charset="-78"/>
              <a:ea typeface="Lato" panose="020F0502020204030203" pitchFamily="34" charset="0"/>
              <a:cs typeface="AlQalam Mujeeb" panose="02000506000000020003" pitchFamily="2" charset="-78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3BBAB57A-14E7-4DB2-8DA1-12F897C13D2C}"/>
              </a:ext>
            </a:extLst>
          </p:cNvPr>
          <p:cNvSpPr txBox="1">
            <a:spLocks/>
          </p:cNvSpPr>
          <p:nvPr/>
        </p:nvSpPr>
        <p:spPr>
          <a:xfrm>
            <a:off x="1057600" y="2348538"/>
            <a:ext cx="10076799" cy="319591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ja-JP" altLang="en-US" dirty="0">
              <a:solidFill>
                <a:schemeClr val="tx1">
                  <a:lumMod val="95000"/>
                  <a:lumOff val="5000"/>
                </a:schemeClr>
              </a:solidFill>
              <a:latin typeface="Bebas Neue" panose="020B0606020202050201"/>
              <a:ea typeface="MingLiU" panose="02020509000000000000" pitchFamily="49" charset="-12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4D44913-EB97-4D97-8F7C-575D6925FCDF}"/>
              </a:ext>
            </a:extLst>
          </p:cNvPr>
          <p:cNvSpPr/>
          <p:nvPr/>
        </p:nvSpPr>
        <p:spPr>
          <a:xfrm>
            <a:off x="2846791" y="2029218"/>
            <a:ext cx="2741210" cy="8954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Apps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A16AC65-264E-4941-B638-0C8EE37A7074}"/>
              </a:ext>
            </a:extLst>
          </p:cNvPr>
          <p:cNvSpPr/>
          <p:nvPr/>
        </p:nvSpPr>
        <p:spPr>
          <a:xfrm>
            <a:off x="2846791" y="3183104"/>
            <a:ext cx="2741210" cy="8954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/ ML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AB45363-50F9-4DD2-8C30-0DE7A12C2568}"/>
              </a:ext>
            </a:extLst>
          </p:cNvPr>
          <p:cNvSpPr/>
          <p:nvPr/>
        </p:nvSpPr>
        <p:spPr>
          <a:xfrm>
            <a:off x="2824572" y="4335158"/>
            <a:ext cx="2741210" cy="8954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Automation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C36107B-F95B-4702-A39C-4D4CC7DA16C3}"/>
              </a:ext>
            </a:extLst>
          </p:cNvPr>
          <p:cNvSpPr/>
          <p:nvPr/>
        </p:nvSpPr>
        <p:spPr>
          <a:xfrm>
            <a:off x="2824572" y="5489042"/>
            <a:ext cx="2741210" cy="8954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Hacking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B9F23D2-47BD-4EF0-97D6-17844C6BDF90}"/>
              </a:ext>
            </a:extLst>
          </p:cNvPr>
          <p:cNvSpPr/>
          <p:nvPr/>
        </p:nvSpPr>
        <p:spPr>
          <a:xfrm>
            <a:off x="6306608" y="2067302"/>
            <a:ext cx="2741210" cy="8954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5146F53-7AE8-4B92-8F1F-A400A9BD18CB}"/>
              </a:ext>
            </a:extLst>
          </p:cNvPr>
          <p:cNvSpPr/>
          <p:nvPr/>
        </p:nvSpPr>
        <p:spPr>
          <a:xfrm>
            <a:off x="6306608" y="3178124"/>
            <a:ext cx="2741210" cy="8954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Desktop Apps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A22B972-4CE2-4F71-8D33-4557615EBBF8}"/>
              </a:ext>
            </a:extLst>
          </p:cNvPr>
          <p:cNvSpPr/>
          <p:nvPr/>
        </p:nvSpPr>
        <p:spPr>
          <a:xfrm>
            <a:off x="6306608" y="5486766"/>
            <a:ext cx="2741210" cy="8390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0965B56-3A40-4CB2-966F-04E1CB23F6FC}"/>
              </a:ext>
            </a:extLst>
          </p:cNvPr>
          <p:cNvSpPr/>
          <p:nvPr/>
        </p:nvSpPr>
        <p:spPr>
          <a:xfrm>
            <a:off x="6306608" y="4335158"/>
            <a:ext cx="2741210" cy="8899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Scraping</a:t>
            </a:r>
          </a:p>
        </p:txBody>
      </p:sp>
    </p:spTree>
    <p:extLst>
      <p:ext uri="{BB962C8B-B14F-4D97-AF65-F5344CB8AC3E}">
        <p14:creationId xmlns:p14="http://schemas.microsoft.com/office/powerpoint/2010/main" val="3301140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568" b="28568"/>
          <a:stretch>
            <a:fillRect/>
          </a:stretch>
        </p:blipFill>
        <p:spPr>
          <a:xfrm>
            <a:off x="2539" y="4826"/>
            <a:ext cx="12192000" cy="6858000"/>
          </a:xfr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B63AFFA-64C5-40D1-9194-811F335F3CBB}"/>
              </a:ext>
            </a:extLst>
          </p:cNvPr>
          <p:cNvSpPr/>
          <p:nvPr/>
        </p:nvSpPr>
        <p:spPr>
          <a:xfrm>
            <a:off x="0" y="4827"/>
            <a:ext cx="12192001" cy="6857999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itle 21">
            <a:extLst>
              <a:ext uri="{FF2B5EF4-FFF2-40B4-BE49-F238E27FC236}">
                <a16:creationId xmlns:a16="http://schemas.microsoft.com/office/drawing/2014/main" id="{9CC9330A-BBCE-4C6D-868F-50745A7F35C0}"/>
              </a:ext>
            </a:extLst>
          </p:cNvPr>
          <p:cNvSpPr txBox="1">
            <a:spLocks/>
          </p:cNvSpPr>
          <p:nvPr/>
        </p:nvSpPr>
        <p:spPr>
          <a:xfrm>
            <a:off x="2846790" y="691989"/>
            <a:ext cx="6498420" cy="96938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>
                <a:latin typeface="AlQalam Mujeeb" panose="02000506000000020003" pitchFamily="2" charset="-78"/>
                <a:cs typeface="AlQalam Mujeeb" panose="02000506000000020003" pitchFamily="2" charset="-78"/>
              </a:rPr>
              <a:t>Why Python ?</a:t>
            </a:r>
            <a:endParaRPr lang="id-ID" sz="4800" b="1" dirty="0">
              <a:solidFill>
                <a:srgbClr val="00A859"/>
              </a:solidFill>
              <a:latin typeface="AlQalam Mujeeb" panose="02000506000000020003" pitchFamily="2" charset="-78"/>
              <a:ea typeface="Lato" panose="020F0502020204030203" pitchFamily="34" charset="0"/>
              <a:cs typeface="AlQalam Mujeeb" panose="02000506000000020003" pitchFamily="2" charset="-78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78" y="5871212"/>
            <a:ext cx="589757" cy="773930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01AE7742-CEC2-4186-9C80-CD6106A15631}"/>
              </a:ext>
            </a:extLst>
          </p:cNvPr>
          <p:cNvSpPr txBox="1">
            <a:spLocks/>
          </p:cNvSpPr>
          <p:nvPr/>
        </p:nvSpPr>
        <p:spPr>
          <a:xfrm>
            <a:off x="1287887" y="2348539"/>
            <a:ext cx="9452684" cy="32539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solidFill>
                  <a:schemeClr val="tx1">
                    <a:lumMod val="95000"/>
                    <a:lumOff val="5000"/>
                  </a:schemeClr>
                </a:solidFill>
                <a:latin typeface="Bebas Neue" panose="020B0606020202050201"/>
                <a:ea typeface="MingLiU" panose="02020509000000000000" pitchFamily="49" charset="-120"/>
              </a:rPr>
              <a:t>Solve Complex Problems in </a:t>
            </a:r>
            <a:r>
              <a:rPr lang="en-US" altLang="ja-JP" b="1" dirty="0">
                <a:solidFill>
                  <a:srgbClr val="00B050"/>
                </a:solidFill>
                <a:latin typeface="Bebas Neue" panose="020B0606020202050201"/>
                <a:ea typeface="MingLiU" panose="02020509000000000000" pitchFamily="49" charset="-120"/>
              </a:rPr>
              <a:t>Less Time</a:t>
            </a:r>
            <a:r>
              <a:rPr lang="en-US" altLang="ja-JP" dirty="0">
                <a:solidFill>
                  <a:srgbClr val="00B050"/>
                </a:solidFill>
                <a:latin typeface="Bebas Neue" panose="020B0606020202050201"/>
                <a:ea typeface="MingLiU" panose="02020509000000000000" pitchFamily="49" charset="-120"/>
              </a:rPr>
              <a:t> </a:t>
            </a:r>
            <a:r>
              <a:rPr lang="en-US" altLang="ja-JP" dirty="0">
                <a:solidFill>
                  <a:schemeClr val="tx1">
                    <a:lumMod val="95000"/>
                    <a:lumOff val="5000"/>
                  </a:schemeClr>
                </a:solidFill>
                <a:latin typeface="Bebas Neue" panose="020B0606020202050201"/>
                <a:ea typeface="MingLiU" panose="02020509000000000000" pitchFamily="49" charset="-120"/>
              </a:rPr>
              <a:t>with </a:t>
            </a:r>
            <a:r>
              <a:rPr lang="en-US" altLang="ja-JP" b="1" dirty="0">
                <a:solidFill>
                  <a:srgbClr val="002060"/>
                </a:solidFill>
                <a:latin typeface="Bebas Neue" panose="020B0606020202050201"/>
                <a:ea typeface="MingLiU" panose="02020509000000000000" pitchFamily="49" charset="-120"/>
              </a:rPr>
              <a:t>Few Lines of Code.</a:t>
            </a:r>
          </a:p>
          <a:p>
            <a:endParaRPr lang="ja-JP" altLang="en-US" b="1" dirty="0">
              <a:solidFill>
                <a:srgbClr val="002060"/>
              </a:solidFill>
              <a:latin typeface="Bebas Neue" panose="020B0606020202050201"/>
              <a:ea typeface="MingLiU" panose="02020509000000000000" pitchFamily="49" charset="-12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48DE7E0-B0DC-40DA-A4C7-3F032F7064E3}"/>
              </a:ext>
            </a:extLst>
          </p:cNvPr>
          <p:cNvSpPr/>
          <p:nvPr/>
        </p:nvSpPr>
        <p:spPr>
          <a:xfrm>
            <a:off x="2174557" y="3129642"/>
            <a:ext cx="3031612" cy="874503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Hi-Level Language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1C5B112-92DF-4C3F-9932-2467F24D2809}"/>
              </a:ext>
            </a:extLst>
          </p:cNvPr>
          <p:cNvSpPr/>
          <p:nvPr/>
        </p:nvSpPr>
        <p:spPr>
          <a:xfrm>
            <a:off x="2174557" y="4366078"/>
            <a:ext cx="3031612" cy="874503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Huge-Community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AD30A47B-7D7D-4CAF-A22B-B07A8D39D1B4}"/>
              </a:ext>
            </a:extLst>
          </p:cNvPr>
          <p:cNvSpPr/>
          <p:nvPr/>
        </p:nvSpPr>
        <p:spPr>
          <a:xfrm>
            <a:off x="6491517" y="3129642"/>
            <a:ext cx="3031612" cy="874503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Cross-Platform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E8DF943F-1DA1-4519-93DC-6F8050D10EFF}"/>
              </a:ext>
            </a:extLst>
          </p:cNvPr>
          <p:cNvSpPr/>
          <p:nvPr/>
        </p:nvSpPr>
        <p:spPr>
          <a:xfrm>
            <a:off x="6491517" y="4366078"/>
            <a:ext cx="3031612" cy="874503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Large-Libraries</a:t>
            </a:r>
          </a:p>
        </p:txBody>
      </p:sp>
    </p:spTree>
    <p:extLst>
      <p:ext uri="{BB962C8B-B14F-4D97-AF65-F5344CB8AC3E}">
        <p14:creationId xmlns:p14="http://schemas.microsoft.com/office/powerpoint/2010/main" val="3435437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1">
            <a:extLst>
              <a:ext uri="{FF2B5EF4-FFF2-40B4-BE49-F238E27FC236}">
                <a16:creationId xmlns:a16="http://schemas.microsoft.com/office/drawing/2014/main" id="{9CC9330A-BBCE-4C6D-868F-50745A7F35C0}"/>
              </a:ext>
            </a:extLst>
          </p:cNvPr>
          <p:cNvSpPr txBox="1">
            <a:spLocks/>
          </p:cNvSpPr>
          <p:nvPr/>
        </p:nvSpPr>
        <p:spPr>
          <a:xfrm>
            <a:off x="2846790" y="271076"/>
            <a:ext cx="6498420" cy="96938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>
                <a:latin typeface="AlQalam Mujeeb" panose="02000506000000020003" pitchFamily="2" charset="-78"/>
                <a:cs typeface="AlQalam Mujeeb" panose="02000506000000020003" pitchFamily="2" charset="-78"/>
              </a:rPr>
              <a:t>Python Features</a:t>
            </a:r>
            <a:endParaRPr lang="id-ID" sz="4800" b="1" dirty="0">
              <a:solidFill>
                <a:srgbClr val="00A859"/>
              </a:solidFill>
              <a:latin typeface="AlQalam Mujeeb" panose="02000506000000020003" pitchFamily="2" charset="-78"/>
              <a:ea typeface="Lato" panose="020F0502020204030203" pitchFamily="34" charset="0"/>
              <a:cs typeface="AlQalam Mujeeb" panose="02000506000000020003" pitchFamily="2" charset="-78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78" y="5871212"/>
            <a:ext cx="589757" cy="773930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01AE7742-CEC2-4186-9C80-CD6106A15631}"/>
              </a:ext>
            </a:extLst>
          </p:cNvPr>
          <p:cNvSpPr txBox="1">
            <a:spLocks/>
          </p:cNvSpPr>
          <p:nvPr/>
        </p:nvSpPr>
        <p:spPr>
          <a:xfrm>
            <a:off x="1287887" y="2348539"/>
            <a:ext cx="9452684" cy="32539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 b="1" dirty="0">
              <a:solidFill>
                <a:srgbClr val="002060"/>
              </a:solidFill>
              <a:latin typeface="Bebas Neue" panose="020B0606020202050201"/>
              <a:ea typeface="MingLiU" panose="02020509000000000000" pitchFamily="49" charset="-120"/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6C6A8815-4075-4D39-8091-02E29713FA93}"/>
              </a:ext>
            </a:extLst>
          </p:cNvPr>
          <p:cNvGraphicFramePr/>
          <p:nvPr/>
        </p:nvGraphicFramePr>
        <p:xfrm>
          <a:off x="2037654" y="1460395"/>
          <a:ext cx="7953146" cy="52394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BE8F6561-C693-40B4-831C-2B172ECA778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33215" y="3727237"/>
            <a:ext cx="962025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260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1">
            <a:extLst>
              <a:ext uri="{FF2B5EF4-FFF2-40B4-BE49-F238E27FC236}">
                <a16:creationId xmlns:a16="http://schemas.microsoft.com/office/drawing/2014/main" id="{9CC9330A-BBCE-4C6D-868F-50745A7F35C0}"/>
              </a:ext>
            </a:extLst>
          </p:cNvPr>
          <p:cNvSpPr txBox="1">
            <a:spLocks/>
          </p:cNvSpPr>
          <p:nvPr/>
        </p:nvSpPr>
        <p:spPr>
          <a:xfrm>
            <a:off x="2765019" y="418698"/>
            <a:ext cx="6498420" cy="96938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>
                <a:latin typeface="AlQalam Mujeeb" panose="02000506000000020003" pitchFamily="2" charset="-78"/>
                <a:cs typeface="AlQalam Mujeeb" panose="02000506000000020003" pitchFamily="2" charset="-78"/>
              </a:rPr>
              <a:t>Where Python is Use</a:t>
            </a:r>
            <a:endParaRPr lang="id-ID" sz="4800" b="1" dirty="0">
              <a:solidFill>
                <a:srgbClr val="00A859"/>
              </a:solidFill>
              <a:latin typeface="AlQalam Mujeeb" panose="02000506000000020003" pitchFamily="2" charset="-78"/>
              <a:ea typeface="Lato" panose="020F0502020204030203" pitchFamily="34" charset="0"/>
              <a:cs typeface="AlQalam Mujeeb" panose="02000506000000020003" pitchFamily="2" charset="-78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78" y="5871212"/>
            <a:ext cx="589757" cy="773930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01AE7742-CEC2-4186-9C80-CD6106A15631}"/>
              </a:ext>
            </a:extLst>
          </p:cNvPr>
          <p:cNvSpPr txBox="1">
            <a:spLocks/>
          </p:cNvSpPr>
          <p:nvPr/>
        </p:nvSpPr>
        <p:spPr>
          <a:xfrm>
            <a:off x="1287887" y="2348539"/>
            <a:ext cx="9452684" cy="32539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 b="1" dirty="0">
              <a:solidFill>
                <a:srgbClr val="002060"/>
              </a:solidFill>
              <a:latin typeface="Bebas Neue" panose="020B0606020202050201"/>
              <a:ea typeface="MingLiU" panose="02020509000000000000" pitchFamily="49" charset="-12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C48637C-F56A-4D99-9A63-6BC661A94F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3694" y="2733275"/>
            <a:ext cx="3844352" cy="201828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AF5C1A1-170A-4A49-BFDB-C33C17FF38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2482" y="4984668"/>
            <a:ext cx="4177778" cy="111746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FB5571D-1009-469C-B7D1-31FF8F4B1F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9739" y="2912183"/>
            <a:ext cx="1875971" cy="187597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DA7DAA4-1E49-4217-83DD-3BCAF522FA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087" y="4929852"/>
            <a:ext cx="1703793" cy="166137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2A1B170-87BF-44DD-802C-FB24AC3DA02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46" y="4788266"/>
            <a:ext cx="3627144" cy="1140366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8CC8D726-1C25-45FA-803D-F50BF250516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953" y="1462290"/>
            <a:ext cx="4153493" cy="1131827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CC7D19D5-6E79-4F64-949E-E8068E79B09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2585" y="1664379"/>
            <a:ext cx="4221217" cy="1512402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3FAAE89B-CED0-4255-AC43-182F3C16383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782" y="2690441"/>
            <a:ext cx="2323156" cy="1974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96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1">
            <a:extLst>
              <a:ext uri="{FF2B5EF4-FFF2-40B4-BE49-F238E27FC236}">
                <a16:creationId xmlns:a16="http://schemas.microsoft.com/office/drawing/2014/main" id="{9CC9330A-BBCE-4C6D-868F-50745A7F35C0}"/>
              </a:ext>
            </a:extLst>
          </p:cNvPr>
          <p:cNvSpPr txBox="1">
            <a:spLocks/>
          </p:cNvSpPr>
          <p:nvPr/>
        </p:nvSpPr>
        <p:spPr>
          <a:xfrm>
            <a:off x="1683657" y="401704"/>
            <a:ext cx="8824686" cy="96938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>
                <a:latin typeface="AlQalam Mujeeb" panose="02000506000000020003" pitchFamily="2" charset="-78"/>
                <a:cs typeface="AlQalam Mujeeb" panose="02000506000000020003" pitchFamily="2" charset="-78"/>
              </a:rPr>
              <a:t>Python career Opportunities ?</a:t>
            </a:r>
            <a:endParaRPr lang="id-ID" sz="4800" b="1" dirty="0">
              <a:solidFill>
                <a:srgbClr val="00A859"/>
              </a:solidFill>
              <a:latin typeface="AlQalam Mujeeb" panose="02000506000000020003" pitchFamily="2" charset="-78"/>
              <a:ea typeface="Lato" panose="020F0502020204030203" pitchFamily="34" charset="0"/>
              <a:cs typeface="AlQalam Mujeeb" panose="02000506000000020003" pitchFamily="2" charset="-78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78" y="5871212"/>
            <a:ext cx="589757" cy="773930"/>
          </a:xfrm>
          <a:prstGeom prst="rect">
            <a:avLst/>
          </a:prstGeom>
        </p:spPr>
      </p:pic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C3D41AB1-1DBE-429B-B9CC-860EC899D29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46466045"/>
              </p:ext>
            </p:extLst>
          </p:nvPr>
        </p:nvGraphicFramePr>
        <p:xfrm>
          <a:off x="4876800" y="1371090"/>
          <a:ext cx="5631543" cy="52298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449976FE-3449-400D-98EA-1BCFAF231F0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657" y="1920911"/>
            <a:ext cx="3677143" cy="4680000"/>
          </a:xfrm>
          <a:prstGeom prst="rect">
            <a:avLst/>
          </a:prstGeom>
        </p:spPr>
      </p:pic>
      <p:pic>
        <p:nvPicPr>
          <p:cNvPr id="16" name="Graphic 15" descr="Programmer">
            <a:extLst>
              <a:ext uri="{FF2B5EF4-FFF2-40B4-BE49-F238E27FC236}">
                <a16:creationId xmlns:a16="http://schemas.microsoft.com/office/drawing/2014/main" id="{6CF940A4-5B14-447D-A679-42F25F5A7DD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972738" y="1552337"/>
            <a:ext cx="627881" cy="627881"/>
          </a:xfrm>
          <a:prstGeom prst="rect">
            <a:avLst/>
          </a:prstGeom>
        </p:spPr>
      </p:pic>
      <p:pic>
        <p:nvPicPr>
          <p:cNvPr id="18" name="Graphic 17" descr="Presentation with pie chart">
            <a:extLst>
              <a:ext uri="{FF2B5EF4-FFF2-40B4-BE49-F238E27FC236}">
                <a16:creationId xmlns:a16="http://schemas.microsoft.com/office/drawing/2014/main" id="{B0870C7C-2E30-43DA-8945-C12636E15D0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423669" y="2467911"/>
            <a:ext cx="627881" cy="627881"/>
          </a:xfrm>
          <a:prstGeom prst="rect">
            <a:avLst/>
          </a:prstGeom>
        </p:spPr>
      </p:pic>
      <p:pic>
        <p:nvPicPr>
          <p:cNvPr id="20" name="Graphic 19" descr="Database">
            <a:extLst>
              <a:ext uri="{FF2B5EF4-FFF2-40B4-BE49-F238E27FC236}">
                <a16:creationId xmlns:a16="http://schemas.microsoft.com/office/drawing/2014/main" id="{16DDF898-605C-4727-AA8B-1158A2BA60D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608556" y="3237086"/>
            <a:ext cx="677690" cy="677690"/>
          </a:xfrm>
          <a:prstGeom prst="rect">
            <a:avLst/>
          </a:prstGeom>
        </p:spPr>
      </p:pic>
      <p:pic>
        <p:nvPicPr>
          <p:cNvPr id="22" name="Graphic 21" descr="Game controller">
            <a:extLst>
              <a:ext uri="{FF2B5EF4-FFF2-40B4-BE49-F238E27FC236}">
                <a16:creationId xmlns:a16="http://schemas.microsoft.com/office/drawing/2014/main" id="{1602AD44-427C-4518-9619-3F0FFB0ABF5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633460" y="4065178"/>
            <a:ext cx="627881" cy="627881"/>
          </a:xfrm>
          <a:prstGeom prst="rect">
            <a:avLst/>
          </a:prstGeom>
        </p:spPr>
      </p:pic>
      <p:pic>
        <p:nvPicPr>
          <p:cNvPr id="25" name="Graphic 24" descr="Web design">
            <a:extLst>
              <a:ext uri="{FF2B5EF4-FFF2-40B4-BE49-F238E27FC236}">
                <a16:creationId xmlns:a16="http://schemas.microsoft.com/office/drawing/2014/main" id="{533ACEC2-CF7F-4A92-B9A7-5A81DCB6A43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5452073" y="4939654"/>
            <a:ext cx="580597" cy="580597"/>
          </a:xfrm>
          <a:prstGeom prst="rect">
            <a:avLst/>
          </a:prstGeom>
        </p:spPr>
      </p:pic>
      <p:pic>
        <p:nvPicPr>
          <p:cNvPr id="28" name="Graphic 27" descr="Cloud Computing">
            <a:extLst>
              <a:ext uri="{FF2B5EF4-FFF2-40B4-BE49-F238E27FC236}">
                <a16:creationId xmlns:a16="http://schemas.microsoft.com/office/drawing/2014/main" id="{F1FCAE3A-CBD8-49B8-9AAD-8D3868B6FF72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4999229" y="5736087"/>
            <a:ext cx="627881" cy="627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91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</TotalTime>
  <Words>373</Words>
  <Application>Microsoft Office PowerPoint</Application>
  <PresentationFormat>Widescreen</PresentationFormat>
  <Paragraphs>127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MingLiU</vt:lpstr>
      <vt:lpstr>AlQalam Mujeeb</vt:lpstr>
      <vt:lpstr>Arial</vt:lpstr>
      <vt:lpstr>Bebas Neue</vt:lpstr>
      <vt:lpstr>Calibri</vt:lpstr>
      <vt:lpstr>Calibri Light</vt:lpstr>
      <vt:lpstr>Futura-Normal</vt:lpstr>
      <vt:lpstr>Times New Roman</vt:lpstr>
      <vt:lpstr>Office Theme</vt:lpstr>
      <vt:lpstr>PowerPoint Presentation</vt:lpstr>
      <vt:lpstr>Python with Django Framework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Abdullah Naveed</dc:creator>
  <cp:lastModifiedBy>Abdullah Naveed</cp:lastModifiedBy>
  <cp:revision>33</cp:revision>
  <dcterms:created xsi:type="dcterms:W3CDTF">2020-11-10T06:22:38Z</dcterms:created>
  <dcterms:modified xsi:type="dcterms:W3CDTF">2020-11-10T12:11:54Z</dcterms:modified>
</cp:coreProperties>
</file>