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7"/>
  </p:notesMasterIdLst>
  <p:handoutMasterIdLst>
    <p:handoutMasterId r:id="rId18"/>
  </p:handoutMasterIdLst>
  <p:sldIdLst>
    <p:sldId id="261" r:id="rId5"/>
    <p:sldId id="286" r:id="rId6"/>
    <p:sldId id="318" r:id="rId7"/>
    <p:sldId id="273" r:id="rId8"/>
    <p:sldId id="314" r:id="rId9"/>
    <p:sldId id="280" r:id="rId10"/>
    <p:sldId id="315" r:id="rId11"/>
    <p:sldId id="316" r:id="rId12"/>
    <p:sldId id="300" r:id="rId13"/>
    <p:sldId id="317" r:id="rId14"/>
    <p:sldId id="319" r:id="rId15"/>
    <p:sldId id="32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67B"/>
    <a:srgbClr val="EEEEEE"/>
    <a:srgbClr val="87175F"/>
    <a:srgbClr val="EEC621"/>
    <a:srgbClr val="E58C09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4" autoAdjust="0"/>
  </p:normalViewPr>
  <p:slideViewPr>
    <p:cSldViewPr>
      <p:cViewPr varScale="1">
        <p:scale>
          <a:sx n="70" d="100"/>
          <a:sy n="70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11/15/2020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11/15/2020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33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806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85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575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Trondheim" pitchFamily="2" charset="0"/>
              </a:rPr>
              <a:t>enterprise Systems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Supporting Course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rondheim" pitchFamily="2" charset="0"/>
              </a:rPr>
              <a:t>Top ERP Software's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322273"/>
            <a:ext cx="10288693" cy="392946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Dynamics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 Applications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663AD-414B-493A-B4EE-96834CD27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986" y="2060614"/>
            <a:ext cx="3999499" cy="523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5BF84-6F63-4B65-A71D-B201C0AE4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765" y="2743200"/>
            <a:ext cx="1996441" cy="1996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1EC9A-9A8A-4341-B99B-E541BE83C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200" y="3320261"/>
            <a:ext cx="4294639" cy="1419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289883-F635-49C7-9309-AD9B39631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4782" y="4497467"/>
            <a:ext cx="3593596" cy="19964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D2E006-6666-4F9A-AD27-25CE75D05D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5293" y="4669534"/>
            <a:ext cx="3593596" cy="23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0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FD2E3AF-B02F-49E1-9681-927B2E28A44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027D-C3B4-4227-9DA6-3F0908A5E4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987FC-5465-4B6E-9F23-15C67F44F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89595-1210-4573-99CB-ECF404B390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4E295D9-605D-4BFC-B507-39E546450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0" y="2394920"/>
            <a:ext cx="7239000" cy="2062779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rondheim" pitchFamily="2" charset="0"/>
              </a:rPr>
              <a:t>Assignment# 01</a:t>
            </a:r>
          </a:p>
        </p:txBody>
      </p:sp>
    </p:spTree>
    <p:extLst>
      <p:ext uri="{BB962C8B-B14F-4D97-AF65-F5344CB8AC3E}">
        <p14:creationId xmlns:p14="http://schemas.microsoft.com/office/powerpoint/2010/main" val="176362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56D0DEE-4FCB-4A4D-A443-793A008E45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A72A-3D37-4F88-A771-CD5BD76806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D9AD5-6170-4A6D-9B79-B162AA5261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1D5BB8-7FD3-4300-AA84-BDB3BD641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809" y="2291381"/>
            <a:ext cx="5864382" cy="2275238"/>
          </a:xfrm>
        </p:spPr>
        <p:txBody>
          <a:bodyPr>
            <a:normAutofit fontScale="90000"/>
          </a:bodyPr>
          <a:lstStyle/>
          <a:p>
            <a:br>
              <a:rPr lang="en-US" sz="5400" dirty="0">
                <a:latin typeface="Trondheim" pitchFamily="2" charset="0"/>
              </a:rPr>
            </a:br>
            <a:r>
              <a:rPr lang="en-US" sz="5400" dirty="0">
                <a:latin typeface="Trondheim" pitchFamily="2" charset="0"/>
              </a:rPr>
              <a:t>Best of Luck </a:t>
            </a:r>
            <a:r>
              <a:rPr lang="en-US" sz="5400" dirty="0">
                <a:latin typeface="Trondheim" pitchFamily="2" charset="0"/>
                <a:sym typeface="Wingdings" panose="05000000000000000000" pitchFamily="2" charset="2"/>
              </a:rPr>
              <a:t></a:t>
            </a:r>
            <a:endParaRPr lang="en-US" sz="5400" dirty="0">
              <a:latin typeface="Trondhei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8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0" y="2679192"/>
            <a:ext cx="4267200" cy="14996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679192"/>
            <a:ext cx="4106126" cy="14996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rondheim" pitchFamily="2" charset="0"/>
              </a:rPr>
              <a:t>Who Am I?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4C192-DAC3-4A21-91DB-DF01DDADA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661" y="533400"/>
            <a:ext cx="2800350" cy="28003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itle 12">
            <a:extLst>
              <a:ext uri="{FF2B5EF4-FFF2-40B4-BE49-F238E27FC236}">
                <a16:creationId xmlns:a16="http://schemas.microsoft.com/office/drawing/2014/main" id="{6E95C9B8-2948-4F70-B6E2-4A7139DE4698}"/>
              </a:ext>
            </a:extLst>
          </p:cNvPr>
          <p:cNvSpPr txBox="1">
            <a:spLocks/>
          </p:cNvSpPr>
          <p:nvPr/>
        </p:nvSpPr>
        <p:spPr>
          <a:xfrm>
            <a:off x="5327987" y="3327697"/>
            <a:ext cx="5103697" cy="28003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Abdullah Naveed</a:t>
            </a:r>
            <a:endParaRPr lang="en-US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Web Developer</a:t>
            </a:r>
          </a:p>
          <a:p>
            <a:pPr algn="ctr"/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rondheim" pitchFamily="2" charset="0"/>
              </a:rPr>
              <a:t>Course Contents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51630" y="2322273"/>
            <a:ext cx="8885703" cy="392946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Enterprise.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Enterprise Systems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Architecture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Applications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Software’s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Etc.…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90918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rondheim" pitchFamily="2" charset="0"/>
              </a:rPr>
              <a:t>Enterprise ? </a:t>
            </a:r>
            <a:r>
              <a:rPr lang="en-US" sz="2400" dirty="0">
                <a:latin typeface="Trondheim" pitchFamily="2" charset="0"/>
              </a:rPr>
              <a:t>(</a:t>
            </a:r>
            <a:r>
              <a:rPr lang="en-US" sz="2400" cap="none" dirty="0" err="1">
                <a:latin typeface="Trondheim" pitchFamily="2" charset="0"/>
              </a:rPr>
              <a:t>Cont</a:t>
            </a:r>
            <a:r>
              <a:rPr lang="en-US" sz="2400" cap="none" dirty="0">
                <a:latin typeface="Trondheim" pitchFamily="2" charset="0"/>
              </a:rPr>
              <a:t>…</a:t>
            </a:r>
            <a:r>
              <a:rPr lang="en-US" sz="2400" dirty="0">
                <a:latin typeface="Trondheim" pitchFamily="2" charset="0"/>
              </a:rPr>
              <a:t>)</a:t>
            </a:r>
            <a:endParaRPr lang="en-US" dirty="0">
              <a:latin typeface="Trondheim" pitchFamily="2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7606" y="2322273"/>
            <a:ext cx="9349727" cy="392946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Skilled People are enterprise.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people connected with each other for a common cause, are enterprise.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is a collection of entities.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enterprise is organization of entities and people which connect with each other  at certain place and time to accomplish something.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rondheim" pitchFamily="2" charset="0"/>
              </a:rPr>
              <a:t>Enterprise ? </a:t>
            </a:r>
            <a:r>
              <a:rPr lang="en-US" sz="2400" dirty="0">
                <a:latin typeface="Trondheim" pitchFamily="2" charset="0"/>
              </a:rPr>
              <a:t>(</a:t>
            </a:r>
            <a:r>
              <a:rPr lang="en-US" sz="2400" cap="none" dirty="0" err="1">
                <a:latin typeface="Trondheim" pitchFamily="2" charset="0"/>
              </a:rPr>
              <a:t>Cont</a:t>
            </a:r>
            <a:r>
              <a:rPr lang="en-US" sz="2400" cap="none" dirty="0">
                <a:latin typeface="Trondheim" pitchFamily="2" charset="0"/>
              </a:rPr>
              <a:t>…</a:t>
            </a:r>
            <a:r>
              <a:rPr lang="en-US" sz="2400" dirty="0">
                <a:latin typeface="Trondheim" pitchFamily="2" charset="0"/>
              </a:rPr>
              <a:t>)</a:t>
            </a:r>
            <a:endParaRPr lang="en-US" dirty="0">
              <a:latin typeface="Trondheim" pitchFamily="2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2322273"/>
            <a:ext cx="9313333" cy="392946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works with internal and external entities: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 / Share-holders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26439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43467B"/>
                </a:solidFill>
                <a:latin typeface="Trondheim" pitchFamily="2" charset="0"/>
              </a:rPr>
            </a:br>
            <a:r>
              <a:rPr lang="en-US" sz="4800" dirty="0">
                <a:solidFill>
                  <a:srgbClr val="43467B"/>
                </a:solidFill>
                <a:latin typeface="Trondheim" pitchFamily="2" charset="0"/>
              </a:rPr>
              <a:t>Enterprise Systems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Systems are software's which are capable of cross organization management.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rondheim" pitchFamily="2" charset="0"/>
              </a:rPr>
              <a:t>Enterprise Systems 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2322273"/>
            <a:ext cx="9313333" cy="3929461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systems are also known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are starts in late 90’s.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are consistently evolving through innovations and database technology.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Suite of integrated software modules and a common central database.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61711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FD2E3AF-B02F-49E1-9681-927B2E28A44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027D-C3B4-4227-9DA6-3F0908A5E4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987FC-5465-4B6E-9F23-15C67F44F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89595-1210-4573-99CB-ECF404B390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83871C-3B3E-401C-B5CF-FAF1CCB48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809" y="1422702"/>
            <a:ext cx="5864382" cy="2275238"/>
          </a:xfrm>
        </p:spPr>
        <p:txBody>
          <a:bodyPr>
            <a:normAutofit fontScale="90000"/>
          </a:bodyPr>
          <a:lstStyle/>
          <a:p>
            <a:r>
              <a:rPr lang="en-US" sz="17900" dirty="0">
                <a:latin typeface="Trondheim" pitchFamily="2" charset="0"/>
              </a:rPr>
              <a:t>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4E295D9-605D-4BFC-B507-39E546450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0" y="3697940"/>
            <a:ext cx="7239000" cy="2062779"/>
          </a:xfrm>
        </p:spPr>
        <p:txBody>
          <a:bodyPr>
            <a:normAutofit lnSpcReduction="10000"/>
          </a:bodyPr>
          <a:lstStyle/>
          <a:p>
            <a:r>
              <a:rPr lang="en-US" sz="6600" dirty="0">
                <a:latin typeface="Trondheim" pitchFamily="2" charset="0"/>
              </a:rPr>
              <a:t>What Before ERP’s</a:t>
            </a:r>
          </a:p>
        </p:txBody>
      </p:sp>
    </p:spTree>
    <p:extLst>
      <p:ext uri="{BB962C8B-B14F-4D97-AF65-F5344CB8AC3E}">
        <p14:creationId xmlns:p14="http://schemas.microsoft.com/office/powerpoint/2010/main" val="262885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69996"/>
            <a:ext cx="10805160" cy="7078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rondheim" pitchFamily="2" charset="0"/>
              </a:rPr>
              <a:t>Major Applications of 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 Management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SCM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4774508" y="3502811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Recourse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91</TotalTime>
  <Words>227</Words>
  <Application>Microsoft Office PowerPoint</Application>
  <PresentationFormat>Widescreen</PresentationFormat>
  <Paragraphs>76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Times New Roman</vt:lpstr>
      <vt:lpstr>Trondheim</vt:lpstr>
      <vt:lpstr>Tw Cen MT</vt:lpstr>
      <vt:lpstr>Tw Cen MT Condensed</vt:lpstr>
      <vt:lpstr>Wingdings 3</vt:lpstr>
      <vt:lpstr>ModernClassicBlock-3</vt:lpstr>
      <vt:lpstr>enterprise Systems</vt:lpstr>
      <vt:lpstr>Who Am I?</vt:lpstr>
      <vt:lpstr>Course Contents</vt:lpstr>
      <vt:lpstr>Enterprise ? (Cont…)</vt:lpstr>
      <vt:lpstr>Enterprise ? (Cont…)</vt:lpstr>
      <vt:lpstr> Enterprise Systems</vt:lpstr>
      <vt:lpstr>Enterprise Systems ?</vt:lpstr>
      <vt:lpstr>?</vt:lpstr>
      <vt:lpstr>Major Applications of ES</vt:lpstr>
      <vt:lpstr>Top ERP Software's</vt:lpstr>
      <vt:lpstr>PowerPoint Presentation</vt:lpstr>
      <vt:lpstr> Best of Luck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Systems</dc:title>
  <dc:creator>Abdullah Naveed</dc:creator>
  <cp:lastModifiedBy>Abdullah Naveed</cp:lastModifiedBy>
  <cp:revision>10</cp:revision>
  <dcterms:created xsi:type="dcterms:W3CDTF">2020-11-15T15:56:24Z</dcterms:created>
  <dcterms:modified xsi:type="dcterms:W3CDTF">2020-11-15T17:27:32Z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