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swald Bold" charset="1" panose="00000800000000000000"/>
      <p:regular r:id="rId13"/>
    </p:embeddedFont>
    <p:embeddedFont>
      <p:font typeface="Montserrat Classic Bold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DM Sans" charset="1" panose="00000000000000000000"/>
      <p:regular r:id="rId16"/>
    </p:embeddedFont>
    <p:embeddedFont>
      <p:font typeface="DM Sans Italic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8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69989" y="4352925"/>
            <a:ext cx="15073234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36289" y="2773358"/>
            <a:ext cx="11340635" cy="131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42"/>
              </a:lnSpc>
            </a:pPr>
            <a:r>
              <a:rPr lang="en-US" sz="7784" spc="76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INVENTORY &amp;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POZENT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86866" y="8436728"/>
            <a:ext cx="3427723" cy="10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1"/>
              </a:lnSpc>
            </a:pPr>
            <a:r>
              <a:rPr lang="en-US" sz="3278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By,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278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ABDULLAH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4649838"/>
            <a:chOff x="0" y="0"/>
            <a:chExt cx="368852" cy="12246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224649"/>
            </a:xfrm>
            <a:custGeom>
              <a:avLst/>
              <a:gdLst/>
              <a:ahLst/>
              <a:cxnLst/>
              <a:rect r="r" b="b" t="t" l="l"/>
              <a:pathLst>
                <a:path h="1224649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224649"/>
                  </a:lnTo>
                  <a:lnTo>
                    <a:pt x="0" y="122464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243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8083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4203619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INVENTORY MANAGEMENT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TECHSTACK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50954" y="658640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91456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JENKINS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t="0" r="-497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01656" y="2703520"/>
            <a:ext cx="9610044" cy="2376137"/>
            <a:chOff x="0" y="0"/>
            <a:chExt cx="3682024" cy="9104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910401"/>
            </a:xfrm>
            <a:custGeom>
              <a:avLst/>
              <a:gdLst/>
              <a:ahLst/>
              <a:cxnLst/>
              <a:rect r="r" b="b" t="t" l="l"/>
              <a:pathLst>
                <a:path h="91040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910401"/>
                  </a:lnTo>
                  <a:lnTo>
                    <a:pt x="0" y="91040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929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01656" y="5596546"/>
            <a:ext cx="9610044" cy="2646323"/>
            <a:chOff x="0" y="0"/>
            <a:chExt cx="3682024" cy="10139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1013921"/>
            </a:xfrm>
            <a:custGeom>
              <a:avLst/>
              <a:gdLst/>
              <a:ahLst/>
              <a:cxnLst/>
              <a:rect r="r" b="b" t="t" l="l"/>
              <a:pathLst>
                <a:path h="1013921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013921"/>
                  </a:lnTo>
                  <a:lnTo>
                    <a:pt x="0" y="101392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1032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42191" y="500288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6819" y="3079965"/>
            <a:ext cx="8539717" cy="1585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2011" indent="-251006" lvl="1">
              <a:lnSpc>
                <a:spcPts val="3208"/>
              </a:lnSpc>
              <a:buFont typeface="Arial"/>
              <a:buChar char="•"/>
            </a:pPr>
            <a:r>
              <a:rPr lang="en-US" sz="2325" spc="22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secure admin-only application for managing device inventory, assigning devices and desks to employees, and ensuring restricted access to administrators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5424" y="6141409"/>
            <a:ext cx="8371112" cy="15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048" indent="-251524" lvl="1">
              <a:lnSpc>
                <a:spcPts val="3215"/>
              </a:lnSpc>
              <a:buFont typeface="Arial"/>
              <a:buChar char="•"/>
            </a:pPr>
            <a:r>
              <a:rPr lang="en-US" sz="2330" spc="22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tool for organizing and storing project-related materials like demo videos, BRDs, PPTs, and documents, providing easy access for presentations and project demos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3000" y="3875422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528" r="0" b="-18474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Inventory Management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410691" y="6937093"/>
            <a:ext cx="4473739" cy="2443073"/>
          </a:xfrm>
          <a:custGeom>
            <a:avLst/>
            <a:gdLst/>
            <a:ahLst/>
            <a:cxnLst/>
            <a:rect r="r" b="b" t="t" l="l"/>
            <a:pathLst>
              <a:path h="2443073" w="4473739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039" r="0" b="-11039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410691" y="6504266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Project Management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179166" y="4079343"/>
            <a:ext cx="4421811" cy="2239151"/>
          </a:xfrm>
          <a:custGeom>
            <a:avLst/>
            <a:gdLst/>
            <a:ahLst/>
            <a:cxnLst/>
            <a:rect r="r" b="b" t="t" l="l"/>
            <a:pathLst>
              <a:path h="2239151" w="4421811">
                <a:moveTo>
                  <a:pt x="0" y="0"/>
                </a:moveTo>
                <a:lnTo>
                  <a:pt x="4421811" y="0"/>
                </a:lnTo>
                <a:lnTo>
                  <a:pt x="4421811" y="2239152"/>
                </a:lnTo>
                <a:lnTo>
                  <a:pt x="0" y="22391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390" r="-2157" b="-31017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432429" y="7141014"/>
            <a:ext cx="4452001" cy="2239151"/>
          </a:xfrm>
          <a:custGeom>
            <a:avLst/>
            <a:gdLst/>
            <a:ahLst/>
            <a:cxnLst/>
            <a:rect r="r" b="b" t="t" l="l"/>
            <a:pathLst>
              <a:path h="2239151" w="4452001">
                <a:moveTo>
                  <a:pt x="0" y="0"/>
                </a:moveTo>
                <a:lnTo>
                  <a:pt x="4452001" y="0"/>
                </a:lnTo>
                <a:lnTo>
                  <a:pt x="4452001" y="2239152"/>
                </a:lnTo>
                <a:lnTo>
                  <a:pt x="0" y="22391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6880" r="-976" b="-1688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690980" y="80140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GOALS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93475" y="3767306"/>
            <a:ext cx="8990955" cy="221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1"/>
              </a:lnSpc>
            </a:pPr>
          </a:p>
          <a:p>
            <a:pPr algn="l" marL="458680" indent="-229340" lvl="1">
              <a:lnSpc>
                <a:spcPts val="2931"/>
              </a:lnSpc>
              <a:buFont typeface="Arial"/>
              <a:buChar char="•"/>
            </a:pPr>
            <a:r>
              <a:rPr lang="en-US" sz="2124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Centralize and secure the management of device inventory with restricted admin access.</a:t>
            </a:r>
          </a:p>
          <a:p>
            <a:pPr algn="l" marL="458680" indent="-229340" lvl="1">
              <a:lnSpc>
                <a:spcPts val="2931"/>
              </a:lnSpc>
              <a:buFont typeface="Arial"/>
              <a:buChar char="•"/>
            </a:pPr>
            <a:r>
              <a:rPr lang="en-US" sz="2124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Streamline the assignment of devices and desks to employees for efficient resource allocation.</a:t>
            </a:r>
          </a:p>
          <a:p>
            <a:pPr algn="l">
              <a:lnSpc>
                <a:spcPts val="2931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2179166" y="6828977"/>
            <a:ext cx="8843622" cy="216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2"/>
              </a:lnSpc>
            </a:pPr>
          </a:p>
          <a:p>
            <a:pPr algn="l" marL="449358" indent="-224679" lvl="1">
              <a:lnSpc>
                <a:spcPts val="2872"/>
              </a:lnSpc>
              <a:buFont typeface="Arial"/>
              <a:buChar char="•"/>
            </a:pPr>
            <a:r>
              <a:rPr lang="en-US" sz="2081" spc="2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Organize and store project-related materials for easy retrieval and presentation.</a:t>
            </a:r>
          </a:p>
          <a:p>
            <a:pPr algn="l" marL="449358" indent="-224679" lvl="1">
              <a:lnSpc>
                <a:spcPts val="2872"/>
              </a:lnSpc>
              <a:buFont typeface="Arial"/>
              <a:buChar char="•"/>
            </a:pPr>
            <a:r>
              <a:rPr lang="en-US" sz="2081" spc="20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Enhance project demos by providing seamless access to all relevant documents and media.</a:t>
            </a:r>
          </a:p>
          <a:p>
            <a:pPr algn="l">
              <a:lnSpc>
                <a:spcPts val="287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41457" y="641398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2" y="0"/>
                </a:lnTo>
                <a:lnTo>
                  <a:pt x="4876482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650224" y="1619172"/>
            <a:ext cx="4858949" cy="4794814"/>
            <a:chOff x="0" y="0"/>
            <a:chExt cx="1279723" cy="1262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62832"/>
            </a:xfrm>
            <a:custGeom>
              <a:avLst/>
              <a:gdLst/>
              <a:ahLst/>
              <a:cxnLst/>
              <a:rect r="r" b="b" t="t" l="l"/>
              <a:pathLst>
                <a:path h="1262832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68645" y="2375838"/>
            <a:ext cx="3012275" cy="2110437"/>
          </a:xfrm>
          <a:custGeom>
            <a:avLst/>
            <a:gdLst/>
            <a:ahLst/>
            <a:cxnLst/>
            <a:rect r="r" b="b" t="t" l="l"/>
            <a:pathLst>
              <a:path h="2110437" w="3012275">
                <a:moveTo>
                  <a:pt x="0" y="0"/>
                </a:moveTo>
                <a:lnTo>
                  <a:pt x="3012275" y="0"/>
                </a:lnTo>
                <a:lnTo>
                  <a:pt x="3012275" y="2110437"/>
                </a:lnTo>
                <a:lnTo>
                  <a:pt x="0" y="21104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452" t="-56185" r="0" b="-5618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91002" y="1162050"/>
            <a:ext cx="7241638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TECHSTACK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82847" y="2785209"/>
            <a:ext cx="11370223" cy="6580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1"/>
              </a:lnSpc>
            </a:pPr>
            <a:r>
              <a:rPr lang="en-US" sz="4225" spc="41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Frontend:</a:t>
            </a:r>
          </a:p>
          <a:p>
            <a:pPr algn="l" marL="912363" indent="-456182" lvl="1">
              <a:lnSpc>
                <a:spcPts val="5831"/>
              </a:lnSpc>
              <a:buFont typeface="Arial"/>
              <a:buChar char="•"/>
            </a:pPr>
            <a:r>
              <a:rPr lang="en-US" sz="4225" spc="41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HTML</a:t>
            </a:r>
          </a:p>
          <a:p>
            <a:pPr algn="l" marL="912363" indent="-456182" lvl="1">
              <a:lnSpc>
                <a:spcPts val="5831"/>
              </a:lnSpc>
              <a:buFont typeface="Arial"/>
              <a:buChar char="•"/>
            </a:pPr>
            <a:r>
              <a:rPr lang="en-US" sz="4225" spc="41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</a:p>
          <a:p>
            <a:pPr algn="l" marL="912363" indent="-456182" lvl="1">
              <a:lnSpc>
                <a:spcPts val="5831"/>
              </a:lnSpc>
              <a:buFont typeface="Arial"/>
              <a:buChar char="•"/>
            </a:pPr>
            <a:r>
              <a:rPr lang="en-US" sz="4225" spc="41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Angular</a:t>
            </a:r>
          </a:p>
          <a:p>
            <a:pPr algn="l" marL="912363" indent="-456182" lvl="1">
              <a:lnSpc>
                <a:spcPts val="5831"/>
              </a:lnSpc>
              <a:buFont typeface="Arial"/>
              <a:buChar char="•"/>
            </a:pPr>
            <a:r>
              <a:rPr lang="en-US" sz="4225" spc="41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Angular Material</a:t>
            </a:r>
          </a:p>
          <a:p>
            <a:pPr algn="l">
              <a:lnSpc>
                <a:spcPts val="5831"/>
              </a:lnSpc>
            </a:pPr>
            <a:r>
              <a:rPr lang="en-US" sz="4225" spc="41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Backend:</a:t>
            </a:r>
          </a:p>
          <a:p>
            <a:pPr algn="l" marL="912363" indent="-456182" lvl="1">
              <a:lnSpc>
                <a:spcPts val="5831"/>
              </a:lnSpc>
              <a:buFont typeface="Arial"/>
              <a:buChar char="•"/>
            </a:pPr>
            <a:r>
              <a:rPr lang="en-US" sz="4225" spc="41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Node.js</a:t>
            </a:r>
          </a:p>
          <a:p>
            <a:pPr algn="l">
              <a:lnSpc>
                <a:spcPts val="5831"/>
              </a:lnSpc>
            </a:pPr>
            <a:r>
              <a:rPr lang="en-US" sz="4225" spc="41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Database:</a:t>
            </a:r>
          </a:p>
          <a:p>
            <a:pPr algn="l" marL="912363" indent="-456182" lvl="1">
              <a:lnSpc>
                <a:spcPts val="5831"/>
              </a:lnSpc>
              <a:buFont typeface="Arial"/>
              <a:buChar char="•"/>
            </a:pPr>
            <a:r>
              <a:rPr lang="en-US" sz="4225" spc="41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11869" y="5067300"/>
            <a:ext cx="4135657" cy="6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  <a:ea typeface="DM Sans Bold"/>
                <a:cs typeface="DM Sans Bold"/>
                <a:sym typeface="DM Sans Bold"/>
              </a:rPr>
              <a:t>TECHSTACK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0109" y="3255751"/>
            <a:ext cx="8112627" cy="505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129" indent="-346565" lvl="1">
              <a:lnSpc>
                <a:spcPts val="4494"/>
              </a:lnSpc>
              <a:buFont typeface="Arial"/>
              <a:buChar char="•"/>
            </a:pPr>
            <a:r>
              <a:rPr lang="en-US" sz="321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Jenkins streamlines the build, test, and deployment process for continuous integration and delivery</a:t>
            </a:r>
          </a:p>
          <a:p>
            <a:pPr algn="l" marL="693129" indent="-346565" lvl="1">
              <a:lnSpc>
                <a:spcPts val="4494"/>
              </a:lnSpc>
              <a:buFont typeface="Arial"/>
              <a:buChar char="•"/>
            </a:pPr>
            <a:r>
              <a:rPr lang="en-US" sz="321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Jenkins offers a vast array of plugins for integrating with various tools and technologies.</a:t>
            </a:r>
          </a:p>
          <a:p>
            <a:pPr algn="l" marL="693129" indent="-346565" lvl="1">
              <a:lnSpc>
                <a:spcPts val="4494"/>
              </a:lnSpc>
              <a:buFont typeface="Arial"/>
              <a:buChar char="•"/>
            </a:pPr>
            <a:r>
              <a:rPr lang="en-US" sz="321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Jenkins allows defining CI/CD pipelines as code using Jenkinsfile, enabling better version control.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2808" y="1100954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JENKINS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042361" y="-9280232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94821" y="3888922"/>
            <a:ext cx="809768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DAGNRV5yPyg</dc:identifier>
  <dcterms:modified xsi:type="dcterms:W3CDTF">2011-08-01T06:04:30Z</dcterms:modified>
  <cp:revision>1</cp:revision>
  <dc:title>Grey minimalist business project presentation </dc:title>
</cp:coreProperties>
</file>