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Si2JyKYb-LEH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Yt0CzGwxU1q0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Yt0CzGwxU1q0L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ZHZY_K9NA82tU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ZHZY_K9NA82t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ZHZY_K9NA82tW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ZHZY_K9NA82t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_2pRJRyMY9Hwy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ag0RMZ02DMVYZ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V3RU5vciGvuk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WoDPnrEkyBY2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X00LfPaPH-kW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X00LfPaPH-kW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X00LfPaPH-kW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X00LfPaPH-kW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Yt0CzGwxU1q0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sppfKYt0CzGwxU1q0J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2022-01-08T17:37:13.909Z</dcterms:created>
  <dcterms:modified xsi:type="dcterms:W3CDTF">2022-01-08T17:37:13.909Z</dcterms:modified>
</cp:coreProperties>
</file>