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5f8abe-50d9-485d-b650-b3b83517170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7423b48-f101-4d15-9353-05d4d351e57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ca100d-2b43-4d9f-9d23-28199e357da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e27638d-f5fb-459a-b964-0ec79a967c3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fb9e3c-8548-473e-9954-b53ee99e475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36cd8c1-4cf6-4344-99c6-c3f3c6b7f7c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30948ec-374a-4daf-81bf-ec312ed7015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d9a375a-5fc2-4389-bb9f-13dacfa4a48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23f2296-7d89-4916-bb45-d84281c746b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885b30a-0d9a-4b4d-9864-770c29714d7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d0470cb-72e9-4e96-99e1-6c38845a57c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b277d8f-f4d7-494f-ba53-fcd2eb25f00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f17df87-1b38-452c-a9f9-c5d26c135ed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6a1472-c232-43bb-8794-5e502efdeb6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18903e-17c4-40fb-8c0c-354f80c1bd9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9c15363-f119-4b22-b7bc-48f22b4b9ca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2022-02-23T16:38:04.582Z</dcterms:created>
  <dcterms:modified xsi:type="dcterms:W3CDTF">2022-02-23T16:38:04.582Z</dcterms:modified>
</cp:coreProperties>
</file>