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 useBgFill="1"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9850" y="12573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07984" y="956554"/>
            <a:ext cx="3788016" cy="435751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8880" y="956310"/>
            <a:ext cx="4533900" cy="2034540"/>
          </a:xfrm>
        </p:spPr>
        <p:txBody>
          <a:bodyPr anchor="ctr">
            <a:normAutofit fontScale="90000"/>
          </a:bodyPr>
          <a:lstStyle/>
          <a:p>
            <a:r>
              <a:rPr lang="en-US"/>
              <a:t>online car custumization and purchasing 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7265" y="5637530"/>
            <a:ext cx="3787775" cy="1682750"/>
          </a:xfrm>
        </p:spPr>
        <p:txBody>
          <a:bodyPr anchor="b">
            <a:noAutofit/>
          </a:bodyPr>
          <a:lstStyle/>
          <a:p>
            <a:r>
              <a:rPr lang="en-US" sz="1600" b="1" dirty="0"/>
              <a:t>Presented to</a:t>
            </a:r>
            <a:endParaRPr lang="en-US" sz="1600" b="1" dirty="0"/>
          </a:p>
          <a:p>
            <a:r>
              <a:rPr lang="en-US" sz="1600" b="1" dirty="0"/>
              <a:t>                 Engr. Said Nabi</a:t>
            </a:r>
            <a:endParaRPr lang="en-US" sz="1600" b="1" dirty="0"/>
          </a:p>
          <a:p>
            <a:r>
              <a:rPr lang="en-US" sz="1600" b="1" dirty="0"/>
              <a:t>Presented by </a:t>
            </a:r>
            <a:endParaRPr lang="en-US" sz="1600" b="1" dirty="0"/>
          </a:p>
          <a:p>
            <a:r>
              <a:rPr lang="en-US" sz="1600" b="1" dirty="0"/>
              <a:t>                  Essa Faisal</a:t>
            </a:r>
            <a:endParaRPr lang="en-US" sz="1600" b="1" dirty="0"/>
          </a:p>
          <a:p>
            <a:r>
              <a:rPr lang="en-US" sz="1600" b="1" dirty="0"/>
              <a:t>                  Mohmmad Abdullah</a:t>
            </a:r>
            <a:endParaRPr lang="en-US" sz="1600" b="1" dirty="0"/>
          </a:p>
          <a:p>
            <a:r>
              <a:rPr lang="en-US" sz="1600" b="1" dirty="0"/>
              <a:t>                  Ali Hussnain Tariq</a:t>
            </a:r>
            <a:endParaRPr lang="en-US" sz="1600" b="1" dirty="0"/>
          </a:p>
          <a:p>
            <a:r>
              <a:rPr lang="en-US" sz="1600" b="1" dirty="0"/>
              <a:t>                  Mir Abdul Hadi</a:t>
            </a:r>
            <a:endParaRPr lang="en-US" sz="1600" b="1" dirty="0"/>
          </a:p>
          <a:p>
            <a:r>
              <a:rPr lang="en-US" sz="1100" b="1" dirty="0"/>
              <a:t>                  </a:t>
            </a:r>
            <a:endParaRPr lang="en-US" sz="1100" b="1" dirty="0"/>
          </a:p>
          <a:p>
            <a:endParaRPr lang="en-US" sz="400" b="1" dirty="0"/>
          </a:p>
        </p:txBody>
      </p:sp>
      <p:pic>
        <p:nvPicPr>
          <p:cNvPr id="4" name="Picture 3" descr="C:\Users\UAE\Desktop\car.jpgcar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71354" y="1849878"/>
            <a:ext cx="3788016" cy="3787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20" y="1233170"/>
            <a:ext cx="2874010" cy="4530090"/>
          </a:xfrm>
        </p:spPr>
        <p:txBody>
          <a:bodyPr>
            <a:normAutofit/>
          </a:bodyPr>
          <a:lstStyle/>
          <a:p>
            <a:r>
              <a:rPr lang="en-US" dirty="0"/>
              <a:t>&gt;Function for price count</a:t>
            </a:r>
            <a:endParaRPr lang="en-US" dirty="0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66485" y="1139825"/>
            <a:ext cx="4792345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15" y="4523740"/>
            <a:ext cx="2670810" cy="1073785"/>
          </a:xfrm>
        </p:spPr>
        <p:txBody>
          <a:bodyPr>
            <a:normAutofit/>
          </a:bodyPr>
          <a:lstStyle/>
          <a:p>
            <a:r>
              <a:rPr lang="en-US" dirty="0"/>
              <a:t>cont...</a:t>
            </a:r>
            <a:endParaRPr lang="en-US" dirty="0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1660" y="1040765"/>
            <a:ext cx="5383530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65" y="1233170"/>
            <a:ext cx="3305175" cy="4392930"/>
          </a:xfrm>
        </p:spPr>
        <p:txBody>
          <a:bodyPr/>
          <a:lstStyle/>
          <a:p>
            <a:r>
              <a:rPr lang="en-US" dirty="0"/>
              <a:t>&gt;function for final outputs</a:t>
            </a:r>
            <a:endParaRPr lang="en-US" dirty="0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5345" y="1034415"/>
            <a:ext cx="5210175" cy="4784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25" y="4487545"/>
            <a:ext cx="2685415" cy="10737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&gt;function for final price</a:t>
            </a:r>
            <a:endParaRPr lang="en-US" dirty="0" err="1"/>
          </a:p>
        </p:txBody>
      </p:sp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4095" y="2771775"/>
            <a:ext cx="485076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794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843020" y="2722245"/>
            <a:ext cx="3184525" cy="76200"/>
          </a:xfrm>
          <a:noFill/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H="1">
            <a:off x="3064510" y="3555365"/>
            <a:ext cx="3596640" cy="38290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Thank you card, text or lettering. Vector script and handwritten typography. Thank you vintage style word for note, sign, banner. Isolated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335" y="1841387"/>
            <a:ext cx="5947834" cy="25278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470" y="4773930"/>
            <a:ext cx="4302125" cy="1073785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sz="1780" dirty="0"/>
              <a:t>&gt;Input/output library. </a:t>
            </a:r>
            <a:br>
              <a:rPr lang="en-US" sz="1780" dirty="0"/>
            </a:br>
            <a:r>
              <a:rPr lang="en-US" sz="1780" dirty="0"/>
              <a:t>&gt;library provides useful functions and                    operations</a:t>
            </a:r>
            <a:br>
              <a:rPr lang="en-US" sz="1780" dirty="0"/>
            </a:br>
            <a:r>
              <a:rPr lang="en-US" sz="1780" dirty="0"/>
              <a:t>&gt;Algorithm library contains a collection of algorithms that can be used on data structures, such as sorting, searching, and modifying.   </a:t>
            </a:r>
            <a:endParaRPr lang="en-US" sz="1780" dirty="0"/>
          </a:p>
        </p:txBody>
      </p:sp>
      <p:pic>
        <p:nvPicPr>
          <p:cNvPr id="4" name="Content Placeholder 3" descr="Screenshot 2023-12-18 2257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68595" y="1218565"/>
            <a:ext cx="588581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970" y="144145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160" y="855980"/>
            <a:ext cx="3745865" cy="5434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780" spc="530" dirty="0"/>
              <a:t>&gt;string` is the data type used to declare an array of strings. In this case, we have an array called `control` that contains 17 elements, where each element is a string. </a:t>
            </a:r>
            <a:br>
              <a:rPr lang="en-US" sz="1780" spc="530" dirty="0"/>
            </a:br>
            <a:br>
              <a:rPr lang="en-US" sz="1780" spc="530" dirty="0"/>
            </a:br>
            <a:r>
              <a:rPr lang="en-US" sz="1780" spc="530" dirty="0"/>
              <a:t>&gt;Each element represents a different control option or feature for selecting car attributes.</a:t>
            </a:r>
            <a:r>
              <a:rPr lang="en-US" sz="3200" spc="530" dirty="0"/>
              <a:t> </a:t>
            </a:r>
            <a:endParaRPr lang="en-US" sz="3200" spc="530" dirty="0"/>
          </a:p>
        </p:txBody>
      </p:sp>
      <p:pic>
        <p:nvPicPr>
          <p:cNvPr id="10" name="Content Placeholder 9" descr="C:\Users\UAE\Desktop\2.png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0710" y="406400"/>
            <a:ext cx="6050915" cy="5815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20" y="1233170"/>
            <a:ext cx="4575810" cy="4563110"/>
          </a:xfrm>
        </p:spPr>
        <p:txBody>
          <a:bodyPr>
            <a:normAutofit fontScale="90000"/>
          </a:bodyPr>
          <a:lstStyle/>
          <a:p>
            <a:r>
              <a:rPr lang="en-US" sz="1555" dirty="0"/>
              <a:t>&gt;This line declares an array called `selection` of type `string` with a size of 17. </a:t>
            </a:r>
            <a:br>
              <a:rPr lang="en-US" sz="1555" dirty="0"/>
            </a:br>
            <a:br>
              <a:rPr lang="en-US" sz="1555" dirty="0"/>
            </a:br>
            <a:r>
              <a:rPr lang="en-US" sz="1555" dirty="0"/>
              <a:t>&gt;This variable will be used to store the delivery address chosen by the user. </a:t>
            </a:r>
            <a:br>
              <a:rPr lang="en-US" sz="1555" dirty="0"/>
            </a:br>
            <a:br>
              <a:rPr lang="en-US" sz="1555" dirty="0"/>
            </a:br>
            <a:r>
              <a:rPr lang="en-US" sz="1555" dirty="0"/>
              <a:t>&gt;The array is initialized with specific prices for each element in the list. </a:t>
            </a:r>
            <a:br>
              <a:rPr lang="en-US" sz="1555" dirty="0"/>
            </a:br>
            <a:br>
              <a:rPr lang="en-US" sz="1555" dirty="0"/>
            </a:br>
            <a:r>
              <a:rPr lang="en-US" sz="1555" dirty="0"/>
              <a:t>&gt;This line declares an array called `finalprice` of type `int` with a size of 15</a:t>
            </a:r>
            <a:r>
              <a:rPr lang="en-US" sz="1600" dirty="0"/>
              <a:t>. </a:t>
            </a:r>
            <a:endParaRPr lang="en-US" sz="1600" dirty="0"/>
          </a:p>
        </p:txBody>
      </p:sp>
      <p:pic>
        <p:nvPicPr>
          <p:cNvPr id="5" name="Content Placeholder 4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7250" y="974090"/>
            <a:ext cx="3838575" cy="4909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365" y="1089660"/>
            <a:ext cx="3810000" cy="4680585"/>
          </a:xfrm>
        </p:spPr>
        <p:txBody>
          <a:bodyPr/>
          <a:lstStyle/>
          <a:p>
            <a:r>
              <a:rPr lang="en-US" dirty="0"/>
              <a:t>&gt;Function prototype</a:t>
            </a:r>
            <a:endParaRPr lang="en-US" dirty="0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3380" y="1447165"/>
            <a:ext cx="5137150" cy="3928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270" y="1158240"/>
            <a:ext cx="3580765" cy="4541520"/>
          </a:xfrm>
        </p:spPr>
        <p:txBody>
          <a:bodyPr>
            <a:normAutofit/>
          </a:bodyPr>
          <a:lstStyle/>
          <a:p>
            <a:r>
              <a:rPr lang="en-US" sz="2000" dirty="0" err="1"/>
              <a:t>&gt;Calling the functions </a:t>
            </a:r>
            <a:br>
              <a:rPr lang="en-US" sz="2000" dirty="0" err="1"/>
            </a:br>
            <a:br>
              <a:rPr lang="en-US" sz="2000" dirty="0" err="1"/>
            </a:br>
            <a:r>
              <a:rPr lang="en-US" sz="2000" dirty="0" err="1"/>
              <a:t>&gt;getline  use to get complete line with spaces </a:t>
            </a:r>
            <a:br>
              <a:rPr lang="en-US" sz="2000" dirty="0" err="1"/>
            </a:br>
            <a:br>
              <a:rPr lang="en-US" sz="2000" dirty="0" err="1"/>
            </a:br>
            <a:r>
              <a:rPr lang="en-US" sz="2000" dirty="0" err="1"/>
              <a:t>&gt;For loop for itreation </a:t>
            </a:r>
            <a:endParaRPr lang="en-US" sz="2000" dirty="0" err="1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72860" y="1052195"/>
            <a:ext cx="4610100" cy="4818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20" y="1233170"/>
            <a:ext cx="3580765" cy="4248150"/>
          </a:xfrm>
        </p:spPr>
        <p:txBody>
          <a:bodyPr>
            <a:normAutofit/>
          </a:bodyPr>
          <a:lstStyle/>
          <a:p>
            <a:r>
              <a:rPr lang="en-US" dirty="0" err="1"/>
              <a:t>&gt;function for login to look like a website</a:t>
            </a:r>
            <a:endParaRPr lang="en-US" dirty="0" err="1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5915" y="1022350"/>
            <a:ext cx="4345305" cy="4794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20" y="1233170"/>
            <a:ext cx="3752850" cy="3296285"/>
          </a:xfrm>
        </p:spPr>
        <p:txBody>
          <a:bodyPr>
            <a:normAutofit/>
          </a:bodyPr>
          <a:lstStyle/>
          <a:p>
            <a:r>
              <a:rPr lang="en-US" dirty="0" err="1"/>
              <a:t>&gt;function use to select th car varient</a:t>
            </a:r>
            <a:endParaRPr lang="en-US" dirty="0" err="1"/>
          </a:p>
        </p:txBody>
      </p:sp>
      <p:pic>
        <p:nvPicPr>
          <p:cNvPr id="4" name="Content Placeholder 3" descr="C:\Users\UAE\Desktop\7..png7.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542405" y="1057275"/>
            <a:ext cx="4445000" cy="4768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12520" y="4422775"/>
            <a:ext cx="2774950" cy="1073785"/>
          </a:xfrm>
        </p:spPr>
        <p:txBody>
          <a:bodyPr/>
          <a:lstStyle/>
          <a:p>
            <a:r>
              <a:rPr lang="en-US" dirty="0"/>
              <a:t>cont...</a:t>
            </a:r>
            <a:endParaRPr lang="en-US" dirty="0"/>
          </a:p>
        </p:txBody>
      </p:sp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1540" y="1297305"/>
            <a:ext cx="4733925" cy="4199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1357</Words>
  <Application>WPS Presentation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Trade Gothic Next Light</vt:lpstr>
      <vt:lpstr>Segoe Print</vt:lpstr>
      <vt:lpstr>Arial</vt:lpstr>
      <vt:lpstr>Trade Gothic Next Cond</vt:lpstr>
      <vt:lpstr>Microsoft YaHei</vt:lpstr>
      <vt:lpstr>Arial Unicode MS</vt:lpstr>
      <vt:lpstr>Calibri</vt:lpstr>
      <vt:lpstr>Trade Gothic Next Light</vt:lpstr>
      <vt:lpstr>LimelightVTI</vt:lpstr>
      <vt:lpstr>Plato  </vt:lpstr>
      <vt:lpstr>Introduction</vt:lpstr>
      <vt:lpstr>Cont....</vt:lpstr>
      <vt:lpstr>Biography</vt:lpstr>
      <vt:lpstr>Cont....</vt:lpstr>
      <vt:lpstr>Establishment of academy in athens</vt:lpstr>
      <vt:lpstr>Contributions of plato</vt:lpstr>
      <vt:lpstr>Theories of plato</vt:lpstr>
      <vt:lpstr>Theory of allegory of cave</vt:lpstr>
      <vt:lpstr>Theory of kingship</vt:lpstr>
      <vt:lpstr>Theory of form</vt:lpstr>
      <vt:lpstr>Theory of ideal state</vt:lpstr>
      <vt:lpstr>Books of plato</vt:lpstr>
      <vt:lpstr>The         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UAE</cp:lastModifiedBy>
  <cp:revision>389</cp:revision>
  <dcterms:created xsi:type="dcterms:W3CDTF">2023-12-11T14:02:00Z</dcterms:created>
  <dcterms:modified xsi:type="dcterms:W3CDTF">2023-12-18T19:17:27Z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05D6FEE78F294A028BE75C32CBF408BB</vt:lpwstr>
  </property>
  <property fmtid="{D5CDD505-2E9C-101B-9397-08002B2CF9AE}" pid="3" name="KSOProductBuildVer">
    <vt:lpwstr>1033-11.2.0.11225</vt:lpwstr>
  </property>
</Properties>
</file>